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1" r:id="rId7"/>
  </p:sldMasterIdLst>
  <p:notesMasterIdLst>
    <p:notesMasterId r:id="rId28"/>
  </p:notesMasterIdLst>
  <p:handoutMasterIdLst>
    <p:handoutMasterId r:id="rId29"/>
  </p:handoutMasterIdLst>
  <p:sldIdLst>
    <p:sldId id="2147482497" r:id="rId8"/>
    <p:sldId id="2147482539" r:id="rId9"/>
    <p:sldId id="2147482509" r:id="rId10"/>
    <p:sldId id="2147482548" r:id="rId11"/>
    <p:sldId id="2147482533" r:id="rId12"/>
    <p:sldId id="2147482547" r:id="rId13"/>
    <p:sldId id="2147482541" r:id="rId14"/>
    <p:sldId id="2147482542" r:id="rId15"/>
    <p:sldId id="2147482543" r:id="rId16"/>
    <p:sldId id="1000865" r:id="rId17"/>
    <p:sldId id="2147482544" r:id="rId18"/>
    <p:sldId id="2147482555" r:id="rId19"/>
    <p:sldId id="2147482553" r:id="rId20"/>
    <p:sldId id="1000936" r:id="rId21"/>
    <p:sldId id="623" r:id="rId22"/>
    <p:sldId id="619" r:id="rId23"/>
    <p:sldId id="1000883" r:id="rId24"/>
    <p:sldId id="471" r:id="rId25"/>
    <p:sldId id="2147482536" r:id="rId26"/>
    <p:sldId id="2147482546" r:id="rId2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53F028-A2E4-E24B-A222-7DB4617B18BB}">
          <p14:sldIdLst>
            <p14:sldId id="2147482497"/>
            <p14:sldId id="2147482539"/>
            <p14:sldId id="2147482509"/>
            <p14:sldId id="2147482548"/>
            <p14:sldId id="2147482533"/>
            <p14:sldId id="2147482547"/>
            <p14:sldId id="2147482541"/>
            <p14:sldId id="2147482542"/>
            <p14:sldId id="2147482543"/>
            <p14:sldId id="1000865"/>
            <p14:sldId id="2147482544"/>
            <p14:sldId id="2147482555"/>
            <p14:sldId id="2147482553"/>
            <p14:sldId id="1000936"/>
            <p14:sldId id="623"/>
            <p14:sldId id="619"/>
            <p14:sldId id="1000883"/>
            <p14:sldId id="471"/>
            <p14:sldId id="2147482536"/>
            <p14:sldId id="2147482546"/>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D30F4A3-2EF8-E362-5457-2CE48FCA5601}" name="Baird, Pat" initials="PB" userId="S::pat.baird@philips.com::9baf4fee-6d56-4031-bea0-dd90fdda88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DB"/>
    <a:srgbClr val="FFE050"/>
    <a:srgbClr val="FFED5E"/>
    <a:srgbClr val="02ABB1"/>
    <a:srgbClr val="00666F"/>
    <a:srgbClr val="FCFCC2"/>
    <a:srgbClr val="ADFF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99860-7B9F-4DEF-90E8-1A86DE657651}" v="90" dt="2025-08-29T15:48:08.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5" autoAdjust="0"/>
    <p:restoredTop sz="83249" autoAdjust="0"/>
  </p:normalViewPr>
  <p:slideViewPr>
    <p:cSldViewPr snapToGrid="0">
      <p:cViewPr varScale="1">
        <p:scale>
          <a:sx n="81" d="100"/>
          <a:sy n="81" d="100"/>
        </p:scale>
        <p:origin x="1224" y="78"/>
      </p:cViewPr>
      <p:guideLst>
        <p:guide orient="horz" pos="1620"/>
        <p:guide pos="2880"/>
      </p:guideLst>
    </p:cSldViewPr>
  </p:slideViewPr>
  <p:outlineViewPr>
    <p:cViewPr>
      <p:scale>
        <a:sx n="70" d="100"/>
        <a:sy n="70" d="100"/>
      </p:scale>
      <p:origin x="-80" y="-5019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09" d="100"/>
          <a:sy n="109" d="100"/>
        </p:scale>
        <p:origin x="3666" y="456"/>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8487FA-FF84-1B5E-CCCB-2A088FAB92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0E177DAF-43A1-58DD-E748-93BE0ACB5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44211C-4A9E-8C4C-97BD-75A74A820AC7}" type="datetimeFigureOut">
              <a:rPr lang="en-US" smtClean="0">
                <a:latin typeface="Calibri" panose="020F0502020204030204" pitchFamily="34" charset="0"/>
                <a:cs typeface="Calibri" panose="020F0502020204030204" pitchFamily="34" charset="0"/>
              </a:rPr>
              <a:t>8/29/2025</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84004EE5-42B0-7389-3EEA-8484AE07F1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8A68BA1-9C50-DD81-9DB3-53BBF5BA2C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0AC1E4-93AF-6C46-A091-93B307E81D8D}"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03996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533895C0-2991-1741-81AF-563E5518032A}" type="datetimeFigureOut">
              <a:rPr lang="en-US" smtClean="0"/>
              <a:pPr/>
              <a:t>8/29/2025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9875E972-9F07-2B4C-A7FE-11ACC38BEE92}" type="slidenum">
              <a:rPr lang="en-US" smtClean="0"/>
              <a:pPr/>
              <a:t>‹#›</a:t>
            </a:fld>
            <a:endParaRPr lang="en-US" dirty="0"/>
          </a:p>
        </p:txBody>
      </p:sp>
    </p:spTree>
    <p:extLst>
      <p:ext uri="{BB962C8B-B14F-4D97-AF65-F5344CB8AC3E}">
        <p14:creationId xmlns:p14="http://schemas.microsoft.com/office/powerpoint/2010/main" val="39077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5E972-9F07-2B4C-A7FE-11ACC38BEE92}" type="slidenum">
              <a:rPr lang="en-US" smtClean="0"/>
              <a:pPr/>
              <a:t>1</a:t>
            </a:fld>
            <a:endParaRPr lang="en-US" dirty="0"/>
          </a:p>
        </p:txBody>
      </p:sp>
    </p:spTree>
    <p:extLst>
      <p:ext uri="{BB962C8B-B14F-4D97-AF65-F5344CB8AC3E}">
        <p14:creationId xmlns:p14="http://schemas.microsoft.com/office/powerpoint/2010/main" val="31403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A6865-A6C5-0B16-1862-D13AD10CC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24AB9-C080-317F-1A7B-4AD07CD7B0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1AAB6-30E4-1622-FF98-3CE63E60B4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93CDEC-2C50-4C56-1806-C2F71CE2F51B}"/>
              </a:ext>
            </a:extLst>
          </p:cNvPr>
          <p:cNvSpPr>
            <a:spLocks noGrp="1"/>
          </p:cNvSpPr>
          <p:nvPr>
            <p:ph type="sldNum" sz="quarter" idx="5"/>
          </p:nvPr>
        </p:nvSpPr>
        <p:spPr/>
        <p:txBody>
          <a:bodyPr/>
          <a:lstStyle/>
          <a:p>
            <a:fld id="{9875E972-9F07-2B4C-A7FE-11ACC38BEE92}" type="slidenum">
              <a:rPr lang="en-US" smtClean="0"/>
              <a:pPr/>
              <a:t>3</a:t>
            </a:fld>
            <a:endParaRPr lang="en-US" dirty="0"/>
          </a:p>
        </p:txBody>
      </p:sp>
    </p:spTree>
    <p:extLst>
      <p:ext uri="{BB962C8B-B14F-4D97-AF65-F5344CB8AC3E}">
        <p14:creationId xmlns:p14="http://schemas.microsoft.com/office/powerpoint/2010/main" val="14808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5E972-9F07-2B4C-A7FE-11ACC38BEE92}" type="slidenum">
              <a:rPr lang="en-US" smtClean="0"/>
              <a:pPr/>
              <a:t>4</a:t>
            </a:fld>
            <a:endParaRPr lang="en-US" dirty="0"/>
          </a:p>
        </p:txBody>
      </p:sp>
    </p:spTree>
    <p:extLst>
      <p:ext uri="{BB962C8B-B14F-4D97-AF65-F5344CB8AC3E}">
        <p14:creationId xmlns:p14="http://schemas.microsoft.com/office/powerpoint/2010/main" val="364776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5E972-9F07-2B4C-A7FE-11ACC38BEE92}" type="slidenum">
              <a:rPr lang="en-US" smtClean="0"/>
              <a:pPr/>
              <a:t>5</a:t>
            </a:fld>
            <a:endParaRPr lang="en-US" dirty="0"/>
          </a:p>
        </p:txBody>
      </p:sp>
    </p:spTree>
    <p:extLst>
      <p:ext uri="{BB962C8B-B14F-4D97-AF65-F5344CB8AC3E}">
        <p14:creationId xmlns:p14="http://schemas.microsoft.com/office/powerpoint/2010/main" val="152400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5E972-9F07-2B4C-A7FE-11ACC38BEE92}" type="slidenum">
              <a:rPr lang="en-US" smtClean="0"/>
              <a:pPr/>
              <a:t>7</a:t>
            </a:fld>
            <a:endParaRPr lang="en-US" dirty="0"/>
          </a:p>
        </p:txBody>
      </p:sp>
    </p:spTree>
    <p:extLst>
      <p:ext uri="{BB962C8B-B14F-4D97-AF65-F5344CB8AC3E}">
        <p14:creationId xmlns:p14="http://schemas.microsoft.com/office/powerpoint/2010/main" val="422716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5E972-9F07-2B4C-A7FE-11ACC38BEE92}" type="slidenum">
              <a:rPr lang="en-US" smtClean="0"/>
              <a:pPr/>
              <a:t>11</a:t>
            </a:fld>
            <a:endParaRPr lang="en-US" dirty="0"/>
          </a:p>
        </p:txBody>
      </p:sp>
    </p:spTree>
    <p:extLst>
      <p:ext uri="{BB962C8B-B14F-4D97-AF65-F5344CB8AC3E}">
        <p14:creationId xmlns:p14="http://schemas.microsoft.com/office/powerpoint/2010/main" val="101975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5E972-9F07-2B4C-A7FE-11ACC38BEE92}" type="slidenum">
              <a:rPr lang="en-US" smtClean="0"/>
              <a:pPr/>
              <a:t>12</a:t>
            </a:fld>
            <a:endParaRPr lang="en-US" dirty="0"/>
          </a:p>
        </p:txBody>
      </p:sp>
    </p:spTree>
    <p:extLst>
      <p:ext uri="{BB962C8B-B14F-4D97-AF65-F5344CB8AC3E}">
        <p14:creationId xmlns:p14="http://schemas.microsoft.com/office/powerpoint/2010/main" val="126587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5E972-9F07-2B4C-A7FE-11ACC38BEE92}" type="slidenum">
              <a:rPr lang="en-US" smtClean="0"/>
              <a:pPr/>
              <a:t>17</a:t>
            </a:fld>
            <a:endParaRPr lang="en-US" dirty="0"/>
          </a:p>
        </p:txBody>
      </p:sp>
    </p:spTree>
    <p:extLst>
      <p:ext uri="{BB962C8B-B14F-4D97-AF65-F5344CB8AC3E}">
        <p14:creationId xmlns:p14="http://schemas.microsoft.com/office/powerpoint/2010/main" val="10377707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vertical logo)">
    <p:bg>
      <p:bgPr>
        <a:solidFill>
          <a:schemeClr val="tx2"/>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72C8AFC2-36E4-52EC-B86B-1DDFCE24213E}"/>
              </a:ext>
            </a:extLst>
          </p:cNvPr>
          <p:cNvSpPr>
            <a:spLocks noGrp="1"/>
          </p:cNvSpPr>
          <p:nvPr>
            <p:ph type="body" sz="quarter" idx="15" hasCustomPrompt="1"/>
          </p:nvPr>
        </p:nvSpPr>
        <p:spPr bwMode="white">
          <a:xfrm>
            <a:off x="502921" y="4466513"/>
            <a:ext cx="4297680" cy="182880"/>
          </a:xfrm>
          <a:prstGeom prst="rect">
            <a:avLst/>
          </a:prstGeom>
        </p:spPr>
        <p:txBody>
          <a:bodyPr lIns="0" tIns="0" rIns="0" bIns="0" anchor="ctr">
            <a:noAutofit/>
          </a:bodyPr>
          <a:lstStyle>
            <a:lvl1pPr marL="0" indent="0">
              <a:lnSpc>
                <a:spcPct val="100000"/>
              </a:lnSpc>
              <a:spcBef>
                <a:spcPts val="0"/>
              </a:spcBef>
              <a:buFontTx/>
              <a:buNone/>
              <a:defRPr sz="1200" b="0">
                <a:solidFill>
                  <a:schemeClr val="bg1"/>
                </a:solidFill>
              </a:defRPr>
            </a:lvl1pPr>
          </a:lstStyle>
          <a:p>
            <a:pPr lvl="0"/>
            <a:r>
              <a:rPr lang="en-US" noProof="0" dirty="0"/>
              <a:t>Date</a:t>
            </a:r>
          </a:p>
        </p:txBody>
      </p:sp>
      <p:sp>
        <p:nvSpPr>
          <p:cNvPr id="11" name="Text Placeholder 3">
            <a:extLst>
              <a:ext uri="{FF2B5EF4-FFF2-40B4-BE49-F238E27FC236}">
                <a16:creationId xmlns:a16="http://schemas.microsoft.com/office/drawing/2014/main" id="{B5E74CAA-EA60-CED8-13BE-2CFDF3D286E0}"/>
              </a:ext>
            </a:extLst>
          </p:cNvPr>
          <p:cNvSpPr>
            <a:spLocks noGrp="1"/>
          </p:cNvSpPr>
          <p:nvPr>
            <p:ph type="body" sz="quarter" idx="12" hasCustomPrompt="1"/>
          </p:nvPr>
        </p:nvSpPr>
        <p:spPr bwMode="white">
          <a:xfrm>
            <a:off x="502921" y="4277299"/>
            <a:ext cx="4297680" cy="182880"/>
          </a:xfrm>
          <a:prstGeom prst="rect">
            <a:avLst/>
          </a:prstGeom>
        </p:spPr>
        <p:txBody>
          <a:bodyPr lIns="0" tIns="0" rIns="0" bIns="0" anchor="ctr">
            <a:noAutofit/>
          </a:bodyPr>
          <a:lstStyle>
            <a:lvl1pPr marL="0" indent="0">
              <a:lnSpc>
                <a:spcPct val="100000"/>
              </a:lnSpc>
              <a:spcBef>
                <a:spcPts val="0"/>
              </a:spcBef>
              <a:buFontTx/>
              <a:buNone/>
              <a:defRPr sz="1200" b="0">
                <a:solidFill>
                  <a:schemeClr val="bg1"/>
                </a:solidFill>
              </a:defRPr>
            </a:lvl1pPr>
          </a:lstStyle>
          <a:p>
            <a:pPr lvl="0"/>
            <a:r>
              <a:rPr lang="en-US" noProof="0" dirty="0"/>
              <a:t>Title and Business</a:t>
            </a:r>
          </a:p>
        </p:txBody>
      </p:sp>
      <p:sp>
        <p:nvSpPr>
          <p:cNvPr id="10" name="Text Placeholder 3">
            <a:extLst>
              <a:ext uri="{FF2B5EF4-FFF2-40B4-BE49-F238E27FC236}">
                <a16:creationId xmlns:a16="http://schemas.microsoft.com/office/drawing/2014/main" id="{CB44A6A6-80D1-A231-5BCE-9159D9EAB671}"/>
              </a:ext>
            </a:extLst>
          </p:cNvPr>
          <p:cNvSpPr>
            <a:spLocks noGrp="1"/>
          </p:cNvSpPr>
          <p:nvPr>
            <p:ph type="body" sz="quarter" idx="11" hasCustomPrompt="1"/>
          </p:nvPr>
        </p:nvSpPr>
        <p:spPr bwMode="white">
          <a:xfrm>
            <a:off x="502921" y="4088085"/>
            <a:ext cx="4297680" cy="182880"/>
          </a:xfrm>
          <a:prstGeom prst="rect">
            <a:avLst/>
          </a:prstGeom>
        </p:spPr>
        <p:txBody>
          <a:bodyPr lIns="0" tIns="0" rIns="0" bIns="0" anchor="ctr">
            <a:noAutofit/>
          </a:bodyPr>
          <a:lstStyle>
            <a:lvl1pPr marL="0" indent="0">
              <a:lnSpc>
                <a:spcPct val="100000"/>
              </a:lnSpc>
              <a:spcBef>
                <a:spcPts val="0"/>
              </a:spcBef>
              <a:buFontTx/>
              <a:buNone/>
              <a:defRPr sz="1200" b="1">
                <a:solidFill>
                  <a:schemeClr val="bg1"/>
                </a:solidFill>
              </a:defRPr>
            </a:lvl1pPr>
          </a:lstStyle>
          <a:p>
            <a:pPr lvl="0"/>
            <a:r>
              <a:rPr lang="en-US" noProof="0" dirty="0"/>
              <a:t>Author</a:t>
            </a:r>
          </a:p>
        </p:txBody>
      </p:sp>
      <p:sp>
        <p:nvSpPr>
          <p:cNvPr id="5" name="Text Placeholder 3">
            <a:extLst>
              <a:ext uri="{FF2B5EF4-FFF2-40B4-BE49-F238E27FC236}">
                <a16:creationId xmlns:a16="http://schemas.microsoft.com/office/drawing/2014/main" id="{392513AC-DD08-E431-BEF0-0302DD19755F}"/>
              </a:ext>
            </a:extLst>
          </p:cNvPr>
          <p:cNvSpPr>
            <a:spLocks noGrp="1"/>
          </p:cNvSpPr>
          <p:nvPr>
            <p:ph type="body" sz="quarter" idx="17" hasCustomPrompt="1"/>
          </p:nvPr>
        </p:nvSpPr>
        <p:spPr>
          <a:xfrm>
            <a:off x="502920" y="2057400"/>
            <a:ext cx="6035040" cy="1207008"/>
          </a:xfrm>
          <a:prstGeom prst="rect">
            <a:avLst/>
          </a:prstGeom>
        </p:spPr>
        <p:txBody>
          <a:bodyPr anchor="t">
            <a:noAutofit/>
          </a:bodyPr>
          <a:lstStyle>
            <a:lvl1pPr marL="0" indent="0">
              <a:lnSpc>
                <a:spcPct val="90000"/>
              </a:lnSpc>
              <a:spcAft>
                <a:spcPts val="0"/>
              </a:spcAft>
              <a:buNone/>
              <a:defRPr sz="3200">
                <a:solidFill>
                  <a:schemeClr val="bg1"/>
                </a:solidFill>
                <a:latin typeface="+mj-lt"/>
              </a:defRPr>
            </a:lvl1pPr>
          </a:lstStyle>
          <a:p>
            <a:pPr lvl="0"/>
            <a:r>
              <a:rPr lang="en-US" dirty="0"/>
              <a:t>Presentation title</a:t>
            </a:r>
          </a:p>
        </p:txBody>
      </p:sp>
      <p:sp>
        <p:nvSpPr>
          <p:cNvPr id="4" name="Text Placeholder 2">
            <a:extLst>
              <a:ext uri="{FF2B5EF4-FFF2-40B4-BE49-F238E27FC236}">
                <a16:creationId xmlns:a16="http://schemas.microsoft.com/office/drawing/2014/main" id="{D265EDB1-2D49-0860-F31E-C48BA83356DD}"/>
              </a:ext>
            </a:extLst>
          </p:cNvPr>
          <p:cNvSpPr>
            <a:spLocks noGrp="1"/>
          </p:cNvSpPr>
          <p:nvPr>
            <p:ph type="body" sz="quarter" idx="16" hasCustomPrompt="1"/>
          </p:nvPr>
        </p:nvSpPr>
        <p:spPr>
          <a:xfrm>
            <a:off x="502920" y="1764792"/>
            <a:ext cx="6035040" cy="171450"/>
          </a:xfrm>
          <a:prstGeom prst="rect">
            <a:avLst/>
          </a:prstGeom>
        </p:spPr>
        <p:txBody>
          <a:bodyPr/>
          <a:lstStyle>
            <a:lvl1pPr marL="0" indent="0">
              <a:buNone/>
              <a:defRPr sz="1200" b="1">
                <a:solidFill>
                  <a:schemeClr val="bg1"/>
                </a:solidFill>
                <a:latin typeface="Calibri" panose="020F0502020204030204" pitchFamily="34" charset="0"/>
              </a:defRPr>
            </a:lvl1pPr>
          </a:lstStyle>
          <a:p>
            <a:pPr lvl="0"/>
            <a:r>
              <a:rPr lang="en-US" dirty="0"/>
              <a:t>Optional header</a:t>
            </a:r>
          </a:p>
        </p:txBody>
      </p:sp>
      <p:pic>
        <p:nvPicPr>
          <p:cNvPr id="2" name="Picture 1" descr="A blue and black logo&#10;&#10;Description automatically generated">
            <a:extLst>
              <a:ext uri="{FF2B5EF4-FFF2-40B4-BE49-F238E27FC236}">
                <a16:creationId xmlns:a16="http://schemas.microsoft.com/office/drawing/2014/main" id="{0454C2E0-1A4D-C3BC-8805-19BA074B450F}"/>
              </a:ext>
            </a:extLst>
          </p:cNvPr>
          <p:cNvPicPr>
            <a:picLocks noGrp="1" noRot="1" noChangeAspect="1" noMove="1" noResize="1" noEditPoints="1" noAdjustHandles="1" noChangeArrowheads="1" noChangeShapeType="1" noCrop="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27277" y="283122"/>
            <a:ext cx="841742" cy="4579200"/>
          </a:xfrm>
          <a:prstGeom prst="rect">
            <a:avLst/>
          </a:prstGeom>
        </p:spPr>
      </p:pic>
    </p:spTree>
    <p:extLst>
      <p:ext uri="{BB962C8B-B14F-4D97-AF65-F5344CB8AC3E}">
        <p14:creationId xmlns:p14="http://schemas.microsoft.com/office/powerpoint/2010/main" val="39750482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and 1/2 image">
    <p:bg>
      <p:bgPr>
        <a:solidFill>
          <a:schemeClr val="tx2"/>
        </a:solidFill>
        <a:effectLst/>
      </p:bgPr>
    </p:bg>
    <p:spTree>
      <p:nvGrpSpPr>
        <p:cNvPr id="1" name=""/>
        <p:cNvGrpSpPr/>
        <p:nvPr/>
      </p:nvGrpSpPr>
      <p:grpSpPr>
        <a:xfrm>
          <a:off x="0" y="0"/>
          <a:ext cx="0" cy="0"/>
          <a:chOff x="0" y="0"/>
          <a:chExt cx="0" cy="0"/>
        </a:xfrm>
      </p:grpSpPr>
      <p:sp>
        <p:nvSpPr>
          <p:cNvPr id="14" name="Picture Placeholder 14">
            <a:extLst>
              <a:ext uri="{FF2B5EF4-FFF2-40B4-BE49-F238E27FC236}">
                <a16:creationId xmlns:a16="http://schemas.microsoft.com/office/drawing/2014/main" id="{4D4ADBDF-40DC-0727-7500-3CB2AD529793}"/>
              </a:ext>
            </a:extLst>
          </p:cNvPr>
          <p:cNvSpPr>
            <a:spLocks noGrp="1"/>
          </p:cNvSpPr>
          <p:nvPr>
            <p:ph type="pic" sz="quarter" idx="23" hasCustomPrompt="1"/>
          </p:nvPr>
        </p:nvSpPr>
        <p:spPr>
          <a:xfrm>
            <a:off x="4572000" y="0"/>
            <a:ext cx="4572000" cy="5143500"/>
          </a:xfrm>
          <a:custGeom>
            <a:avLst/>
            <a:gdLst>
              <a:gd name="connsiteX0" fmla="*/ 4290930 w 4572000"/>
              <a:gd name="connsiteY0" fmla="*/ 4918662 h 5143500"/>
              <a:gd name="connsiteX1" fmla="*/ 4290937 w 4572000"/>
              <a:gd name="connsiteY1" fmla="*/ 4918670 h 5143500"/>
              <a:gd name="connsiteX2" fmla="*/ 4290930 w 4572000"/>
              <a:gd name="connsiteY2" fmla="*/ 4918680 h 5143500"/>
              <a:gd name="connsiteX3" fmla="*/ 4185882 w 4572000"/>
              <a:gd name="connsiteY3" fmla="*/ 4908682 h 5143500"/>
              <a:gd name="connsiteX4" fmla="*/ 4211191 w 4572000"/>
              <a:gd name="connsiteY4" fmla="*/ 4931060 h 5143500"/>
              <a:gd name="connsiteX5" fmla="*/ 4185882 w 4572000"/>
              <a:gd name="connsiteY5" fmla="*/ 4955819 h 5143500"/>
              <a:gd name="connsiteX6" fmla="*/ 4180150 w 4572000"/>
              <a:gd name="connsiteY6" fmla="*/ 4955819 h 5143500"/>
              <a:gd name="connsiteX7" fmla="*/ 4180150 w 4572000"/>
              <a:gd name="connsiteY7" fmla="*/ 4908800 h 5143500"/>
              <a:gd name="connsiteX8" fmla="*/ 4185882 w 4572000"/>
              <a:gd name="connsiteY8" fmla="*/ 4908682 h 5143500"/>
              <a:gd name="connsiteX9" fmla="*/ 3737514 w 4572000"/>
              <a:gd name="connsiteY9" fmla="*/ 4908682 h 5143500"/>
              <a:gd name="connsiteX10" fmla="*/ 3762824 w 4572000"/>
              <a:gd name="connsiteY10" fmla="*/ 4931060 h 5143500"/>
              <a:gd name="connsiteX11" fmla="*/ 3737514 w 4572000"/>
              <a:gd name="connsiteY11" fmla="*/ 4955819 h 5143500"/>
              <a:gd name="connsiteX12" fmla="*/ 3731782 w 4572000"/>
              <a:gd name="connsiteY12" fmla="*/ 4955819 h 5143500"/>
              <a:gd name="connsiteX13" fmla="*/ 3731782 w 4572000"/>
              <a:gd name="connsiteY13" fmla="*/ 4908800 h 5143500"/>
              <a:gd name="connsiteX14" fmla="*/ 3737514 w 4572000"/>
              <a:gd name="connsiteY14" fmla="*/ 4908682 h 5143500"/>
              <a:gd name="connsiteX15" fmla="*/ 4084176 w 4572000"/>
              <a:gd name="connsiteY15" fmla="*/ 4889642 h 5143500"/>
              <a:gd name="connsiteX16" fmla="*/ 4084176 w 4572000"/>
              <a:gd name="connsiteY16" fmla="*/ 5003422 h 5143500"/>
              <a:gd name="connsiteX17" fmla="*/ 4119036 w 4572000"/>
              <a:gd name="connsiteY17" fmla="*/ 5003422 h 5143500"/>
              <a:gd name="connsiteX18" fmla="*/ 4119036 w 4572000"/>
              <a:gd name="connsiteY18" fmla="*/ 4889642 h 5143500"/>
              <a:gd name="connsiteX19" fmla="*/ 4003476 w 4572000"/>
              <a:gd name="connsiteY19" fmla="*/ 4889642 h 5143500"/>
              <a:gd name="connsiteX20" fmla="*/ 4003476 w 4572000"/>
              <a:gd name="connsiteY20" fmla="*/ 5003422 h 5143500"/>
              <a:gd name="connsiteX21" fmla="*/ 4066503 w 4572000"/>
              <a:gd name="connsiteY21" fmla="*/ 5003422 h 5143500"/>
              <a:gd name="connsiteX22" fmla="*/ 4071759 w 4572000"/>
              <a:gd name="connsiteY22" fmla="*/ 4980570 h 5143500"/>
              <a:gd name="connsiteX23" fmla="*/ 4038337 w 4572000"/>
              <a:gd name="connsiteY23" fmla="*/ 4980570 h 5143500"/>
              <a:gd name="connsiteX24" fmla="*/ 4038337 w 4572000"/>
              <a:gd name="connsiteY24" fmla="*/ 4889642 h 5143500"/>
              <a:gd name="connsiteX25" fmla="*/ 3942839 w 4572000"/>
              <a:gd name="connsiteY25" fmla="*/ 4889642 h 5143500"/>
              <a:gd name="connsiteX26" fmla="*/ 3942839 w 4572000"/>
              <a:gd name="connsiteY26" fmla="*/ 5003422 h 5143500"/>
              <a:gd name="connsiteX27" fmla="*/ 3977700 w 4572000"/>
              <a:gd name="connsiteY27" fmla="*/ 5003422 h 5143500"/>
              <a:gd name="connsiteX28" fmla="*/ 3977700 w 4572000"/>
              <a:gd name="connsiteY28" fmla="*/ 4889642 h 5143500"/>
              <a:gd name="connsiteX29" fmla="*/ 3811044 w 4572000"/>
              <a:gd name="connsiteY29" fmla="*/ 4889642 h 5143500"/>
              <a:gd name="connsiteX30" fmla="*/ 3811044 w 4572000"/>
              <a:gd name="connsiteY30" fmla="*/ 5003422 h 5143500"/>
              <a:gd name="connsiteX31" fmla="*/ 3845905 w 4572000"/>
              <a:gd name="connsiteY31" fmla="*/ 5003422 h 5143500"/>
              <a:gd name="connsiteX32" fmla="*/ 3845905 w 4572000"/>
              <a:gd name="connsiteY32" fmla="*/ 4958675 h 5143500"/>
              <a:gd name="connsiteX33" fmla="*/ 3882193 w 4572000"/>
              <a:gd name="connsiteY33" fmla="*/ 4958675 h 5143500"/>
              <a:gd name="connsiteX34" fmla="*/ 3882193 w 4572000"/>
              <a:gd name="connsiteY34" fmla="*/ 5003422 h 5143500"/>
              <a:gd name="connsiteX35" fmla="*/ 3917054 w 4572000"/>
              <a:gd name="connsiteY35" fmla="*/ 5003422 h 5143500"/>
              <a:gd name="connsiteX36" fmla="*/ 3917054 w 4572000"/>
              <a:gd name="connsiteY36" fmla="*/ 4889642 h 5143500"/>
              <a:gd name="connsiteX37" fmla="*/ 3882193 w 4572000"/>
              <a:gd name="connsiteY37" fmla="*/ 4889642 h 5143500"/>
              <a:gd name="connsiteX38" fmla="*/ 3882193 w 4572000"/>
              <a:gd name="connsiteY38" fmla="*/ 4934873 h 5143500"/>
              <a:gd name="connsiteX39" fmla="*/ 3845905 w 4572000"/>
              <a:gd name="connsiteY39" fmla="*/ 4934873 h 5143500"/>
              <a:gd name="connsiteX40" fmla="*/ 3845905 w 4572000"/>
              <a:gd name="connsiteY40" fmla="*/ 4889642 h 5143500"/>
              <a:gd name="connsiteX41" fmla="*/ 4187786 w 4572000"/>
              <a:gd name="connsiteY41" fmla="*/ 4887261 h 5143500"/>
              <a:gd name="connsiteX42" fmla="*/ 4145289 w 4572000"/>
              <a:gd name="connsiteY42" fmla="*/ 4889642 h 5143500"/>
              <a:gd name="connsiteX43" fmla="*/ 4145289 w 4572000"/>
              <a:gd name="connsiteY43" fmla="*/ 5003422 h 5143500"/>
              <a:gd name="connsiteX44" fmla="*/ 4180150 w 4572000"/>
              <a:gd name="connsiteY44" fmla="*/ 5003422 h 5143500"/>
              <a:gd name="connsiteX45" fmla="*/ 4180150 w 4572000"/>
              <a:gd name="connsiteY45" fmla="*/ 4976282 h 5143500"/>
              <a:gd name="connsiteX46" fmla="*/ 4192566 w 4572000"/>
              <a:gd name="connsiteY46" fmla="*/ 4976282 h 5143500"/>
              <a:gd name="connsiteX47" fmla="*/ 4192566 w 4572000"/>
              <a:gd name="connsiteY47" fmla="*/ 4976291 h 5143500"/>
              <a:gd name="connsiteX48" fmla="*/ 4245567 w 4572000"/>
              <a:gd name="connsiteY48" fmla="*/ 4930586 h 5143500"/>
              <a:gd name="connsiteX49" fmla="*/ 4187786 w 4572000"/>
              <a:gd name="connsiteY49" fmla="*/ 4887261 h 5143500"/>
              <a:gd name="connsiteX50" fmla="*/ 3739428 w 4572000"/>
              <a:gd name="connsiteY50" fmla="*/ 4887261 h 5143500"/>
              <a:gd name="connsiteX51" fmla="*/ 3696931 w 4572000"/>
              <a:gd name="connsiteY51" fmla="*/ 4889642 h 5143500"/>
              <a:gd name="connsiteX52" fmla="*/ 3696931 w 4572000"/>
              <a:gd name="connsiteY52" fmla="*/ 5003422 h 5143500"/>
              <a:gd name="connsiteX53" fmla="*/ 3731791 w 4572000"/>
              <a:gd name="connsiteY53" fmla="*/ 5003422 h 5143500"/>
              <a:gd name="connsiteX54" fmla="*/ 3731791 w 4572000"/>
              <a:gd name="connsiteY54" fmla="*/ 4976282 h 5143500"/>
              <a:gd name="connsiteX55" fmla="*/ 3744208 w 4572000"/>
              <a:gd name="connsiteY55" fmla="*/ 4976282 h 5143500"/>
              <a:gd name="connsiteX56" fmla="*/ 3744199 w 4572000"/>
              <a:gd name="connsiteY56" fmla="*/ 4976291 h 5143500"/>
              <a:gd name="connsiteX57" fmla="*/ 3797199 w 4572000"/>
              <a:gd name="connsiteY57" fmla="*/ 4930586 h 5143500"/>
              <a:gd name="connsiteX58" fmla="*/ 3739428 w 4572000"/>
              <a:gd name="connsiteY58" fmla="*/ 4887261 h 5143500"/>
              <a:gd name="connsiteX59" fmla="*/ 4303337 w 4572000"/>
              <a:gd name="connsiteY59" fmla="*/ 4887252 h 5143500"/>
              <a:gd name="connsiteX60" fmla="*/ 4256069 w 4572000"/>
              <a:gd name="connsiteY60" fmla="*/ 4921527 h 5143500"/>
              <a:gd name="connsiteX61" fmla="*/ 4310507 w 4572000"/>
              <a:gd name="connsiteY61" fmla="*/ 4971994 h 5143500"/>
              <a:gd name="connsiteX62" fmla="*/ 4292367 w 4572000"/>
              <a:gd name="connsiteY62" fmla="*/ 4982942 h 5143500"/>
              <a:gd name="connsiteX63" fmla="*/ 4252736 w 4572000"/>
              <a:gd name="connsiteY63" fmla="*/ 4973892 h 5143500"/>
              <a:gd name="connsiteX64" fmla="*/ 4256555 w 4572000"/>
              <a:gd name="connsiteY64" fmla="*/ 5000074 h 5143500"/>
              <a:gd name="connsiteX65" fmla="*/ 4292844 w 4572000"/>
              <a:gd name="connsiteY65" fmla="*/ 5005785 h 5143500"/>
              <a:gd name="connsiteX66" fmla="*/ 4345844 w 4572000"/>
              <a:gd name="connsiteY66" fmla="*/ 4967697 h 5143500"/>
              <a:gd name="connsiteX67" fmla="*/ 4299510 w 4572000"/>
              <a:gd name="connsiteY67" fmla="*/ 4928600 h 5143500"/>
              <a:gd name="connsiteX68" fmla="*/ 4290937 w 4572000"/>
              <a:gd name="connsiteY68" fmla="*/ 4918670 h 5143500"/>
              <a:gd name="connsiteX69" fmla="*/ 4295287 w 4572000"/>
              <a:gd name="connsiteY69" fmla="*/ 4911836 h 5143500"/>
              <a:gd name="connsiteX70" fmla="*/ 4307165 w 4572000"/>
              <a:gd name="connsiteY70" fmla="*/ 4909630 h 5143500"/>
              <a:gd name="connsiteX71" fmla="*/ 4338198 w 4572000"/>
              <a:gd name="connsiteY71" fmla="*/ 4915341 h 5143500"/>
              <a:gd name="connsiteX72" fmla="*/ 4335332 w 4572000"/>
              <a:gd name="connsiteY72" fmla="*/ 4890582 h 5143500"/>
              <a:gd name="connsiteX73" fmla="*/ 4303337 w 4572000"/>
              <a:gd name="connsiteY73" fmla="*/ 4887252 h 5143500"/>
              <a:gd name="connsiteX74" fmla="*/ 0 w 4572000"/>
              <a:gd name="connsiteY74" fmla="*/ 0 h 5143500"/>
              <a:gd name="connsiteX75" fmla="*/ 4572000 w 4572000"/>
              <a:gd name="connsiteY75" fmla="*/ 0 h 5143500"/>
              <a:gd name="connsiteX76" fmla="*/ 4572000 w 4572000"/>
              <a:gd name="connsiteY76" fmla="*/ 5143500 h 5143500"/>
              <a:gd name="connsiteX77" fmla="*/ 0 w 4572000"/>
              <a:gd name="connsiteY7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572000" h="5143500">
                <a:moveTo>
                  <a:pt x="4290930" y="4918662"/>
                </a:moveTo>
                <a:lnTo>
                  <a:pt x="4290937" y="4918670"/>
                </a:lnTo>
                <a:lnTo>
                  <a:pt x="4290930" y="4918680"/>
                </a:lnTo>
                <a:close/>
                <a:moveTo>
                  <a:pt x="4185882" y="4908682"/>
                </a:moveTo>
                <a:cubicBezTo>
                  <a:pt x="4203069" y="4908682"/>
                  <a:pt x="4211191" y="4916774"/>
                  <a:pt x="4211191" y="4931060"/>
                </a:cubicBezTo>
                <a:cubicBezTo>
                  <a:pt x="4211191" y="4945821"/>
                  <a:pt x="4204031" y="4955819"/>
                  <a:pt x="4185882" y="4955819"/>
                </a:cubicBezTo>
                <a:lnTo>
                  <a:pt x="4180150" y="4955819"/>
                </a:lnTo>
                <a:lnTo>
                  <a:pt x="4180150" y="4908800"/>
                </a:lnTo>
                <a:cubicBezTo>
                  <a:pt x="4182173" y="4908682"/>
                  <a:pt x="4184087" y="4908682"/>
                  <a:pt x="4185882" y="4908682"/>
                </a:cubicBezTo>
                <a:close/>
                <a:moveTo>
                  <a:pt x="3737514" y="4908682"/>
                </a:moveTo>
                <a:cubicBezTo>
                  <a:pt x="3754702" y="4908682"/>
                  <a:pt x="3762824" y="4916774"/>
                  <a:pt x="3762824" y="4931060"/>
                </a:cubicBezTo>
                <a:cubicBezTo>
                  <a:pt x="3762824" y="4945821"/>
                  <a:pt x="3755663" y="4955819"/>
                  <a:pt x="3737514" y="4955819"/>
                </a:cubicBezTo>
                <a:lnTo>
                  <a:pt x="3731782" y="4955819"/>
                </a:lnTo>
                <a:lnTo>
                  <a:pt x="3731782" y="4908800"/>
                </a:lnTo>
                <a:cubicBezTo>
                  <a:pt x="3733815" y="4908682"/>
                  <a:pt x="3735720" y="4908682"/>
                  <a:pt x="3737514" y="4908682"/>
                </a:cubicBezTo>
                <a:close/>
                <a:moveTo>
                  <a:pt x="4084176" y="4889642"/>
                </a:moveTo>
                <a:lnTo>
                  <a:pt x="4084176" y="5003422"/>
                </a:lnTo>
                <a:lnTo>
                  <a:pt x="4119036" y="5003422"/>
                </a:lnTo>
                <a:lnTo>
                  <a:pt x="4119036" y="4889642"/>
                </a:lnTo>
                <a:close/>
                <a:moveTo>
                  <a:pt x="4003476" y="4889642"/>
                </a:moveTo>
                <a:lnTo>
                  <a:pt x="4003476" y="5003422"/>
                </a:lnTo>
                <a:lnTo>
                  <a:pt x="4066503" y="5003422"/>
                </a:lnTo>
                <a:lnTo>
                  <a:pt x="4071759" y="4980570"/>
                </a:lnTo>
                <a:lnTo>
                  <a:pt x="4038337" y="4980570"/>
                </a:lnTo>
                <a:lnTo>
                  <a:pt x="4038337" y="4889642"/>
                </a:lnTo>
                <a:close/>
                <a:moveTo>
                  <a:pt x="3942839" y="4889642"/>
                </a:moveTo>
                <a:lnTo>
                  <a:pt x="3942839" y="5003422"/>
                </a:lnTo>
                <a:lnTo>
                  <a:pt x="3977700" y="5003422"/>
                </a:lnTo>
                <a:lnTo>
                  <a:pt x="3977700" y="4889642"/>
                </a:lnTo>
                <a:close/>
                <a:moveTo>
                  <a:pt x="3811044" y="4889642"/>
                </a:moveTo>
                <a:lnTo>
                  <a:pt x="3811044" y="5003422"/>
                </a:lnTo>
                <a:lnTo>
                  <a:pt x="3845905" y="5003422"/>
                </a:lnTo>
                <a:lnTo>
                  <a:pt x="3845905" y="4958675"/>
                </a:lnTo>
                <a:lnTo>
                  <a:pt x="3882193" y="4958675"/>
                </a:lnTo>
                <a:lnTo>
                  <a:pt x="3882193" y="5003422"/>
                </a:lnTo>
                <a:lnTo>
                  <a:pt x="3917054" y="5003422"/>
                </a:lnTo>
                <a:lnTo>
                  <a:pt x="3917054" y="4889642"/>
                </a:lnTo>
                <a:lnTo>
                  <a:pt x="3882193" y="4889642"/>
                </a:lnTo>
                <a:lnTo>
                  <a:pt x="3882193" y="4934873"/>
                </a:lnTo>
                <a:lnTo>
                  <a:pt x="3845905" y="4934873"/>
                </a:lnTo>
                <a:lnTo>
                  <a:pt x="3845905" y="4889642"/>
                </a:lnTo>
                <a:close/>
                <a:moveTo>
                  <a:pt x="4187786" y="4887261"/>
                </a:moveTo>
                <a:cubicBezTo>
                  <a:pt x="4173941" y="4887261"/>
                  <a:pt x="4157230" y="4888210"/>
                  <a:pt x="4145289" y="4889642"/>
                </a:cubicBezTo>
                <a:lnTo>
                  <a:pt x="4145289" y="5003422"/>
                </a:lnTo>
                <a:lnTo>
                  <a:pt x="4180150" y="5003422"/>
                </a:lnTo>
                <a:lnTo>
                  <a:pt x="4180150" y="4976282"/>
                </a:lnTo>
                <a:lnTo>
                  <a:pt x="4192566" y="4976282"/>
                </a:lnTo>
                <a:lnTo>
                  <a:pt x="4192566" y="4976291"/>
                </a:lnTo>
                <a:cubicBezTo>
                  <a:pt x="4225037" y="4976291"/>
                  <a:pt x="4245567" y="4959633"/>
                  <a:pt x="4245567" y="4930586"/>
                </a:cubicBezTo>
                <a:cubicBezTo>
                  <a:pt x="4245567" y="4898692"/>
                  <a:pt x="4223599" y="4887261"/>
                  <a:pt x="4187786" y="4887261"/>
                </a:cubicBezTo>
                <a:close/>
                <a:moveTo>
                  <a:pt x="3739428" y="4887261"/>
                </a:moveTo>
                <a:cubicBezTo>
                  <a:pt x="3725583" y="4887261"/>
                  <a:pt x="3708872" y="4888210"/>
                  <a:pt x="3696931" y="4889642"/>
                </a:cubicBezTo>
                <a:lnTo>
                  <a:pt x="3696931" y="5003422"/>
                </a:lnTo>
                <a:lnTo>
                  <a:pt x="3731791" y="5003422"/>
                </a:lnTo>
                <a:lnTo>
                  <a:pt x="3731791" y="4976282"/>
                </a:lnTo>
                <a:lnTo>
                  <a:pt x="3744208" y="4976282"/>
                </a:lnTo>
                <a:lnTo>
                  <a:pt x="3744199" y="4976291"/>
                </a:lnTo>
                <a:cubicBezTo>
                  <a:pt x="3776669" y="4976291"/>
                  <a:pt x="3797199" y="4959633"/>
                  <a:pt x="3797199" y="4930586"/>
                </a:cubicBezTo>
                <a:cubicBezTo>
                  <a:pt x="3797208" y="4898683"/>
                  <a:pt x="3775241" y="4887261"/>
                  <a:pt x="3739428" y="4887261"/>
                </a:cubicBezTo>
                <a:close/>
                <a:moveTo>
                  <a:pt x="4303337" y="4887252"/>
                </a:moveTo>
                <a:cubicBezTo>
                  <a:pt x="4275162" y="4887252"/>
                  <a:pt x="4256069" y="4898318"/>
                  <a:pt x="4256069" y="4921527"/>
                </a:cubicBezTo>
                <a:cubicBezTo>
                  <a:pt x="4256069" y="4961521"/>
                  <a:pt x="4310507" y="4953429"/>
                  <a:pt x="4310507" y="4971994"/>
                </a:cubicBezTo>
                <a:cubicBezTo>
                  <a:pt x="4310507" y="4979137"/>
                  <a:pt x="4305251" y="4982942"/>
                  <a:pt x="4292367" y="4982942"/>
                </a:cubicBezTo>
                <a:cubicBezTo>
                  <a:pt x="4280903" y="4982942"/>
                  <a:pt x="4263239" y="4979137"/>
                  <a:pt x="4252736" y="4973892"/>
                </a:cubicBezTo>
                <a:lnTo>
                  <a:pt x="4256555" y="5000074"/>
                </a:lnTo>
                <a:cubicBezTo>
                  <a:pt x="4267058" y="5003888"/>
                  <a:pt x="4281388" y="5005785"/>
                  <a:pt x="4292844" y="5005785"/>
                </a:cubicBezTo>
                <a:cubicBezTo>
                  <a:pt x="4321972" y="5005785"/>
                  <a:pt x="4345844" y="4996261"/>
                  <a:pt x="4345844" y="4967697"/>
                </a:cubicBezTo>
                <a:cubicBezTo>
                  <a:pt x="4345844" y="4939131"/>
                  <a:pt x="4314955" y="4936008"/>
                  <a:pt x="4299510" y="4928600"/>
                </a:cubicBezTo>
                <a:lnTo>
                  <a:pt x="4290937" y="4918670"/>
                </a:lnTo>
                <a:lnTo>
                  <a:pt x="4295287" y="4911836"/>
                </a:lnTo>
                <a:cubicBezTo>
                  <a:pt x="4298093" y="4910346"/>
                  <a:pt x="4302152" y="4909630"/>
                  <a:pt x="4307165" y="4909630"/>
                </a:cubicBezTo>
                <a:cubicBezTo>
                  <a:pt x="4318144" y="4909630"/>
                  <a:pt x="4330085" y="4912011"/>
                  <a:pt x="4338198" y="4915341"/>
                </a:cubicBezTo>
                <a:lnTo>
                  <a:pt x="4335332" y="4890582"/>
                </a:lnTo>
                <a:cubicBezTo>
                  <a:pt x="4326257" y="4888675"/>
                  <a:pt x="4318144" y="4887252"/>
                  <a:pt x="4303337" y="4887252"/>
                </a:cubicBezTo>
                <a:close/>
                <a:moveTo>
                  <a:pt x="0" y="0"/>
                </a:moveTo>
                <a:lnTo>
                  <a:pt x="4572000" y="0"/>
                </a:lnTo>
                <a:lnTo>
                  <a:pt x="4572000" y="5143500"/>
                </a:lnTo>
                <a:lnTo>
                  <a:pt x="0" y="5143500"/>
                </a:lnTo>
                <a:close/>
              </a:path>
            </a:pathLst>
          </a:cu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r>
              <a:rPr lang="en-US" noProof="0" dirty="0"/>
              <a:t>Click icon to insert your photo OR</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a:t>
            </a:r>
            <a:br>
              <a:rPr lang="en-US" noProof="0" dirty="0"/>
            </a:br>
            <a:r>
              <a:rPr lang="en-US" noProof="0" dirty="0"/>
              <a:t>your image if your subject appears off-center</a:t>
            </a:r>
          </a:p>
        </p:txBody>
      </p:sp>
      <p:sp>
        <p:nvSpPr>
          <p:cNvPr id="6" name="Footer Placeholder 11">
            <a:extLst>
              <a:ext uri="{FF2B5EF4-FFF2-40B4-BE49-F238E27FC236}">
                <a16:creationId xmlns:a16="http://schemas.microsoft.com/office/drawing/2014/main" id="{876D54D5-622D-C8E4-CD5C-2D01FEA4B5B3}"/>
              </a:ext>
            </a:extLst>
          </p:cNvPr>
          <p:cNvSpPr>
            <a:spLocks noGrp="1"/>
          </p:cNvSpPr>
          <p:nvPr>
            <p:ph type="ftr" sz="quarter" idx="26"/>
          </p:nvPr>
        </p:nvSpPr>
        <p:spPr>
          <a:xfrm>
            <a:off x="502919" y="4928616"/>
            <a:ext cx="3657600" cy="91440"/>
          </a:xfrm>
          <a:prstGeom prst="rect">
            <a:avLst/>
          </a:prstGeom>
        </p:spPr>
        <p:txBody>
          <a:bodyPr/>
          <a:lstStyle>
            <a:lvl1pPr>
              <a:defRPr>
                <a:solidFill>
                  <a:schemeClr val="bg1"/>
                </a:solidFill>
                <a:latin typeface="Calibri" panose="020F0502020204030204" pitchFamily="34" charset="0"/>
              </a:defRPr>
            </a:lvl1pPr>
          </a:lstStyle>
          <a:p>
            <a:endParaRPr lang="en-US" dirty="0"/>
          </a:p>
        </p:txBody>
      </p:sp>
      <p:sp>
        <p:nvSpPr>
          <p:cNvPr id="3" name="Slide Number Placeholder 12">
            <a:extLst>
              <a:ext uri="{FF2B5EF4-FFF2-40B4-BE49-F238E27FC236}">
                <a16:creationId xmlns:a16="http://schemas.microsoft.com/office/drawing/2014/main" id="{0431AD5C-8671-9AFE-04DD-0F34103D9F11}"/>
              </a:ext>
            </a:extLst>
          </p:cNvPr>
          <p:cNvSpPr>
            <a:spLocks noGrp="1"/>
          </p:cNvSpPr>
          <p:nvPr>
            <p:ph type="sldNum" sz="quarter" idx="27"/>
          </p:nvPr>
        </p:nvSpPr>
        <p:spPr>
          <a:xfrm>
            <a:off x="182123" y="4928616"/>
            <a:ext cx="199973" cy="91440"/>
          </a:xfrm>
          <a:prstGeom prst="rect">
            <a:avLst/>
          </a:prstGeom>
        </p:spPr>
        <p:txBody>
          <a:bodyPr/>
          <a:lstStyle>
            <a:lvl1pPr>
              <a:defRPr>
                <a:solidFill>
                  <a:schemeClr val="bg1"/>
                </a:solidFill>
                <a:latin typeface="Calibri" panose="020F0502020204030204" pitchFamily="34" charset="0"/>
              </a:defRPr>
            </a:lvl1pPr>
          </a:lstStyle>
          <a:p>
            <a:fld id="{A5163908-529D-4A49-892F-D37C4044DFD8}" type="slidenum">
              <a:rPr lang="en-US" smtClean="0"/>
              <a:pPr/>
              <a:t>‹#›</a:t>
            </a:fld>
            <a:endParaRPr lang="en-US" dirty="0"/>
          </a:p>
        </p:txBody>
      </p:sp>
      <p:sp>
        <p:nvSpPr>
          <p:cNvPr id="5" name="Text Placeholder 4">
            <a:extLst>
              <a:ext uri="{FF2B5EF4-FFF2-40B4-BE49-F238E27FC236}">
                <a16:creationId xmlns:a16="http://schemas.microsoft.com/office/drawing/2014/main" id="{A1EABECB-BF56-1EC1-700B-6EE80491A786}"/>
              </a:ext>
            </a:extLst>
          </p:cNvPr>
          <p:cNvSpPr>
            <a:spLocks noGrp="1"/>
          </p:cNvSpPr>
          <p:nvPr>
            <p:ph type="body" sz="quarter" idx="32" hasCustomPrompt="1"/>
          </p:nvPr>
        </p:nvSpPr>
        <p:spPr>
          <a:xfrm>
            <a:off x="502104" y="1839282"/>
            <a:ext cx="3657280" cy="2856543"/>
          </a:xfrm>
        </p:spPr>
        <p:txBody>
          <a:bodyPr/>
          <a:lstStyle>
            <a:lvl1pPr>
              <a:spcAft>
                <a:spcPts val="600"/>
              </a:spcAft>
              <a:buClr>
                <a:schemeClr val="bg1"/>
              </a:buClr>
              <a:buSzPct val="75000"/>
              <a:defRPr>
                <a:solidFill>
                  <a:schemeClr val="bg1"/>
                </a:solidFill>
              </a:defRPr>
            </a:lvl1pPr>
            <a:lvl2pPr>
              <a:spcAft>
                <a:spcPts val="600"/>
              </a:spcAft>
              <a:buClr>
                <a:schemeClr val="bg1"/>
              </a:buClr>
              <a:buSzPct val="75000"/>
              <a:defRPr>
                <a:solidFill>
                  <a:schemeClr val="bg1"/>
                </a:solidFill>
              </a:defRPr>
            </a:lvl2pPr>
            <a:lvl3pPr>
              <a:spcAft>
                <a:spcPts val="600"/>
              </a:spcAft>
              <a:buClr>
                <a:schemeClr val="bg1"/>
              </a:buClr>
              <a:buSzPct val="75000"/>
              <a:defRPr>
                <a:solidFill>
                  <a:schemeClr val="bg1"/>
                </a:solidFill>
              </a:defRPr>
            </a:lvl3pPr>
            <a:lvl4pPr>
              <a:spcAft>
                <a:spcPts val="600"/>
              </a:spcAft>
              <a:buClr>
                <a:schemeClr val="bg1"/>
              </a:buClr>
              <a:buSzPct val="75000"/>
              <a:defRPr>
                <a:solidFill>
                  <a:schemeClr val="bg1"/>
                </a:solidFill>
              </a:defRPr>
            </a:lvl4pPr>
            <a:lvl5pPr>
              <a:spcAft>
                <a:spcPts val="600"/>
              </a:spcAft>
              <a:buClr>
                <a:schemeClr val="bg1"/>
              </a:buClr>
              <a:buSzPct val="75000"/>
              <a:defRPr>
                <a:solidFill>
                  <a:schemeClr val="bg1"/>
                </a:solidFill>
              </a:defRPr>
            </a:lvl5pPr>
          </a:lstStyle>
          <a:p>
            <a:pPr lvl="0"/>
            <a:r>
              <a:rPr lang="en-US" dirty="0"/>
              <a:t>List item</a:t>
            </a:r>
          </a:p>
          <a:p>
            <a:pPr lvl="1"/>
            <a:r>
              <a:rPr lang="en-US" dirty="0"/>
              <a:t>List item</a:t>
            </a:r>
          </a:p>
          <a:p>
            <a:pPr lvl="2"/>
            <a:r>
              <a:rPr lang="en-US" dirty="0"/>
              <a:t>List item</a:t>
            </a:r>
          </a:p>
          <a:p>
            <a:pPr lvl="3"/>
            <a:r>
              <a:rPr lang="en-US" dirty="0"/>
              <a:t>List item</a:t>
            </a:r>
          </a:p>
          <a:p>
            <a:pPr lvl="4"/>
            <a:r>
              <a:rPr lang="en-US" dirty="0"/>
              <a:t>List item</a:t>
            </a:r>
          </a:p>
        </p:txBody>
      </p:sp>
      <p:sp>
        <p:nvSpPr>
          <p:cNvPr id="11" name="Title 5">
            <a:extLst>
              <a:ext uri="{FF2B5EF4-FFF2-40B4-BE49-F238E27FC236}">
                <a16:creationId xmlns:a16="http://schemas.microsoft.com/office/drawing/2014/main" id="{55C4CE81-E728-AD2F-72F4-655C91D5748B}"/>
              </a:ext>
            </a:extLst>
          </p:cNvPr>
          <p:cNvSpPr>
            <a:spLocks noGrp="1"/>
          </p:cNvSpPr>
          <p:nvPr>
            <p:ph type="title" hasCustomPrompt="1"/>
          </p:nvPr>
        </p:nvSpPr>
        <p:spPr>
          <a:xfrm>
            <a:off x="503238" y="974520"/>
            <a:ext cx="3657281" cy="719137"/>
          </a:xfrm>
          <a:prstGeom prst="rect">
            <a:avLst/>
          </a:prstGeom>
        </p:spPr>
        <p:txBody>
          <a:bodyPr/>
          <a:lstStyle>
            <a:lvl1pPr>
              <a:defRPr sz="2400">
                <a:solidFill>
                  <a:srgbClr val="BDF0FF"/>
                </a:solidFill>
              </a:defRPr>
            </a:lvl1pPr>
          </a:lstStyle>
          <a:p>
            <a:r>
              <a:rPr lang="en-US" dirty="0"/>
              <a:t>Type your headline here </a:t>
            </a:r>
            <a:br>
              <a:rPr lang="en-US" dirty="0"/>
            </a:br>
            <a:r>
              <a:rPr lang="en-US" dirty="0"/>
              <a:t>(ex: Agenda)</a:t>
            </a:r>
            <a:endParaRPr lang="en-GB" dirty="0"/>
          </a:p>
        </p:txBody>
      </p:sp>
      <p:sp>
        <p:nvSpPr>
          <p:cNvPr id="10" name="Text Placeholder 7">
            <a:extLst>
              <a:ext uri="{FF2B5EF4-FFF2-40B4-BE49-F238E27FC236}">
                <a16:creationId xmlns:a16="http://schemas.microsoft.com/office/drawing/2014/main" id="{716CC379-2329-348A-A0BB-BF2305A004E9}"/>
              </a:ext>
            </a:extLst>
          </p:cNvPr>
          <p:cNvSpPr>
            <a:spLocks noGrp="1"/>
          </p:cNvSpPr>
          <p:nvPr>
            <p:ph type="body" sz="quarter" idx="31" hasCustomPrompt="1"/>
          </p:nvPr>
        </p:nvSpPr>
        <p:spPr>
          <a:xfrm>
            <a:off x="502104" y="613446"/>
            <a:ext cx="2240280" cy="215445"/>
          </a:xfrm>
          <a:prstGeom prst="rect">
            <a:avLst/>
          </a:prstGeom>
        </p:spPr>
        <p:txBody>
          <a:bodyPr/>
          <a:lstStyle>
            <a:lvl1pPr marL="0" indent="0">
              <a:buNone/>
              <a:defRPr sz="1400" b="1">
                <a:solidFill>
                  <a:srgbClr val="BDF0FF"/>
                </a:solidFill>
              </a:defRPr>
            </a:lvl1pPr>
            <a:lvl2pPr marL="182876" indent="0">
              <a:buNone/>
              <a:defRPr sz="1400" b="1">
                <a:solidFill>
                  <a:schemeClr val="bg2"/>
                </a:solidFill>
              </a:defRPr>
            </a:lvl2pPr>
            <a:lvl3pPr marL="321810" indent="0">
              <a:buNone/>
              <a:defRPr sz="1400" b="1">
                <a:solidFill>
                  <a:schemeClr val="bg2"/>
                </a:solidFill>
              </a:defRPr>
            </a:lvl3pPr>
            <a:lvl4pPr marL="457189" indent="0">
              <a:buNone/>
              <a:defRPr sz="1400" b="1">
                <a:solidFill>
                  <a:schemeClr val="bg2"/>
                </a:solidFill>
              </a:defRPr>
            </a:lvl4pPr>
            <a:lvl5pPr marL="593709" indent="0">
              <a:buNone/>
              <a:defRPr sz="1400" b="1">
                <a:solidFill>
                  <a:schemeClr val="bg2"/>
                </a:solidFill>
              </a:defRPr>
            </a:lvl5pPr>
          </a:lstStyle>
          <a:p>
            <a:pPr lvl="0"/>
            <a:r>
              <a:rPr lang="en-US" dirty="0"/>
              <a:t>Date</a:t>
            </a:r>
            <a:endParaRPr lang="en-GB" dirty="0"/>
          </a:p>
        </p:txBody>
      </p:sp>
      <p:sp>
        <p:nvSpPr>
          <p:cNvPr id="7" name="Text Placeholder 7">
            <a:extLst>
              <a:ext uri="{FF2B5EF4-FFF2-40B4-BE49-F238E27FC236}">
                <a16:creationId xmlns:a16="http://schemas.microsoft.com/office/drawing/2014/main" id="{A88A61FA-8506-8BDE-75B7-56CF2CF1A598}"/>
              </a:ext>
            </a:extLst>
          </p:cNvPr>
          <p:cNvSpPr>
            <a:spLocks noGrp="1"/>
          </p:cNvSpPr>
          <p:nvPr>
            <p:ph type="body" sz="quarter" idx="30" hasCustomPrompt="1"/>
          </p:nvPr>
        </p:nvSpPr>
        <p:spPr>
          <a:xfrm>
            <a:off x="502104" y="373904"/>
            <a:ext cx="2240280" cy="215445"/>
          </a:xfrm>
          <a:prstGeom prst="rect">
            <a:avLst/>
          </a:prstGeom>
        </p:spPr>
        <p:txBody>
          <a:bodyPr/>
          <a:lstStyle>
            <a:lvl1pPr marL="0" indent="0">
              <a:buNone/>
              <a:defRPr sz="1400" b="1">
                <a:solidFill>
                  <a:srgbClr val="BDF0FF"/>
                </a:solidFill>
              </a:defRPr>
            </a:lvl1pPr>
            <a:lvl2pPr marL="182876" indent="0">
              <a:buNone/>
              <a:defRPr sz="1400" b="1">
                <a:solidFill>
                  <a:schemeClr val="bg2"/>
                </a:solidFill>
              </a:defRPr>
            </a:lvl2pPr>
            <a:lvl3pPr marL="321810" indent="0">
              <a:buNone/>
              <a:defRPr sz="1400" b="1">
                <a:solidFill>
                  <a:schemeClr val="bg2"/>
                </a:solidFill>
              </a:defRPr>
            </a:lvl3pPr>
            <a:lvl4pPr marL="457189" indent="0">
              <a:buNone/>
              <a:defRPr sz="1400" b="1">
                <a:solidFill>
                  <a:schemeClr val="bg2"/>
                </a:solidFill>
              </a:defRPr>
            </a:lvl4pPr>
            <a:lvl5pPr marL="593709" indent="0">
              <a:buNone/>
              <a:defRPr sz="1400" b="1">
                <a:solidFill>
                  <a:schemeClr val="bg2"/>
                </a:solidFill>
              </a:defRPr>
            </a:lvl5pPr>
          </a:lstStyle>
          <a:p>
            <a:pPr lvl="0"/>
            <a:r>
              <a:rPr lang="en-US" dirty="0"/>
              <a:t>Meeting/Event name</a:t>
            </a:r>
            <a:endParaRPr lang="en-GB" dirty="0"/>
          </a:p>
        </p:txBody>
      </p:sp>
    </p:spTree>
    <p:extLst>
      <p:ext uri="{BB962C8B-B14F-4D97-AF65-F5344CB8AC3E}">
        <p14:creationId xmlns:p14="http://schemas.microsoft.com/office/powerpoint/2010/main" val="3057379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blue (with image)">
    <p:bg>
      <p:bgPr>
        <a:solidFill>
          <a:schemeClr val="tx2"/>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D78E995-A1DD-8545-84F0-DC4CDC5BD5FA}"/>
              </a:ext>
            </a:extLst>
          </p:cNvPr>
          <p:cNvSpPr txBox="1">
            <a:spLocks noGrp="1" noRot="1" noMove="1" noResize="1" noEditPoints="1" noAdjustHandles="1" noChangeArrowheads="1" noChangeShapeType="1"/>
          </p:cNvSpPr>
          <p:nvPr userDrawn="1"/>
        </p:nvSpPr>
        <p:spPr>
          <a:xfrm>
            <a:off x="6319125" y="4928616"/>
            <a:ext cx="1620000" cy="91440"/>
          </a:xfrm>
          <a:prstGeom prst="rect">
            <a:avLst/>
          </a:prstGeom>
        </p:spPr>
        <p:txBody>
          <a:bodyPr vert="horz" lIns="0" tIns="0" rIns="0" bIns="0" rtlCol="0" anchor="t"/>
          <a:lstStyle>
            <a:defPPr>
              <a:defRPr lang="en-US"/>
            </a:defPPr>
            <a:lvl1pPr lvl="0">
              <a:defRPr sz="600" b="0" i="0">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ctr"/>
            <a:r>
              <a:rPr lang="en-US" sz="600" dirty="0">
                <a:solidFill>
                  <a:schemeClr val="bg1"/>
                </a:solidFill>
                <a:latin typeface="+mj-lt"/>
              </a:rPr>
              <a:t>© 2024 Koninklijke Philips N.V. All rights reserved.</a:t>
            </a:r>
          </a:p>
        </p:txBody>
      </p:sp>
      <p:sp>
        <p:nvSpPr>
          <p:cNvPr id="8" name="Footer Placeholder 2">
            <a:extLst>
              <a:ext uri="{FF2B5EF4-FFF2-40B4-BE49-F238E27FC236}">
                <a16:creationId xmlns:a16="http://schemas.microsoft.com/office/drawing/2014/main" id="{D8B1C466-D200-4DC7-D0E2-B4A614BA5B2B}"/>
              </a:ext>
            </a:extLst>
          </p:cNvPr>
          <p:cNvSpPr>
            <a:spLocks noGrp="1"/>
          </p:cNvSpPr>
          <p:nvPr>
            <p:ph type="ftr" sz="quarter" idx="23"/>
          </p:nvPr>
        </p:nvSpPr>
        <p:spPr>
          <a:xfrm>
            <a:off x="5074920" y="4928616"/>
            <a:ext cx="914400" cy="91440"/>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FF4F6A7D-29A9-865E-B1B3-84E34AE31332}"/>
              </a:ext>
            </a:extLst>
          </p:cNvPr>
          <p:cNvSpPr>
            <a:spLocks noGrp="1"/>
          </p:cNvSpPr>
          <p:nvPr>
            <p:ph type="title" hasCustomPrompt="1"/>
          </p:nvPr>
        </p:nvSpPr>
        <p:spPr>
          <a:xfrm>
            <a:off x="5074920" y="2212851"/>
            <a:ext cx="3179496" cy="719137"/>
          </a:xfrm>
          <a:prstGeom prst="rect">
            <a:avLst/>
          </a:prstGeom>
        </p:spPr>
        <p:txBody>
          <a:bodyPr anchor="ctr"/>
          <a:lstStyle>
            <a:lvl1pPr>
              <a:spcAft>
                <a:spcPts val="300"/>
              </a:spcAft>
              <a:defRPr>
                <a:solidFill>
                  <a:schemeClr val="bg1"/>
                </a:solidFill>
              </a:defRPr>
            </a:lvl1pPr>
          </a:lstStyle>
          <a:p>
            <a:r>
              <a:rPr lang="en-US" dirty="0"/>
              <a:t>Philips blue divider, </a:t>
            </a:r>
            <a:br>
              <a:rPr lang="en-US" dirty="0"/>
            </a:br>
            <a:r>
              <a:rPr lang="en-US" dirty="0"/>
              <a:t>half photo</a:t>
            </a:r>
          </a:p>
        </p:txBody>
      </p:sp>
      <p:sp>
        <p:nvSpPr>
          <p:cNvPr id="6" name="Slide Number Placeholder 5">
            <a:extLst>
              <a:ext uri="{FF2B5EF4-FFF2-40B4-BE49-F238E27FC236}">
                <a16:creationId xmlns:a16="http://schemas.microsoft.com/office/drawing/2014/main" id="{846CB73A-A9B6-13DF-87F7-3E10FF24BEDD}"/>
              </a:ext>
            </a:extLst>
          </p:cNvPr>
          <p:cNvSpPr>
            <a:spLocks noGrp="1"/>
          </p:cNvSpPr>
          <p:nvPr>
            <p:ph type="sldNum" sz="quarter" idx="24"/>
          </p:nvPr>
        </p:nvSpPr>
        <p:spPr>
          <a:xfrm>
            <a:off x="182123" y="4928616"/>
            <a:ext cx="199973" cy="91440"/>
          </a:xfrm>
          <a:prstGeom prst="rect">
            <a:avLst/>
          </a:prstGeom>
        </p:spPr>
        <p:txBody>
          <a:bodyPr/>
          <a:lstStyle>
            <a:lvl1pPr>
              <a:defRPr>
                <a:solidFill>
                  <a:schemeClr val="bg1">
                    <a:lumMod val="65000"/>
                  </a:schemeClr>
                </a:solidFill>
              </a:defRPr>
            </a:lvl1pPr>
          </a:lstStyle>
          <a:p>
            <a:fld id="{A5163908-529D-4A49-892F-D37C4044DFD8}" type="slidenum">
              <a:rPr lang="en-US" smtClean="0"/>
              <a:pPr/>
              <a:t>‹#›</a:t>
            </a:fld>
            <a:endParaRPr lang="en-US" dirty="0"/>
          </a:p>
        </p:txBody>
      </p:sp>
      <p:sp>
        <p:nvSpPr>
          <p:cNvPr id="10" name="Picture Placeholder 4">
            <a:extLst>
              <a:ext uri="{FF2B5EF4-FFF2-40B4-BE49-F238E27FC236}">
                <a16:creationId xmlns:a16="http://schemas.microsoft.com/office/drawing/2014/main" id="{87F682B3-AF4A-91C9-4759-8E607A1666A2}"/>
              </a:ext>
            </a:extLst>
          </p:cNvPr>
          <p:cNvSpPr>
            <a:spLocks noGrp="1"/>
          </p:cNvSpPr>
          <p:nvPr>
            <p:ph type="pic" sz="quarter" idx="25" hasCustomPrompt="1"/>
          </p:nvPr>
        </p:nvSpPr>
        <p:spPr>
          <a:xfrm>
            <a:off x="0" y="0"/>
            <a:ext cx="4572000" cy="5143500"/>
          </a:xfrm>
          <a:prstGeom prst="rect">
            <a:avLst/>
          </a:pr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r>
              <a:rPr lang="en-US" noProof="0" dirty="0"/>
              <a:t>Click icon to insert your photo OR</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a:t>
            </a:r>
            <a:br>
              <a:rPr lang="en-US" noProof="0" dirty="0"/>
            </a:br>
            <a:r>
              <a:rPr lang="en-US" noProof="0" dirty="0"/>
              <a:t>your image if your subject appears off-center</a:t>
            </a:r>
          </a:p>
        </p:txBody>
      </p:sp>
      <p:pic>
        <p:nvPicPr>
          <p:cNvPr id="3" name="Picture 2">
            <a:extLst>
              <a:ext uri="{FF2B5EF4-FFF2-40B4-BE49-F238E27FC236}">
                <a16:creationId xmlns:a16="http://schemas.microsoft.com/office/drawing/2014/main" id="{3A37A77D-5A68-FA54-71E2-62A93FDC6A75}"/>
              </a:ext>
            </a:extLst>
          </p:cNvPr>
          <p:cNvPicPr>
            <a:picLocks noGrp="1" noRot="1" noMove="1" noResize="1" noEditPoints="1" noAdjustHandles="1" noChangeArrowheads="1" noChangeShapeType="1" noCrop="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8268931" y="4887110"/>
            <a:ext cx="649224" cy="118290"/>
          </a:xfrm>
          <a:prstGeom prst="rect">
            <a:avLst/>
          </a:prstGeom>
        </p:spPr>
      </p:pic>
    </p:spTree>
    <p:extLst>
      <p:ext uri="{BB962C8B-B14F-4D97-AF65-F5344CB8AC3E}">
        <p14:creationId xmlns:p14="http://schemas.microsoft.com/office/powerpoint/2010/main" val="9804665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white (with image)">
    <p:bg>
      <p:bgPr>
        <a:solidFill>
          <a:schemeClr val="bg1"/>
        </a:solidFill>
        <a:effectLst/>
      </p:bgPr>
    </p:bg>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3E2DADD8-E1E5-2BC7-F70F-856D65BF749E}"/>
              </a:ext>
            </a:extLst>
          </p:cNvPr>
          <p:cNvSpPr>
            <a:spLocks noGrp="1"/>
          </p:cNvSpPr>
          <p:nvPr>
            <p:ph type="ftr" sz="quarter" idx="23"/>
          </p:nvPr>
        </p:nvSpPr>
        <p:spPr>
          <a:xfrm>
            <a:off x="5074920" y="4928616"/>
            <a:ext cx="914400" cy="91440"/>
          </a:xfrm>
          <a:prstGeom prst="rect">
            <a:avLst/>
          </a:prstGeom>
        </p:spPr>
        <p:txBody>
          <a:bodyPr/>
          <a:lstStyle/>
          <a:p>
            <a:endParaRPr lang="en-US" dirty="0"/>
          </a:p>
        </p:txBody>
      </p:sp>
      <p:sp>
        <p:nvSpPr>
          <p:cNvPr id="5" name="Title 1">
            <a:extLst>
              <a:ext uri="{FF2B5EF4-FFF2-40B4-BE49-F238E27FC236}">
                <a16:creationId xmlns:a16="http://schemas.microsoft.com/office/drawing/2014/main" id="{541BE682-E648-A30F-488B-DAEEA0E0CB26}"/>
              </a:ext>
            </a:extLst>
          </p:cNvPr>
          <p:cNvSpPr>
            <a:spLocks noGrp="1"/>
          </p:cNvSpPr>
          <p:nvPr>
            <p:ph type="title" hasCustomPrompt="1"/>
          </p:nvPr>
        </p:nvSpPr>
        <p:spPr>
          <a:xfrm>
            <a:off x="5074920" y="2212851"/>
            <a:ext cx="3179496" cy="719137"/>
          </a:xfrm>
          <a:prstGeom prst="rect">
            <a:avLst/>
          </a:prstGeom>
        </p:spPr>
        <p:txBody>
          <a:bodyPr anchor="ctr"/>
          <a:lstStyle>
            <a:lvl1pPr>
              <a:spcAft>
                <a:spcPts val="300"/>
              </a:spcAft>
              <a:defRPr>
                <a:solidFill>
                  <a:schemeClr val="tx2"/>
                </a:solidFill>
              </a:defRPr>
            </a:lvl1pPr>
          </a:lstStyle>
          <a:p>
            <a:r>
              <a:rPr lang="en-US" dirty="0"/>
              <a:t>White divider, </a:t>
            </a:r>
            <a:br>
              <a:rPr lang="en-US" dirty="0"/>
            </a:br>
            <a:r>
              <a:rPr lang="en-US" dirty="0"/>
              <a:t>half photo</a:t>
            </a:r>
          </a:p>
        </p:txBody>
      </p:sp>
      <p:sp>
        <p:nvSpPr>
          <p:cNvPr id="7" name="Slide Number Placeholder 6">
            <a:extLst>
              <a:ext uri="{FF2B5EF4-FFF2-40B4-BE49-F238E27FC236}">
                <a16:creationId xmlns:a16="http://schemas.microsoft.com/office/drawing/2014/main" id="{B5746B0B-2942-5B4C-DCB9-34A15D547F62}"/>
              </a:ext>
            </a:extLst>
          </p:cNvPr>
          <p:cNvSpPr>
            <a:spLocks noGrp="1"/>
          </p:cNvSpPr>
          <p:nvPr>
            <p:ph type="sldNum" sz="quarter" idx="24"/>
          </p:nvPr>
        </p:nvSpPr>
        <p:spPr>
          <a:xfrm>
            <a:off x="182123" y="4928616"/>
            <a:ext cx="199973" cy="91440"/>
          </a:xfrm>
          <a:prstGeom prst="rect">
            <a:avLst/>
          </a:prstGeom>
        </p:spPr>
        <p:txBody>
          <a:bodyPr/>
          <a:lstStyle/>
          <a:p>
            <a:fld id="{A5163908-529D-4A49-892F-D37C4044DFD8}" type="slidenum">
              <a:rPr lang="en-US" smtClean="0"/>
              <a:pPr/>
              <a:t>‹#›</a:t>
            </a:fld>
            <a:endParaRPr lang="en-US" dirty="0"/>
          </a:p>
        </p:txBody>
      </p:sp>
      <p:sp>
        <p:nvSpPr>
          <p:cNvPr id="8" name="Picture Placeholder 4">
            <a:extLst>
              <a:ext uri="{FF2B5EF4-FFF2-40B4-BE49-F238E27FC236}">
                <a16:creationId xmlns:a16="http://schemas.microsoft.com/office/drawing/2014/main" id="{9EFBEDBE-C1AF-5843-C168-0AC571738EFE}"/>
              </a:ext>
            </a:extLst>
          </p:cNvPr>
          <p:cNvSpPr>
            <a:spLocks noGrp="1"/>
          </p:cNvSpPr>
          <p:nvPr>
            <p:ph type="pic" sz="quarter" idx="25" hasCustomPrompt="1"/>
          </p:nvPr>
        </p:nvSpPr>
        <p:spPr>
          <a:xfrm>
            <a:off x="0" y="0"/>
            <a:ext cx="4572000" cy="5143500"/>
          </a:xfrm>
          <a:prstGeom prst="rect">
            <a:avLst/>
          </a:pr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r>
              <a:rPr lang="en-US" noProof="0" dirty="0"/>
              <a:t>Click icon to insert your photo OR</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a:t>
            </a:r>
            <a:br>
              <a:rPr lang="en-US" noProof="0" dirty="0"/>
            </a:br>
            <a:r>
              <a:rPr lang="en-US" noProof="0" dirty="0"/>
              <a:t>your image if your subject appears off-center</a:t>
            </a:r>
          </a:p>
        </p:txBody>
      </p:sp>
    </p:spTree>
    <p:extLst>
      <p:ext uri="{BB962C8B-B14F-4D97-AF65-F5344CB8AC3E}">
        <p14:creationId xmlns:p14="http://schemas.microsoft.com/office/powerpoint/2010/main" val="40432782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light blue (with image)">
    <p:bg>
      <p:bgPr>
        <a:solidFill>
          <a:schemeClr val="bg2"/>
        </a:solidFill>
        <a:effectLst/>
      </p:bgPr>
    </p:bg>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A879EF11-C66F-25CE-5EFB-6055ED7EC2F4}"/>
              </a:ext>
            </a:extLst>
          </p:cNvPr>
          <p:cNvSpPr>
            <a:spLocks noGrp="1"/>
          </p:cNvSpPr>
          <p:nvPr>
            <p:ph type="ftr" sz="quarter" idx="23"/>
          </p:nvPr>
        </p:nvSpPr>
        <p:spPr>
          <a:xfrm>
            <a:off x="5074920" y="4928616"/>
            <a:ext cx="914400" cy="91440"/>
          </a:xfrm>
          <a:prstGeom prst="rect">
            <a:avLst/>
          </a:prstGeom>
        </p:spPr>
        <p:txBody>
          <a:bodyPr/>
          <a:lstStyle>
            <a:lvl1pPr>
              <a:defRPr>
                <a:solidFill>
                  <a:schemeClr val="tx1">
                    <a:lumMod val="65000"/>
                    <a:lumOff val="35000"/>
                  </a:schemeClr>
                </a:solidFill>
              </a:defRPr>
            </a:lvl1pPr>
          </a:lstStyle>
          <a:p>
            <a:endParaRPr lang="en-US" dirty="0"/>
          </a:p>
        </p:txBody>
      </p:sp>
      <p:sp>
        <p:nvSpPr>
          <p:cNvPr id="5" name="Title 1">
            <a:extLst>
              <a:ext uri="{FF2B5EF4-FFF2-40B4-BE49-F238E27FC236}">
                <a16:creationId xmlns:a16="http://schemas.microsoft.com/office/drawing/2014/main" id="{A3DAD8C3-A9EB-9986-F97F-413372422AE6}"/>
              </a:ext>
            </a:extLst>
          </p:cNvPr>
          <p:cNvSpPr>
            <a:spLocks noGrp="1"/>
          </p:cNvSpPr>
          <p:nvPr>
            <p:ph type="title" hasCustomPrompt="1"/>
          </p:nvPr>
        </p:nvSpPr>
        <p:spPr>
          <a:xfrm>
            <a:off x="5074920" y="2212851"/>
            <a:ext cx="3179496" cy="719137"/>
          </a:xfrm>
          <a:prstGeom prst="rect">
            <a:avLst/>
          </a:prstGeom>
        </p:spPr>
        <p:txBody>
          <a:bodyPr anchor="ctr"/>
          <a:lstStyle>
            <a:lvl1pPr>
              <a:spcAft>
                <a:spcPts val="300"/>
              </a:spcAft>
              <a:defRPr>
                <a:solidFill>
                  <a:schemeClr val="accent1"/>
                </a:solidFill>
              </a:defRPr>
            </a:lvl1pPr>
          </a:lstStyle>
          <a:p>
            <a:r>
              <a:rPr lang="en-US" dirty="0"/>
              <a:t>Light blue divider, </a:t>
            </a:r>
            <a:br>
              <a:rPr lang="en-US" dirty="0"/>
            </a:br>
            <a:r>
              <a:rPr lang="en-US" dirty="0"/>
              <a:t>half photo</a:t>
            </a:r>
          </a:p>
        </p:txBody>
      </p:sp>
      <p:sp>
        <p:nvSpPr>
          <p:cNvPr id="6" name="Slide Number Placeholder 5">
            <a:extLst>
              <a:ext uri="{FF2B5EF4-FFF2-40B4-BE49-F238E27FC236}">
                <a16:creationId xmlns:a16="http://schemas.microsoft.com/office/drawing/2014/main" id="{131C264C-A8C8-C508-F1B9-3B467123058B}"/>
              </a:ext>
            </a:extLst>
          </p:cNvPr>
          <p:cNvSpPr>
            <a:spLocks noGrp="1"/>
          </p:cNvSpPr>
          <p:nvPr>
            <p:ph type="sldNum" sz="quarter" idx="24"/>
          </p:nvPr>
        </p:nvSpPr>
        <p:spPr>
          <a:xfrm>
            <a:off x="182123" y="4928616"/>
            <a:ext cx="199973" cy="91440"/>
          </a:xfrm>
          <a:prstGeom prst="rect">
            <a:avLst/>
          </a:prstGeom>
        </p:spPr>
        <p:txBody>
          <a:bodyPr/>
          <a:lstStyle/>
          <a:p>
            <a:fld id="{A5163908-529D-4A49-892F-D37C4044DFD8}" type="slidenum">
              <a:rPr lang="en-US" smtClean="0"/>
              <a:pPr/>
              <a:t>‹#›</a:t>
            </a:fld>
            <a:endParaRPr lang="en-US" dirty="0"/>
          </a:p>
        </p:txBody>
      </p:sp>
      <p:sp>
        <p:nvSpPr>
          <p:cNvPr id="8" name="Picture Placeholder 4">
            <a:extLst>
              <a:ext uri="{FF2B5EF4-FFF2-40B4-BE49-F238E27FC236}">
                <a16:creationId xmlns:a16="http://schemas.microsoft.com/office/drawing/2014/main" id="{7BE110ED-2D7D-D774-0B80-3F90D3F4E9AF}"/>
              </a:ext>
            </a:extLst>
          </p:cNvPr>
          <p:cNvSpPr>
            <a:spLocks noGrp="1"/>
          </p:cNvSpPr>
          <p:nvPr>
            <p:ph type="pic" sz="quarter" idx="25" hasCustomPrompt="1"/>
          </p:nvPr>
        </p:nvSpPr>
        <p:spPr>
          <a:xfrm>
            <a:off x="0" y="0"/>
            <a:ext cx="4572000" cy="5143500"/>
          </a:xfrm>
          <a:prstGeom prst="rect">
            <a:avLst/>
          </a:pr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r>
              <a:rPr lang="en-US" noProof="0" dirty="0"/>
              <a:t>Click icon to insert your photo OR</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a:t>
            </a:r>
            <a:br>
              <a:rPr lang="en-US" noProof="0" dirty="0"/>
            </a:br>
            <a:r>
              <a:rPr lang="en-US" noProof="0" dirty="0"/>
              <a:t>your image if your subject appears off-center</a:t>
            </a:r>
          </a:p>
        </p:txBody>
      </p:sp>
    </p:spTree>
    <p:extLst>
      <p:ext uri="{BB962C8B-B14F-4D97-AF65-F5344CB8AC3E}">
        <p14:creationId xmlns:p14="http://schemas.microsoft.com/office/powerpoint/2010/main" val="34493670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dark blue (with image)">
    <p:bg>
      <p:bgPr>
        <a:solidFill>
          <a:schemeClr val="accent1"/>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483C4F6-50E7-6E1E-D4D2-96582662F314}"/>
              </a:ext>
            </a:extLst>
          </p:cNvPr>
          <p:cNvSpPr txBox="1">
            <a:spLocks noGrp="1" noRot="1" noMove="1" noResize="1" noEditPoints="1" noAdjustHandles="1" noChangeArrowheads="1" noChangeShapeType="1"/>
          </p:cNvSpPr>
          <p:nvPr userDrawn="1"/>
        </p:nvSpPr>
        <p:spPr>
          <a:xfrm>
            <a:off x="6319125" y="4928616"/>
            <a:ext cx="1620000" cy="91440"/>
          </a:xfrm>
          <a:prstGeom prst="rect">
            <a:avLst/>
          </a:prstGeom>
        </p:spPr>
        <p:txBody>
          <a:bodyPr vert="horz" lIns="0" tIns="0" rIns="0" bIns="0" rtlCol="0" anchor="t"/>
          <a:lstStyle>
            <a:defPPr>
              <a:defRPr lang="en-US"/>
            </a:defPPr>
            <a:lvl1pPr lvl="0">
              <a:defRPr sz="600" b="0" i="0">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ctr"/>
            <a:r>
              <a:rPr lang="en-US" sz="600" dirty="0">
                <a:solidFill>
                  <a:schemeClr val="bg1"/>
                </a:solidFill>
                <a:latin typeface="+mj-lt"/>
              </a:rPr>
              <a:t>© 2024 Koninklijke Philips N.V. All rights reserved.</a:t>
            </a:r>
          </a:p>
        </p:txBody>
      </p:sp>
      <p:sp>
        <p:nvSpPr>
          <p:cNvPr id="8" name="Footer Placeholder 2">
            <a:extLst>
              <a:ext uri="{FF2B5EF4-FFF2-40B4-BE49-F238E27FC236}">
                <a16:creationId xmlns:a16="http://schemas.microsoft.com/office/drawing/2014/main" id="{E6C58F87-A9BA-2FA1-B97C-0698020B5152}"/>
              </a:ext>
            </a:extLst>
          </p:cNvPr>
          <p:cNvSpPr>
            <a:spLocks noGrp="1"/>
          </p:cNvSpPr>
          <p:nvPr>
            <p:ph type="ftr" sz="quarter" idx="23"/>
          </p:nvPr>
        </p:nvSpPr>
        <p:spPr>
          <a:xfrm>
            <a:off x="5074920" y="4928616"/>
            <a:ext cx="914400" cy="91440"/>
          </a:xfrm>
          <a:prstGeom prst="rect">
            <a:avLst/>
          </a:prstGeom>
        </p:spPr>
        <p:txBody>
          <a:bodyPr/>
          <a:lstStyle>
            <a:lvl1pPr>
              <a:defRPr>
                <a:solidFill>
                  <a:schemeClr val="bg1"/>
                </a:solidFill>
              </a:defRPr>
            </a:lvl1pPr>
          </a:lstStyle>
          <a:p>
            <a:endParaRPr lang="en-US" dirty="0"/>
          </a:p>
        </p:txBody>
      </p:sp>
      <p:sp>
        <p:nvSpPr>
          <p:cNvPr id="3" name="Title 1">
            <a:extLst>
              <a:ext uri="{FF2B5EF4-FFF2-40B4-BE49-F238E27FC236}">
                <a16:creationId xmlns:a16="http://schemas.microsoft.com/office/drawing/2014/main" id="{672425AB-1C29-0373-FC31-D4FB7C71223A}"/>
              </a:ext>
            </a:extLst>
          </p:cNvPr>
          <p:cNvSpPr>
            <a:spLocks noGrp="1"/>
          </p:cNvSpPr>
          <p:nvPr>
            <p:ph type="title" hasCustomPrompt="1"/>
          </p:nvPr>
        </p:nvSpPr>
        <p:spPr>
          <a:xfrm>
            <a:off x="5073431" y="2212183"/>
            <a:ext cx="3179496" cy="719137"/>
          </a:xfrm>
          <a:prstGeom prst="rect">
            <a:avLst/>
          </a:prstGeom>
        </p:spPr>
        <p:txBody>
          <a:bodyPr anchor="ctr"/>
          <a:lstStyle>
            <a:lvl1pPr>
              <a:spcAft>
                <a:spcPts val="300"/>
              </a:spcAft>
              <a:defRPr>
                <a:solidFill>
                  <a:schemeClr val="bg1"/>
                </a:solidFill>
              </a:defRPr>
            </a:lvl1pPr>
          </a:lstStyle>
          <a:p>
            <a:r>
              <a:rPr lang="en-US" dirty="0"/>
              <a:t>Dark blue divider, </a:t>
            </a:r>
            <a:br>
              <a:rPr lang="en-US" dirty="0"/>
            </a:br>
            <a:r>
              <a:rPr lang="en-US" dirty="0"/>
              <a:t>half photo</a:t>
            </a:r>
          </a:p>
        </p:txBody>
      </p:sp>
      <p:sp>
        <p:nvSpPr>
          <p:cNvPr id="6" name="Slide Number Placeholder 5">
            <a:extLst>
              <a:ext uri="{FF2B5EF4-FFF2-40B4-BE49-F238E27FC236}">
                <a16:creationId xmlns:a16="http://schemas.microsoft.com/office/drawing/2014/main" id="{2588B69E-8B5D-DA78-AE44-FB6C6BDE89EB}"/>
              </a:ext>
            </a:extLst>
          </p:cNvPr>
          <p:cNvSpPr>
            <a:spLocks noGrp="1"/>
          </p:cNvSpPr>
          <p:nvPr>
            <p:ph type="sldNum" sz="quarter" idx="24"/>
          </p:nvPr>
        </p:nvSpPr>
        <p:spPr>
          <a:xfrm>
            <a:off x="182123" y="4928616"/>
            <a:ext cx="199973" cy="91440"/>
          </a:xfrm>
          <a:prstGeom prst="rect">
            <a:avLst/>
          </a:prstGeom>
        </p:spPr>
        <p:txBody>
          <a:bodyPr/>
          <a:lstStyle>
            <a:lvl1pPr>
              <a:defRPr>
                <a:solidFill>
                  <a:schemeClr val="bg1">
                    <a:lumMod val="65000"/>
                  </a:schemeClr>
                </a:solidFill>
              </a:defRPr>
            </a:lvl1pPr>
          </a:lstStyle>
          <a:p>
            <a:fld id="{A5163908-529D-4A49-892F-D37C4044DFD8}" type="slidenum">
              <a:rPr lang="en-US" smtClean="0"/>
              <a:pPr/>
              <a:t>‹#›</a:t>
            </a:fld>
            <a:endParaRPr lang="en-US" dirty="0"/>
          </a:p>
        </p:txBody>
      </p:sp>
      <p:sp>
        <p:nvSpPr>
          <p:cNvPr id="5" name="Picture Placeholder 4">
            <a:extLst>
              <a:ext uri="{FF2B5EF4-FFF2-40B4-BE49-F238E27FC236}">
                <a16:creationId xmlns:a16="http://schemas.microsoft.com/office/drawing/2014/main" id="{E1BEA3FF-6101-A89B-8F65-C421806231BA}"/>
              </a:ext>
            </a:extLst>
          </p:cNvPr>
          <p:cNvSpPr>
            <a:spLocks noGrp="1"/>
          </p:cNvSpPr>
          <p:nvPr>
            <p:ph type="pic" sz="quarter" idx="25" hasCustomPrompt="1"/>
          </p:nvPr>
        </p:nvSpPr>
        <p:spPr>
          <a:xfrm>
            <a:off x="0" y="0"/>
            <a:ext cx="4572000" cy="5143500"/>
          </a:xfrm>
          <a:prstGeom prst="rect">
            <a:avLst/>
          </a:pr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r>
              <a:rPr lang="en-US" noProof="0" dirty="0"/>
              <a:t>Click icon to insert your photo OR</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a:t>
            </a:r>
            <a:br>
              <a:rPr lang="en-US" noProof="0" dirty="0"/>
            </a:br>
            <a:r>
              <a:rPr lang="en-US" noProof="0" dirty="0"/>
              <a:t>your image if your subject appears off-center</a:t>
            </a:r>
          </a:p>
        </p:txBody>
      </p:sp>
      <p:pic>
        <p:nvPicPr>
          <p:cNvPr id="7" name="Picture 6">
            <a:extLst>
              <a:ext uri="{FF2B5EF4-FFF2-40B4-BE49-F238E27FC236}">
                <a16:creationId xmlns:a16="http://schemas.microsoft.com/office/drawing/2014/main" id="{06E3089D-E461-0C57-2084-1F72CD158BFD}"/>
              </a:ext>
            </a:extLst>
          </p:cNvPr>
          <p:cNvPicPr>
            <a:picLocks noGrp="1" noRot="1" noMove="1" noResize="1" noEditPoints="1" noAdjustHandles="1" noChangeArrowheads="1" noChangeShapeType="1" noCrop="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8268931" y="4887110"/>
            <a:ext cx="649224" cy="118290"/>
          </a:xfrm>
          <a:prstGeom prst="rect">
            <a:avLst/>
          </a:prstGeom>
        </p:spPr>
      </p:pic>
    </p:spTree>
    <p:extLst>
      <p:ext uri="{BB962C8B-B14F-4D97-AF65-F5344CB8AC3E}">
        <p14:creationId xmlns:p14="http://schemas.microsoft.com/office/powerpoint/2010/main" val="18313522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F0D7CB1-AD3C-2852-787D-8D22425C381F}"/>
              </a:ext>
            </a:extLst>
          </p:cNvPr>
          <p:cNvSpPr txBox="1">
            <a:spLocks noGrp="1" noRot="1" noMove="1" noResize="1" noEditPoints="1" noAdjustHandles="1" noChangeArrowheads="1" noChangeShapeType="1"/>
          </p:cNvSpPr>
          <p:nvPr userDrawn="1"/>
        </p:nvSpPr>
        <p:spPr>
          <a:xfrm>
            <a:off x="6319125" y="4928616"/>
            <a:ext cx="1620000" cy="91440"/>
          </a:xfrm>
          <a:prstGeom prst="rect">
            <a:avLst/>
          </a:prstGeom>
        </p:spPr>
        <p:txBody>
          <a:bodyPr vert="horz" lIns="0" tIns="0" rIns="0" bIns="0" rtlCol="0" anchor="t"/>
          <a:lstStyle>
            <a:defPPr>
              <a:defRPr lang="en-US"/>
            </a:defPPr>
            <a:lvl1pPr lvl="0">
              <a:defRPr sz="600" b="0" i="0">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ctr"/>
            <a:r>
              <a:rPr lang="en-US" sz="600" dirty="0">
                <a:solidFill>
                  <a:schemeClr val="bg1"/>
                </a:solidFill>
                <a:latin typeface="+mj-lt"/>
              </a:rPr>
              <a:t>© 2024 Koninklijke Philips N.V. All rights reserved.</a:t>
            </a:r>
          </a:p>
        </p:txBody>
      </p:sp>
      <p:sp>
        <p:nvSpPr>
          <p:cNvPr id="6" name="Footer Placeholder 1">
            <a:extLst>
              <a:ext uri="{FF2B5EF4-FFF2-40B4-BE49-F238E27FC236}">
                <a16:creationId xmlns:a16="http://schemas.microsoft.com/office/drawing/2014/main" id="{0ADC6353-6048-E03A-3D77-9D075ACD8B70}"/>
              </a:ext>
            </a:extLst>
          </p:cNvPr>
          <p:cNvSpPr>
            <a:spLocks noGrp="1"/>
          </p:cNvSpPr>
          <p:nvPr>
            <p:ph type="ftr" sz="quarter" idx="15"/>
          </p:nvPr>
        </p:nvSpPr>
        <p:spPr>
          <a:xfrm>
            <a:off x="502919" y="4928616"/>
            <a:ext cx="5486400" cy="91440"/>
          </a:xfrm>
          <a:prstGeom prst="rect">
            <a:avLst/>
          </a:prstGeom>
        </p:spPr>
        <p:txBody>
          <a:bodyPr/>
          <a:lstStyle>
            <a:lvl1pPr>
              <a:defRPr>
                <a:solidFill>
                  <a:schemeClr val="bg1"/>
                </a:solidFill>
              </a:defRPr>
            </a:lvl1pPr>
          </a:lstStyle>
          <a:p>
            <a:endParaRPr lang="en-US" dirty="0"/>
          </a:p>
        </p:txBody>
      </p:sp>
      <p:sp>
        <p:nvSpPr>
          <p:cNvPr id="8" name="Slide Number Placeholder 6">
            <a:extLst>
              <a:ext uri="{FF2B5EF4-FFF2-40B4-BE49-F238E27FC236}">
                <a16:creationId xmlns:a16="http://schemas.microsoft.com/office/drawing/2014/main" id="{C52B2FB9-5F5F-3AD4-6FA3-4B103FDE22EA}"/>
              </a:ext>
            </a:extLst>
          </p:cNvPr>
          <p:cNvSpPr>
            <a:spLocks noGrp="1"/>
          </p:cNvSpPr>
          <p:nvPr>
            <p:ph type="sldNum" sz="quarter" idx="16"/>
          </p:nvPr>
        </p:nvSpPr>
        <p:spPr>
          <a:xfrm>
            <a:off x="182123" y="4928616"/>
            <a:ext cx="199973" cy="91440"/>
          </a:xfrm>
          <a:prstGeom prst="rect">
            <a:avLst/>
          </a:prstGeom>
        </p:spPr>
        <p:txBody>
          <a:bodyPr/>
          <a:lstStyle>
            <a:lvl1pPr>
              <a:defRPr>
                <a:solidFill>
                  <a:schemeClr val="bg1"/>
                </a:solidFill>
              </a:defRPr>
            </a:lvl1pPr>
          </a:lstStyle>
          <a:p>
            <a:fld id="{A5163908-529D-4A49-892F-D37C4044DFD8}" type="slidenum">
              <a:rPr lang="en-US" smtClean="0"/>
              <a:pPr/>
              <a:t>‹#›</a:t>
            </a:fld>
            <a:endParaRPr lang="en-US" dirty="0"/>
          </a:p>
        </p:txBody>
      </p:sp>
      <p:sp>
        <p:nvSpPr>
          <p:cNvPr id="9" name="Title 2">
            <a:extLst>
              <a:ext uri="{FF2B5EF4-FFF2-40B4-BE49-F238E27FC236}">
                <a16:creationId xmlns:a16="http://schemas.microsoft.com/office/drawing/2014/main" id="{16469C53-2653-5C06-7E2F-CD7D6BC91B92}"/>
              </a:ext>
            </a:extLst>
          </p:cNvPr>
          <p:cNvSpPr>
            <a:spLocks noGrp="1"/>
          </p:cNvSpPr>
          <p:nvPr>
            <p:ph type="title" hasCustomPrompt="1"/>
          </p:nvPr>
        </p:nvSpPr>
        <p:spPr>
          <a:xfrm>
            <a:off x="502918" y="1648421"/>
            <a:ext cx="8138161" cy="1846659"/>
          </a:xfrm>
          <a:prstGeom prst="rect">
            <a:avLst/>
          </a:prstGeom>
        </p:spPr>
        <p:txBody>
          <a:bodyPr tIns="0" bIns="0" anchor="ctr">
            <a:noAutofit/>
          </a:bodyPr>
          <a:lstStyle>
            <a:lvl1pPr>
              <a:defRPr sz="3600">
                <a:solidFill>
                  <a:schemeClr val="bg1"/>
                </a:solidFill>
              </a:defRPr>
            </a:lvl1pPr>
          </a:lstStyle>
          <a:p>
            <a:r>
              <a:rPr lang="en-US" dirty="0"/>
              <a:t>Philips blue divider</a:t>
            </a:r>
            <a:endParaRPr lang="en-GB" dirty="0"/>
          </a:p>
        </p:txBody>
      </p:sp>
      <p:sp>
        <p:nvSpPr>
          <p:cNvPr id="11" name="Text Placeholder 2">
            <a:extLst>
              <a:ext uri="{FF2B5EF4-FFF2-40B4-BE49-F238E27FC236}">
                <a16:creationId xmlns:a16="http://schemas.microsoft.com/office/drawing/2014/main" id="{C609342E-45EF-3B14-6398-69B80ECAAF0F}"/>
              </a:ext>
            </a:extLst>
          </p:cNvPr>
          <p:cNvSpPr>
            <a:spLocks noGrp="1"/>
          </p:cNvSpPr>
          <p:nvPr>
            <p:ph type="body" sz="quarter" idx="18" hasCustomPrompt="1"/>
          </p:nvPr>
        </p:nvSpPr>
        <p:spPr>
          <a:xfrm>
            <a:off x="502920" y="376239"/>
            <a:ext cx="4069080" cy="182880"/>
          </a:xfrm>
          <a:prstGeom prst="rect">
            <a:avLst/>
          </a:prstGeom>
        </p:spPr>
        <p:txBody>
          <a:bodyPr/>
          <a:lstStyle>
            <a:lvl1pPr marL="0" indent="0">
              <a:buNone/>
              <a:defRPr sz="1200" b="1">
                <a:solidFill>
                  <a:srgbClr val="BDF0FF"/>
                </a:solidFill>
                <a:latin typeface="Calibri" panose="020F0502020204030204" pitchFamily="34" charset="0"/>
              </a:defRPr>
            </a:lvl1pPr>
          </a:lstStyle>
          <a:p>
            <a:pPr lvl="0"/>
            <a:r>
              <a:rPr lang="en-US" dirty="0"/>
              <a:t>Optional header</a:t>
            </a:r>
          </a:p>
        </p:txBody>
      </p:sp>
      <p:pic>
        <p:nvPicPr>
          <p:cNvPr id="3" name="Picture 2">
            <a:extLst>
              <a:ext uri="{FF2B5EF4-FFF2-40B4-BE49-F238E27FC236}">
                <a16:creationId xmlns:a16="http://schemas.microsoft.com/office/drawing/2014/main" id="{6A385F6C-EE6D-ED6D-18D0-4DE79C3908D5}"/>
              </a:ext>
            </a:extLst>
          </p:cNvPr>
          <p:cNvPicPr>
            <a:picLocks noGrp="1" noRot="1" noMove="1" noResize="1" noEditPoints="1" noAdjustHandles="1" noChangeArrowheads="1" noChangeShapeType="1" noCrop="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8268931" y="4887110"/>
            <a:ext cx="649224" cy="118290"/>
          </a:xfrm>
          <a:prstGeom prst="rect">
            <a:avLst/>
          </a:prstGeom>
        </p:spPr>
      </p:pic>
    </p:spTree>
    <p:extLst>
      <p:ext uri="{BB962C8B-B14F-4D97-AF65-F5344CB8AC3E}">
        <p14:creationId xmlns:p14="http://schemas.microsoft.com/office/powerpoint/2010/main" val="37273105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white">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5660C-87D6-8991-CE76-9D054AAB9A58}"/>
              </a:ext>
            </a:extLst>
          </p:cNvPr>
          <p:cNvSpPr>
            <a:spLocks noGrp="1"/>
          </p:cNvSpPr>
          <p:nvPr>
            <p:ph type="ftr" sz="quarter" idx="15"/>
          </p:nvPr>
        </p:nvSpPr>
        <p:spPr>
          <a:xfrm>
            <a:off x="502919" y="4928616"/>
            <a:ext cx="5486400" cy="91440"/>
          </a:xfrm>
          <a:prstGeom prst="rect">
            <a:avLst/>
          </a:prstGeom>
        </p:spPr>
        <p:txBody>
          <a:bodyPr/>
          <a:lstStyle>
            <a:lvl1pPr>
              <a:defRPr>
                <a:solidFill>
                  <a:schemeClr val="tx1">
                    <a:lumMod val="65000"/>
                    <a:lumOff val="35000"/>
                  </a:schemeClr>
                </a:solidFill>
              </a:defRPr>
            </a:lvl1pPr>
          </a:lstStyle>
          <a:p>
            <a:endParaRPr lang="en-US" dirty="0"/>
          </a:p>
        </p:txBody>
      </p:sp>
      <p:sp>
        <p:nvSpPr>
          <p:cNvPr id="3" name="Slide Number Placeholder 2">
            <a:extLst>
              <a:ext uri="{FF2B5EF4-FFF2-40B4-BE49-F238E27FC236}">
                <a16:creationId xmlns:a16="http://schemas.microsoft.com/office/drawing/2014/main" id="{54D63F8B-8A74-0E87-A158-F18F0F9C68AA}"/>
              </a:ext>
            </a:extLst>
          </p:cNvPr>
          <p:cNvSpPr>
            <a:spLocks noGrp="1"/>
          </p:cNvSpPr>
          <p:nvPr>
            <p:ph type="sldNum" sz="quarter" idx="16"/>
          </p:nvPr>
        </p:nvSpPr>
        <p:spPr>
          <a:xfrm>
            <a:off x="182123" y="4928616"/>
            <a:ext cx="199973" cy="91440"/>
          </a:xfrm>
          <a:prstGeom prst="rect">
            <a:avLst/>
          </a:prstGeom>
        </p:spPr>
        <p:txBody>
          <a:bodyPr/>
          <a:lstStyle/>
          <a:p>
            <a:fld id="{A5163908-529D-4A49-892F-D37C4044DFD8}" type="slidenum">
              <a:rPr lang="en-US" smtClean="0"/>
              <a:pPr/>
              <a:t>‹#›</a:t>
            </a:fld>
            <a:endParaRPr lang="en-US" dirty="0"/>
          </a:p>
        </p:txBody>
      </p:sp>
      <p:sp>
        <p:nvSpPr>
          <p:cNvPr id="10" name="Title 2">
            <a:extLst>
              <a:ext uri="{FF2B5EF4-FFF2-40B4-BE49-F238E27FC236}">
                <a16:creationId xmlns:a16="http://schemas.microsoft.com/office/drawing/2014/main" id="{770153C2-9411-C295-333A-E234FF87BD59}"/>
              </a:ext>
            </a:extLst>
          </p:cNvPr>
          <p:cNvSpPr>
            <a:spLocks noGrp="1"/>
          </p:cNvSpPr>
          <p:nvPr>
            <p:ph type="title" hasCustomPrompt="1"/>
          </p:nvPr>
        </p:nvSpPr>
        <p:spPr>
          <a:xfrm>
            <a:off x="502919" y="1648421"/>
            <a:ext cx="8138160" cy="1846659"/>
          </a:xfrm>
          <a:prstGeom prst="rect">
            <a:avLst/>
          </a:prstGeom>
        </p:spPr>
        <p:txBody>
          <a:bodyPr tIns="0" bIns="0" anchor="ctr">
            <a:noAutofit/>
          </a:bodyPr>
          <a:lstStyle>
            <a:lvl1pPr>
              <a:defRPr sz="3600">
                <a:solidFill>
                  <a:srgbClr val="00126E"/>
                </a:solidFill>
              </a:defRPr>
            </a:lvl1pPr>
          </a:lstStyle>
          <a:p>
            <a:r>
              <a:rPr lang="en-US" dirty="0"/>
              <a:t>White divider</a:t>
            </a:r>
            <a:endParaRPr lang="en-GB" dirty="0"/>
          </a:p>
        </p:txBody>
      </p:sp>
      <p:sp>
        <p:nvSpPr>
          <p:cNvPr id="11" name="Text Placeholder 2">
            <a:extLst>
              <a:ext uri="{FF2B5EF4-FFF2-40B4-BE49-F238E27FC236}">
                <a16:creationId xmlns:a16="http://schemas.microsoft.com/office/drawing/2014/main" id="{3C5F79E5-E3CC-0F06-D2F0-AB9CC0AE2CF7}"/>
              </a:ext>
            </a:extLst>
          </p:cNvPr>
          <p:cNvSpPr>
            <a:spLocks noGrp="1"/>
          </p:cNvSpPr>
          <p:nvPr>
            <p:ph type="body" sz="quarter" idx="18" hasCustomPrompt="1"/>
          </p:nvPr>
        </p:nvSpPr>
        <p:spPr>
          <a:xfrm>
            <a:off x="502920" y="376239"/>
            <a:ext cx="4069080" cy="182880"/>
          </a:xfrm>
          <a:prstGeom prst="rect">
            <a:avLst/>
          </a:prstGeom>
        </p:spPr>
        <p:txBody>
          <a:bodyPr/>
          <a:lstStyle>
            <a:lvl1pPr marL="0" indent="0">
              <a:buNone/>
              <a:defRPr sz="1200" b="1">
                <a:solidFill>
                  <a:srgbClr val="0B5ED7"/>
                </a:solidFill>
                <a:latin typeface="Calibri" panose="020F0502020204030204" pitchFamily="34" charset="0"/>
              </a:defRPr>
            </a:lvl1pPr>
          </a:lstStyle>
          <a:p>
            <a:pPr lvl="0"/>
            <a:r>
              <a:rPr lang="en-US" dirty="0"/>
              <a:t>Optional header</a:t>
            </a:r>
          </a:p>
        </p:txBody>
      </p:sp>
    </p:spTree>
    <p:extLst>
      <p:ext uri="{BB962C8B-B14F-4D97-AF65-F5344CB8AC3E}">
        <p14:creationId xmlns:p14="http://schemas.microsoft.com/office/powerpoint/2010/main" val="26934320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31952-E4A5-D9E8-C52F-5D29A7BC41F4}"/>
              </a:ext>
            </a:extLst>
          </p:cNvPr>
          <p:cNvSpPr>
            <a:spLocks noGrp="1"/>
          </p:cNvSpPr>
          <p:nvPr>
            <p:ph type="ftr" sz="quarter" idx="15"/>
          </p:nvPr>
        </p:nvSpPr>
        <p:spPr>
          <a:xfrm>
            <a:off x="502919" y="4928616"/>
            <a:ext cx="5486400" cy="91440"/>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BE8E28A7-BDB3-7FE2-2275-6C094A1DF33A}"/>
              </a:ext>
            </a:extLst>
          </p:cNvPr>
          <p:cNvSpPr>
            <a:spLocks noGrp="1"/>
          </p:cNvSpPr>
          <p:nvPr>
            <p:ph type="sldNum" sz="quarter" idx="16"/>
          </p:nvPr>
        </p:nvSpPr>
        <p:spPr>
          <a:xfrm>
            <a:off x="182123" y="4928616"/>
            <a:ext cx="199973" cy="91440"/>
          </a:xfrm>
          <a:prstGeom prst="rect">
            <a:avLst/>
          </a:prstGeom>
        </p:spPr>
        <p:txBody>
          <a:bodyPr/>
          <a:lstStyle/>
          <a:p>
            <a:fld id="{A5163908-529D-4A49-892F-D37C4044DFD8}" type="slidenum">
              <a:rPr lang="en-US" smtClean="0"/>
              <a:pPr/>
              <a:t>‹#›</a:t>
            </a:fld>
            <a:endParaRPr lang="en-US" dirty="0"/>
          </a:p>
        </p:txBody>
      </p:sp>
      <p:sp>
        <p:nvSpPr>
          <p:cNvPr id="4" name="Title 2">
            <a:extLst>
              <a:ext uri="{FF2B5EF4-FFF2-40B4-BE49-F238E27FC236}">
                <a16:creationId xmlns:a16="http://schemas.microsoft.com/office/drawing/2014/main" id="{5170887A-6431-1399-F5E5-FA3AD3099BAF}"/>
              </a:ext>
            </a:extLst>
          </p:cNvPr>
          <p:cNvSpPr>
            <a:spLocks noGrp="1"/>
          </p:cNvSpPr>
          <p:nvPr>
            <p:ph type="title" hasCustomPrompt="1"/>
          </p:nvPr>
        </p:nvSpPr>
        <p:spPr>
          <a:xfrm>
            <a:off x="502919" y="1648421"/>
            <a:ext cx="8138160" cy="1846659"/>
          </a:xfrm>
          <a:prstGeom prst="rect">
            <a:avLst/>
          </a:prstGeom>
        </p:spPr>
        <p:txBody>
          <a:bodyPr tIns="0" bIns="0" anchor="ctr">
            <a:noAutofit/>
          </a:bodyPr>
          <a:lstStyle>
            <a:lvl1pPr>
              <a:defRPr sz="3600">
                <a:solidFill>
                  <a:srgbClr val="00126E"/>
                </a:solidFill>
              </a:defRPr>
            </a:lvl1pPr>
          </a:lstStyle>
          <a:p>
            <a:r>
              <a:rPr lang="en-US" dirty="0"/>
              <a:t>Light blue divider</a:t>
            </a:r>
            <a:endParaRPr lang="en-GB" dirty="0"/>
          </a:p>
        </p:txBody>
      </p:sp>
      <p:sp>
        <p:nvSpPr>
          <p:cNvPr id="7" name="Text Placeholder 2">
            <a:extLst>
              <a:ext uri="{FF2B5EF4-FFF2-40B4-BE49-F238E27FC236}">
                <a16:creationId xmlns:a16="http://schemas.microsoft.com/office/drawing/2014/main" id="{9239A8D7-86F6-5F8F-60A8-D347B9F18D43}"/>
              </a:ext>
            </a:extLst>
          </p:cNvPr>
          <p:cNvSpPr>
            <a:spLocks noGrp="1"/>
          </p:cNvSpPr>
          <p:nvPr>
            <p:ph type="body" sz="quarter" idx="18" hasCustomPrompt="1"/>
          </p:nvPr>
        </p:nvSpPr>
        <p:spPr>
          <a:xfrm>
            <a:off x="502920" y="376239"/>
            <a:ext cx="4069080" cy="182880"/>
          </a:xfrm>
          <a:prstGeom prst="rect">
            <a:avLst/>
          </a:prstGeom>
        </p:spPr>
        <p:txBody>
          <a:bodyPr/>
          <a:lstStyle>
            <a:lvl1pPr marL="0" indent="0">
              <a:buNone/>
              <a:defRPr sz="1200" b="1">
                <a:solidFill>
                  <a:srgbClr val="0B5ED7"/>
                </a:solidFill>
                <a:latin typeface="Calibri" panose="020F0502020204030204" pitchFamily="34" charset="0"/>
              </a:defRPr>
            </a:lvl1pPr>
          </a:lstStyle>
          <a:p>
            <a:pPr lvl="0"/>
            <a:r>
              <a:rPr lang="en-US" dirty="0"/>
              <a:t>Optional header</a:t>
            </a:r>
          </a:p>
        </p:txBody>
      </p:sp>
    </p:spTree>
    <p:extLst>
      <p:ext uri="{BB962C8B-B14F-4D97-AF65-F5344CB8AC3E}">
        <p14:creationId xmlns:p14="http://schemas.microsoft.com/office/powerpoint/2010/main" val="11710928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dark blue">
    <p:bg>
      <p:bgPr>
        <a:solidFill>
          <a:schemeClr val="accent1"/>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0F4BC162-EBC9-AD4C-50FB-5AE54CFC382D}"/>
              </a:ext>
            </a:extLst>
          </p:cNvPr>
          <p:cNvSpPr txBox="1">
            <a:spLocks noGrp="1" noRot="1" noMove="1" noResize="1" noEditPoints="1" noAdjustHandles="1" noChangeArrowheads="1" noChangeShapeType="1"/>
          </p:cNvSpPr>
          <p:nvPr userDrawn="1"/>
        </p:nvSpPr>
        <p:spPr>
          <a:xfrm>
            <a:off x="6319125" y="4928616"/>
            <a:ext cx="1620000" cy="91440"/>
          </a:xfrm>
          <a:prstGeom prst="rect">
            <a:avLst/>
          </a:prstGeom>
        </p:spPr>
        <p:txBody>
          <a:bodyPr vert="horz" lIns="0" tIns="0" rIns="0" bIns="0" rtlCol="0" anchor="t"/>
          <a:lstStyle>
            <a:defPPr>
              <a:defRPr lang="en-US"/>
            </a:defPPr>
            <a:lvl1pPr lvl="0">
              <a:defRPr sz="600" b="0" i="0">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ctr"/>
            <a:r>
              <a:rPr lang="en-US" sz="600" dirty="0">
                <a:solidFill>
                  <a:schemeClr val="bg1"/>
                </a:solidFill>
                <a:latin typeface="+mj-lt"/>
              </a:rPr>
              <a:t>© 2024 Koninklijke Philips N.V. All rights reserved.</a:t>
            </a:r>
          </a:p>
        </p:txBody>
      </p:sp>
      <p:sp>
        <p:nvSpPr>
          <p:cNvPr id="2" name="Footer Placeholder 1">
            <a:extLst>
              <a:ext uri="{FF2B5EF4-FFF2-40B4-BE49-F238E27FC236}">
                <a16:creationId xmlns:a16="http://schemas.microsoft.com/office/drawing/2014/main" id="{1302E108-9147-4964-1570-DD151056425A}"/>
              </a:ext>
            </a:extLst>
          </p:cNvPr>
          <p:cNvSpPr>
            <a:spLocks noGrp="1"/>
          </p:cNvSpPr>
          <p:nvPr userDrawn="1">
            <p:ph type="ftr" sz="quarter" idx="15"/>
          </p:nvPr>
        </p:nvSpPr>
        <p:spPr>
          <a:xfrm>
            <a:off x="502919" y="4928616"/>
            <a:ext cx="5486400" cy="91440"/>
          </a:xfrm>
          <a:prstGeom prst="rect">
            <a:avLst/>
          </a:prstGeom>
        </p:spPr>
        <p:txBody>
          <a:bodyPr/>
          <a:lstStyle>
            <a:lvl1pPr>
              <a:defRPr>
                <a:solidFill>
                  <a:schemeClr val="bg1"/>
                </a:solidFill>
              </a:defRPr>
            </a:lvl1pPr>
          </a:lstStyle>
          <a:p>
            <a:endParaRPr lang="en-US" dirty="0"/>
          </a:p>
        </p:txBody>
      </p:sp>
      <p:sp>
        <p:nvSpPr>
          <p:cNvPr id="3" name="Slide Number Placeholder 2">
            <a:extLst>
              <a:ext uri="{FF2B5EF4-FFF2-40B4-BE49-F238E27FC236}">
                <a16:creationId xmlns:a16="http://schemas.microsoft.com/office/drawing/2014/main" id="{187ED613-E8BF-EF44-A246-98413FA79480}"/>
              </a:ext>
            </a:extLst>
          </p:cNvPr>
          <p:cNvSpPr>
            <a:spLocks noGrp="1"/>
          </p:cNvSpPr>
          <p:nvPr userDrawn="1">
            <p:ph type="sldNum" sz="quarter" idx="16"/>
          </p:nvPr>
        </p:nvSpPr>
        <p:spPr>
          <a:xfrm>
            <a:off x="182123" y="4928616"/>
            <a:ext cx="199973" cy="91440"/>
          </a:xfrm>
          <a:prstGeom prst="rect">
            <a:avLst/>
          </a:prstGeom>
        </p:spPr>
        <p:txBody>
          <a:bodyPr/>
          <a:lstStyle>
            <a:lvl1pPr>
              <a:defRPr>
                <a:solidFill>
                  <a:schemeClr val="bg1"/>
                </a:solidFill>
              </a:defRPr>
            </a:lvl1pPr>
          </a:lstStyle>
          <a:p>
            <a:fld id="{A5163908-529D-4A49-892F-D37C4044DFD8}" type="slidenum">
              <a:rPr lang="en-US" smtClean="0"/>
              <a:pPr/>
              <a:t>‹#›</a:t>
            </a:fld>
            <a:endParaRPr lang="en-US" dirty="0"/>
          </a:p>
        </p:txBody>
      </p:sp>
      <p:sp>
        <p:nvSpPr>
          <p:cNvPr id="5" name="Title 2">
            <a:extLst>
              <a:ext uri="{FF2B5EF4-FFF2-40B4-BE49-F238E27FC236}">
                <a16:creationId xmlns:a16="http://schemas.microsoft.com/office/drawing/2014/main" id="{514E7F6E-2B69-4BF8-B520-1CCC3F36F20D}"/>
              </a:ext>
            </a:extLst>
          </p:cNvPr>
          <p:cNvSpPr>
            <a:spLocks noGrp="1"/>
          </p:cNvSpPr>
          <p:nvPr>
            <p:ph type="title" hasCustomPrompt="1"/>
          </p:nvPr>
        </p:nvSpPr>
        <p:spPr>
          <a:xfrm>
            <a:off x="502919" y="1648421"/>
            <a:ext cx="8138160" cy="1846659"/>
          </a:xfrm>
          <a:prstGeom prst="rect">
            <a:avLst/>
          </a:prstGeom>
        </p:spPr>
        <p:txBody>
          <a:bodyPr tIns="0" bIns="0" anchor="ctr">
            <a:noAutofit/>
          </a:bodyPr>
          <a:lstStyle>
            <a:lvl1pPr>
              <a:defRPr sz="3600">
                <a:solidFill>
                  <a:schemeClr val="bg1"/>
                </a:solidFill>
              </a:defRPr>
            </a:lvl1pPr>
          </a:lstStyle>
          <a:p>
            <a:r>
              <a:rPr lang="en-US" dirty="0"/>
              <a:t>Dark blue divider</a:t>
            </a:r>
            <a:endParaRPr lang="en-GB" dirty="0"/>
          </a:p>
        </p:txBody>
      </p:sp>
      <p:sp>
        <p:nvSpPr>
          <p:cNvPr id="6" name="Text Placeholder 2">
            <a:extLst>
              <a:ext uri="{FF2B5EF4-FFF2-40B4-BE49-F238E27FC236}">
                <a16:creationId xmlns:a16="http://schemas.microsoft.com/office/drawing/2014/main" id="{21A37B65-E4B8-71F7-A78F-77B2D4E42B21}"/>
              </a:ext>
            </a:extLst>
          </p:cNvPr>
          <p:cNvSpPr>
            <a:spLocks noGrp="1"/>
          </p:cNvSpPr>
          <p:nvPr>
            <p:ph type="body" sz="quarter" idx="18" hasCustomPrompt="1"/>
          </p:nvPr>
        </p:nvSpPr>
        <p:spPr>
          <a:xfrm>
            <a:off x="502920" y="376239"/>
            <a:ext cx="4069080" cy="182880"/>
          </a:xfrm>
          <a:prstGeom prst="rect">
            <a:avLst/>
          </a:prstGeom>
        </p:spPr>
        <p:txBody>
          <a:bodyPr/>
          <a:lstStyle>
            <a:lvl1pPr marL="0" indent="0">
              <a:buNone/>
              <a:defRPr sz="1200" b="1">
                <a:solidFill>
                  <a:srgbClr val="BDF0FF"/>
                </a:solidFill>
                <a:latin typeface="Calibri" panose="020F0502020204030204" pitchFamily="34" charset="0"/>
              </a:defRPr>
            </a:lvl1pPr>
          </a:lstStyle>
          <a:p>
            <a:pPr lvl="0"/>
            <a:r>
              <a:rPr lang="en-US" dirty="0"/>
              <a:t>Optional header</a:t>
            </a:r>
          </a:p>
        </p:txBody>
      </p:sp>
      <p:pic>
        <p:nvPicPr>
          <p:cNvPr id="8" name="Picture 7">
            <a:extLst>
              <a:ext uri="{FF2B5EF4-FFF2-40B4-BE49-F238E27FC236}">
                <a16:creationId xmlns:a16="http://schemas.microsoft.com/office/drawing/2014/main" id="{D7FA3403-DB36-5459-127B-003E16CD7F5B}"/>
              </a:ext>
            </a:extLst>
          </p:cNvPr>
          <p:cNvPicPr>
            <a:picLocks noGrp="1" noRot="1" noMove="1" noResize="1" noEditPoints="1" noAdjustHandles="1" noChangeArrowheads="1" noChangeShapeType="1" noCrop="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8268931" y="4887110"/>
            <a:ext cx="649224" cy="118290"/>
          </a:xfrm>
          <a:prstGeom prst="rect">
            <a:avLst/>
          </a:prstGeom>
        </p:spPr>
      </p:pic>
    </p:spTree>
    <p:extLst>
      <p:ext uri="{BB962C8B-B14F-4D97-AF65-F5344CB8AC3E}">
        <p14:creationId xmlns:p14="http://schemas.microsoft.com/office/powerpoint/2010/main" val="2120208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 blue">
    <p:bg>
      <p:bgRef idx="1001">
        <a:schemeClr val="bg2"/>
      </p:bgRef>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40DD0C7-5AF6-1A37-ECF9-CC16DE9DDC74}"/>
              </a:ext>
            </a:extLst>
          </p:cNvPr>
          <p:cNvSpPr txBox="1">
            <a:spLocks noGrp="1" noRot="1" noMove="1" noResize="1" noEditPoints="1" noAdjustHandles="1" noChangeArrowheads="1" noChangeShapeType="1"/>
          </p:cNvSpPr>
          <p:nvPr userDrawn="1"/>
        </p:nvSpPr>
        <p:spPr>
          <a:xfrm>
            <a:off x="6319125" y="4928616"/>
            <a:ext cx="1620000" cy="91440"/>
          </a:xfrm>
          <a:prstGeom prst="rect">
            <a:avLst/>
          </a:prstGeom>
        </p:spPr>
        <p:txBody>
          <a:bodyPr vert="horz" lIns="0" tIns="0" rIns="0" bIns="0" rtlCol="0" anchor="t"/>
          <a:lstStyle>
            <a:defPPr>
              <a:defRPr lang="en-US"/>
            </a:defPPr>
            <a:lvl1pPr lvl="0">
              <a:defRPr sz="600" b="0" i="0">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ctr"/>
            <a:r>
              <a:rPr lang="en-US" sz="600" dirty="0">
                <a:solidFill>
                  <a:schemeClr val="tx1"/>
                </a:solidFill>
                <a:latin typeface="+mj-lt"/>
              </a:rPr>
              <a:t>© 2024 Koninklijke Philips N.V. All rights reserved.</a:t>
            </a:r>
          </a:p>
        </p:txBody>
      </p:sp>
      <p:sp>
        <p:nvSpPr>
          <p:cNvPr id="8" name="Footer Placeholder 2">
            <a:extLst>
              <a:ext uri="{FF2B5EF4-FFF2-40B4-BE49-F238E27FC236}">
                <a16:creationId xmlns:a16="http://schemas.microsoft.com/office/drawing/2014/main" id="{E5BC41EF-EEE9-1B6E-5F31-3E428C7719F5}"/>
              </a:ext>
            </a:extLst>
          </p:cNvPr>
          <p:cNvSpPr>
            <a:spLocks noGrp="1"/>
          </p:cNvSpPr>
          <p:nvPr>
            <p:ph type="ftr" sz="quarter" idx="10"/>
          </p:nvPr>
        </p:nvSpPr>
        <p:spPr>
          <a:xfrm>
            <a:off x="502919" y="4928616"/>
            <a:ext cx="5486400" cy="91440"/>
          </a:xfrm>
          <a:prstGeom prst="rect">
            <a:avLst/>
          </a:prstGeom>
        </p:spPr>
        <p:txBody>
          <a:bodyPr/>
          <a:lstStyle/>
          <a:p>
            <a:endParaRPr lang="en-US" dirty="0"/>
          </a:p>
        </p:txBody>
      </p:sp>
      <p:sp>
        <p:nvSpPr>
          <p:cNvPr id="9" name="Slide Number Placeholder 5">
            <a:extLst>
              <a:ext uri="{FF2B5EF4-FFF2-40B4-BE49-F238E27FC236}">
                <a16:creationId xmlns:a16="http://schemas.microsoft.com/office/drawing/2014/main" id="{D0D815C2-849B-D7BD-0DB7-A36C1FA4B708}"/>
              </a:ext>
            </a:extLst>
          </p:cNvPr>
          <p:cNvSpPr>
            <a:spLocks noGrp="1"/>
          </p:cNvSpPr>
          <p:nvPr>
            <p:ph type="sldNum" sz="quarter" idx="11"/>
          </p:nvPr>
        </p:nvSpPr>
        <p:spPr>
          <a:xfrm>
            <a:off x="182123" y="4928616"/>
            <a:ext cx="199973" cy="91440"/>
          </a:xfrm>
          <a:prstGeom prst="rect">
            <a:avLst/>
          </a:prstGeom>
        </p:spPr>
        <p:txBody>
          <a:bodyPr/>
          <a:lstStyle>
            <a:lvl1pPr>
              <a:defRPr>
                <a:solidFill>
                  <a:schemeClr val="tx1"/>
                </a:solidFill>
              </a:defRPr>
            </a:lvl1pPr>
          </a:lstStyle>
          <a:p>
            <a:fld id="{A5163908-529D-4A49-892F-D37C4044DFD8}" type="slidenum">
              <a:rPr lang="en-US" smtClean="0"/>
              <a:pPr/>
              <a:t>‹#›</a:t>
            </a:fld>
            <a:endParaRPr lang="en-US" dirty="0"/>
          </a:p>
        </p:txBody>
      </p:sp>
      <p:sp>
        <p:nvSpPr>
          <p:cNvPr id="7" name="Title 1">
            <a:extLst>
              <a:ext uri="{FF2B5EF4-FFF2-40B4-BE49-F238E27FC236}">
                <a16:creationId xmlns:a16="http://schemas.microsoft.com/office/drawing/2014/main" id="{F36F285E-21D8-7DCC-C09A-8638AEC14F16}"/>
              </a:ext>
            </a:extLst>
          </p:cNvPr>
          <p:cNvSpPr>
            <a:spLocks noGrp="1"/>
          </p:cNvSpPr>
          <p:nvPr>
            <p:ph type="title" hasCustomPrompt="1"/>
          </p:nvPr>
        </p:nvSpPr>
        <p:spPr>
          <a:xfrm>
            <a:off x="503238" y="374904"/>
            <a:ext cx="8138160" cy="719137"/>
          </a:xfrm>
          <a:prstGeom prst="rect">
            <a:avLst/>
          </a:prstGeom>
        </p:spPr>
        <p:txBody>
          <a:bodyPr/>
          <a:lstStyle>
            <a:lvl1pPr>
              <a:defRPr>
                <a:solidFill>
                  <a:schemeClr val="tx1"/>
                </a:solidFill>
              </a:defRPr>
            </a:lvl1pPr>
          </a:lstStyle>
          <a:p>
            <a:r>
              <a:rPr lang="en-US" dirty="0"/>
              <a:t>Type your slide headline here</a:t>
            </a:r>
          </a:p>
        </p:txBody>
      </p:sp>
      <p:pic>
        <p:nvPicPr>
          <p:cNvPr id="4" name="Picture 3">
            <a:extLst>
              <a:ext uri="{FF2B5EF4-FFF2-40B4-BE49-F238E27FC236}">
                <a16:creationId xmlns:a16="http://schemas.microsoft.com/office/drawing/2014/main" id="{B923826F-0E15-8317-5ABF-92322521F277}"/>
              </a:ext>
            </a:extLst>
          </p:cNvPr>
          <p:cNvPicPr>
            <a:picLocks noGrp="1" noRot="1" noMove="1" noResize="1" noEditPoints="1" noAdjustHandles="1" noChangeArrowheads="1" noChangeShapeType="1" noCrop="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8268931" y="4887110"/>
            <a:ext cx="649224" cy="118290"/>
          </a:xfrm>
          <a:prstGeom prst="rect">
            <a:avLst/>
          </a:prstGeom>
        </p:spPr>
      </p:pic>
    </p:spTree>
    <p:extLst>
      <p:ext uri="{BB962C8B-B14F-4D97-AF65-F5344CB8AC3E}">
        <p14:creationId xmlns:p14="http://schemas.microsoft.com/office/powerpoint/2010/main" val="3699500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vertical logo)">
    <p:bg>
      <p:bgPr>
        <a:solidFill>
          <a:schemeClr val="bg1"/>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8B67DB58-F737-AC10-CC1C-15DBD6E977B5}"/>
              </a:ext>
            </a:extLst>
          </p:cNvPr>
          <p:cNvSpPr>
            <a:spLocks noGrp="1"/>
          </p:cNvSpPr>
          <p:nvPr>
            <p:ph type="body" sz="quarter" idx="15" hasCustomPrompt="1"/>
          </p:nvPr>
        </p:nvSpPr>
        <p:spPr bwMode="white">
          <a:xfrm>
            <a:off x="502921" y="4466069"/>
            <a:ext cx="4297680" cy="182880"/>
          </a:xfrm>
          <a:prstGeom prst="rect">
            <a:avLst/>
          </a:prstGeom>
        </p:spPr>
        <p:txBody>
          <a:bodyPr lIns="0" tIns="0" rIns="0" bIns="0" anchor="ctr">
            <a:noAutofit/>
          </a:bodyPr>
          <a:lstStyle>
            <a:lvl1pPr marL="0" indent="0">
              <a:lnSpc>
                <a:spcPct val="100000"/>
              </a:lnSpc>
              <a:spcBef>
                <a:spcPts val="0"/>
              </a:spcBef>
              <a:buFontTx/>
              <a:buNone/>
              <a:defRPr sz="1200" b="0">
                <a:solidFill>
                  <a:srgbClr val="0B5ED7"/>
                </a:solidFill>
              </a:defRPr>
            </a:lvl1pPr>
          </a:lstStyle>
          <a:p>
            <a:pPr lvl="0"/>
            <a:r>
              <a:rPr lang="en-US" noProof="0" dirty="0"/>
              <a:t>Date</a:t>
            </a:r>
          </a:p>
        </p:txBody>
      </p:sp>
      <p:sp>
        <p:nvSpPr>
          <p:cNvPr id="11" name="Text Placeholder 3">
            <a:extLst>
              <a:ext uri="{FF2B5EF4-FFF2-40B4-BE49-F238E27FC236}">
                <a16:creationId xmlns:a16="http://schemas.microsoft.com/office/drawing/2014/main" id="{878A8BD4-EC83-5206-5C7B-605BC11D3ABE}"/>
              </a:ext>
            </a:extLst>
          </p:cNvPr>
          <p:cNvSpPr>
            <a:spLocks noGrp="1"/>
          </p:cNvSpPr>
          <p:nvPr>
            <p:ph type="body" sz="quarter" idx="12" hasCustomPrompt="1"/>
          </p:nvPr>
        </p:nvSpPr>
        <p:spPr bwMode="white">
          <a:xfrm>
            <a:off x="502921" y="4276855"/>
            <a:ext cx="4297680" cy="182880"/>
          </a:xfrm>
          <a:prstGeom prst="rect">
            <a:avLst/>
          </a:prstGeom>
        </p:spPr>
        <p:txBody>
          <a:bodyPr lIns="0" tIns="0" rIns="0" bIns="0" anchor="ctr">
            <a:noAutofit/>
          </a:bodyPr>
          <a:lstStyle>
            <a:lvl1pPr marL="0" indent="0">
              <a:lnSpc>
                <a:spcPct val="100000"/>
              </a:lnSpc>
              <a:spcBef>
                <a:spcPts val="0"/>
              </a:spcBef>
              <a:buFontTx/>
              <a:buNone/>
              <a:defRPr sz="1200" b="0">
                <a:solidFill>
                  <a:srgbClr val="0B5ED7"/>
                </a:solidFill>
              </a:defRPr>
            </a:lvl1pPr>
          </a:lstStyle>
          <a:p>
            <a:pPr lvl="0"/>
            <a:r>
              <a:rPr lang="en-US" noProof="0" dirty="0"/>
              <a:t>Title and Business</a:t>
            </a:r>
          </a:p>
        </p:txBody>
      </p:sp>
      <p:sp>
        <p:nvSpPr>
          <p:cNvPr id="10" name="Text Placeholder 3">
            <a:extLst>
              <a:ext uri="{FF2B5EF4-FFF2-40B4-BE49-F238E27FC236}">
                <a16:creationId xmlns:a16="http://schemas.microsoft.com/office/drawing/2014/main" id="{C6B5CCBC-2A7F-98C5-9D8E-0D0149E666C9}"/>
              </a:ext>
            </a:extLst>
          </p:cNvPr>
          <p:cNvSpPr>
            <a:spLocks noGrp="1"/>
          </p:cNvSpPr>
          <p:nvPr>
            <p:ph type="body" sz="quarter" idx="11" hasCustomPrompt="1"/>
          </p:nvPr>
        </p:nvSpPr>
        <p:spPr bwMode="white">
          <a:xfrm>
            <a:off x="502921" y="4087641"/>
            <a:ext cx="4297680" cy="182880"/>
          </a:xfrm>
          <a:prstGeom prst="rect">
            <a:avLst/>
          </a:prstGeom>
        </p:spPr>
        <p:txBody>
          <a:bodyPr lIns="0" tIns="0" rIns="0" bIns="0" anchor="ctr">
            <a:noAutofit/>
          </a:bodyPr>
          <a:lstStyle>
            <a:lvl1pPr marL="0" indent="0">
              <a:lnSpc>
                <a:spcPct val="100000"/>
              </a:lnSpc>
              <a:spcBef>
                <a:spcPts val="0"/>
              </a:spcBef>
              <a:buFontTx/>
              <a:buNone/>
              <a:defRPr sz="1200" b="1">
                <a:solidFill>
                  <a:srgbClr val="0B5ED7"/>
                </a:solidFill>
              </a:defRPr>
            </a:lvl1pPr>
          </a:lstStyle>
          <a:p>
            <a:pPr lvl="0"/>
            <a:r>
              <a:rPr lang="en-US" noProof="0" dirty="0"/>
              <a:t>Author</a:t>
            </a:r>
          </a:p>
        </p:txBody>
      </p:sp>
      <p:sp>
        <p:nvSpPr>
          <p:cNvPr id="4" name="Text Placeholder 3">
            <a:extLst>
              <a:ext uri="{FF2B5EF4-FFF2-40B4-BE49-F238E27FC236}">
                <a16:creationId xmlns:a16="http://schemas.microsoft.com/office/drawing/2014/main" id="{25A803C9-3B4E-EB3B-6029-7BDE0488355A}"/>
              </a:ext>
            </a:extLst>
          </p:cNvPr>
          <p:cNvSpPr>
            <a:spLocks noGrp="1"/>
          </p:cNvSpPr>
          <p:nvPr>
            <p:ph type="body" sz="quarter" idx="17" hasCustomPrompt="1"/>
          </p:nvPr>
        </p:nvSpPr>
        <p:spPr>
          <a:xfrm>
            <a:off x="502920" y="2057400"/>
            <a:ext cx="6035040" cy="1207008"/>
          </a:xfrm>
          <a:prstGeom prst="rect">
            <a:avLst/>
          </a:prstGeom>
        </p:spPr>
        <p:txBody>
          <a:bodyPr anchor="t">
            <a:noAutofit/>
          </a:bodyPr>
          <a:lstStyle>
            <a:lvl1pPr marL="0" indent="0">
              <a:lnSpc>
                <a:spcPct val="90000"/>
              </a:lnSpc>
              <a:spcAft>
                <a:spcPts val="0"/>
              </a:spcAft>
              <a:buNone/>
              <a:defRPr sz="3200">
                <a:solidFill>
                  <a:srgbClr val="0B5ED7"/>
                </a:solidFill>
                <a:latin typeface="+mj-lt"/>
              </a:defRPr>
            </a:lvl1pPr>
          </a:lstStyle>
          <a:p>
            <a:pPr lvl="0"/>
            <a:r>
              <a:rPr lang="en-US" dirty="0"/>
              <a:t>Presentation title</a:t>
            </a:r>
          </a:p>
        </p:txBody>
      </p:sp>
      <p:sp>
        <p:nvSpPr>
          <p:cNvPr id="3" name="Text Placeholder 2">
            <a:extLst>
              <a:ext uri="{FF2B5EF4-FFF2-40B4-BE49-F238E27FC236}">
                <a16:creationId xmlns:a16="http://schemas.microsoft.com/office/drawing/2014/main" id="{F4F43539-EB41-4C14-53EF-2935F6D07E47}"/>
              </a:ext>
            </a:extLst>
          </p:cNvPr>
          <p:cNvSpPr>
            <a:spLocks noGrp="1"/>
          </p:cNvSpPr>
          <p:nvPr>
            <p:ph type="body" sz="quarter" idx="16" hasCustomPrompt="1"/>
          </p:nvPr>
        </p:nvSpPr>
        <p:spPr>
          <a:xfrm>
            <a:off x="502920" y="1764792"/>
            <a:ext cx="6035040" cy="182880"/>
          </a:xfrm>
          <a:prstGeom prst="rect">
            <a:avLst/>
          </a:prstGeom>
        </p:spPr>
        <p:txBody>
          <a:bodyPr/>
          <a:lstStyle>
            <a:lvl1pPr marL="0" indent="0">
              <a:buNone/>
              <a:defRPr sz="1200" b="1">
                <a:solidFill>
                  <a:srgbClr val="0B5ED7"/>
                </a:solidFill>
                <a:latin typeface="Calibri" panose="020F0502020204030204" pitchFamily="34" charset="0"/>
              </a:defRPr>
            </a:lvl1pPr>
          </a:lstStyle>
          <a:p>
            <a:pPr lvl="0"/>
            <a:r>
              <a:rPr lang="en-US" dirty="0"/>
              <a:t>Optional header</a:t>
            </a:r>
          </a:p>
        </p:txBody>
      </p:sp>
      <p:pic>
        <p:nvPicPr>
          <p:cNvPr id="14" name="Picture 13" descr="A blue and black logo&#10;&#10;Description automatically generated">
            <a:extLst>
              <a:ext uri="{FF2B5EF4-FFF2-40B4-BE49-F238E27FC236}">
                <a16:creationId xmlns:a16="http://schemas.microsoft.com/office/drawing/2014/main" id="{84AA1B72-4063-89DB-D076-1E2338DCA05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8027277" y="283122"/>
            <a:ext cx="841742" cy="4579200"/>
          </a:xfrm>
          <a:prstGeom prst="rect">
            <a:avLst/>
          </a:prstGeom>
        </p:spPr>
      </p:pic>
    </p:spTree>
    <p:extLst>
      <p:ext uri="{BB962C8B-B14F-4D97-AF65-F5344CB8AC3E}">
        <p14:creationId xmlns:p14="http://schemas.microsoft.com/office/powerpoint/2010/main" val="2025661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2F1EC1-2658-C047-B1BA-7D4E1C0429BF}"/>
              </a:ext>
            </a:extLst>
          </p:cNvPr>
          <p:cNvSpPr>
            <a:spLocks noGrp="1"/>
          </p:cNvSpPr>
          <p:nvPr>
            <p:ph type="ftr" sz="quarter" idx="10"/>
          </p:nvPr>
        </p:nvSpPr>
        <p:spPr>
          <a:xfrm>
            <a:off x="502919" y="4928616"/>
            <a:ext cx="5486400" cy="9144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6E53026-A825-4528-4CF3-B5A968101115}"/>
              </a:ext>
            </a:extLst>
          </p:cNvPr>
          <p:cNvSpPr>
            <a:spLocks noGrp="1"/>
          </p:cNvSpPr>
          <p:nvPr>
            <p:ph type="sldNum" sz="quarter" idx="11"/>
          </p:nvPr>
        </p:nvSpPr>
        <p:spPr>
          <a:xfrm>
            <a:off x="182123" y="4928616"/>
            <a:ext cx="199973" cy="91440"/>
          </a:xfrm>
          <a:prstGeom prst="rect">
            <a:avLst/>
          </a:prstGeom>
        </p:spPr>
        <p:txBody>
          <a:bodyPr/>
          <a:lstStyle/>
          <a:p>
            <a:fld id="{A5163908-529D-4A49-892F-D37C4044DFD8}" type="slidenum">
              <a:rPr lang="en-US" smtClean="0"/>
              <a:pPr/>
              <a:t>‹#›</a:t>
            </a:fld>
            <a:endParaRPr lang="en-US" dirty="0"/>
          </a:p>
        </p:txBody>
      </p:sp>
      <p:sp>
        <p:nvSpPr>
          <p:cNvPr id="5" name="Title 1">
            <a:extLst>
              <a:ext uri="{FF2B5EF4-FFF2-40B4-BE49-F238E27FC236}">
                <a16:creationId xmlns:a16="http://schemas.microsoft.com/office/drawing/2014/main" id="{35B2A843-3D74-BE80-F9C6-089029FBBCFF}"/>
              </a:ext>
            </a:extLst>
          </p:cNvPr>
          <p:cNvSpPr>
            <a:spLocks noGrp="1"/>
          </p:cNvSpPr>
          <p:nvPr>
            <p:ph type="title" hasCustomPrompt="1"/>
          </p:nvPr>
        </p:nvSpPr>
        <p:spPr>
          <a:xfrm>
            <a:off x="502920" y="376241"/>
            <a:ext cx="8138160" cy="719137"/>
          </a:xfrm>
          <a:prstGeom prst="rect">
            <a:avLst/>
          </a:prstGeom>
        </p:spPr>
        <p:txBody>
          <a:bodyPr/>
          <a:lstStyle>
            <a:lvl1pPr>
              <a:defRPr/>
            </a:lvl1pPr>
          </a:lstStyle>
          <a:p>
            <a:r>
              <a:rPr lang="en-US" dirty="0"/>
              <a:t>Type your slide headline here</a:t>
            </a:r>
          </a:p>
        </p:txBody>
      </p:sp>
    </p:spTree>
    <p:extLst>
      <p:ext uri="{BB962C8B-B14F-4D97-AF65-F5344CB8AC3E}">
        <p14:creationId xmlns:p14="http://schemas.microsoft.com/office/powerpoint/2010/main" val="36654004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p15="http://schemas.microsoft.com/office/powerpoint/2012/main" xmlns:a16="http://schemas.microsoft.com/office/drawing/2014/main">
      <p:transition>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light blue">
    <p:bg>
      <p:bgPr>
        <a:solidFill>
          <a:schemeClr val="bg2"/>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0970542-4FDB-B324-ECE0-DE3F5DFAF177}"/>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33DCCC7D-4FA5-392C-1757-004F3007C807}"/>
              </a:ext>
            </a:extLst>
          </p:cNvPr>
          <p:cNvSpPr>
            <a:spLocks noGrp="1"/>
          </p:cNvSpPr>
          <p:nvPr>
            <p:ph type="sldNum" sz="quarter" idx="11"/>
          </p:nvPr>
        </p:nvSpPr>
        <p:spPr/>
        <p:txBody>
          <a:bodyPr/>
          <a:lstStyle/>
          <a:p>
            <a:fld id="{A5163908-529D-4A49-892F-D37C4044DFD8}" type="slidenum">
              <a:rPr lang="en-US" smtClean="0"/>
              <a:pPr/>
              <a:t>‹#›</a:t>
            </a:fld>
            <a:endParaRPr lang="en-US" dirty="0"/>
          </a:p>
        </p:txBody>
      </p:sp>
      <p:sp>
        <p:nvSpPr>
          <p:cNvPr id="8" name="Title 1">
            <a:extLst>
              <a:ext uri="{FF2B5EF4-FFF2-40B4-BE49-F238E27FC236}">
                <a16:creationId xmlns:a16="http://schemas.microsoft.com/office/drawing/2014/main" id="{32D381BB-CD2F-C7BC-1AFA-2073F1739D4B}"/>
              </a:ext>
            </a:extLst>
          </p:cNvPr>
          <p:cNvSpPr>
            <a:spLocks noGrp="1"/>
          </p:cNvSpPr>
          <p:nvPr>
            <p:ph type="title" hasCustomPrompt="1"/>
          </p:nvPr>
        </p:nvSpPr>
        <p:spPr>
          <a:xfrm>
            <a:off x="503238" y="376241"/>
            <a:ext cx="8138160" cy="719137"/>
          </a:xfrm>
          <a:prstGeom prst="rect">
            <a:avLst/>
          </a:prstGeom>
        </p:spPr>
        <p:txBody>
          <a:bodyPr/>
          <a:lstStyle>
            <a:lvl1pPr>
              <a:defRPr/>
            </a:lvl1pPr>
          </a:lstStyle>
          <a:p>
            <a:r>
              <a:rPr lang="en-US" dirty="0"/>
              <a:t>Type your slide headline here</a:t>
            </a:r>
          </a:p>
        </p:txBody>
      </p:sp>
    </p:spTree>
    <p:extLst>
      <p:ext uri="{BB962C8B-B14F-4D97-AF65-F5344CB8AC3E}">
        <p14:creationId xmlns:p14="http://schemas.microsoft.com/office/powerpoint/2010/main" val="15371423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 dark blue">
    <p:bg>
      <p:bgPr>
        <a:solidFill>
          <a:schemeClr val="accent1"/>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101F003-E183-0112-A786-7AA9F6D0DE19}"/>
              </a:ext>
            </a:extLst>
          </p:cNvPr>
          <p:cNvSpPr txBox="1">
            <a:spLocks noGrp="1" noRot="1" noMove="1" noResize="1" noEditPoints="1" noAdjustHandles="1" noChangeArrowheads="1" noChangeShapeType="1"/>
          </p:cNvSpPr>
          <p:nvPr userDrawn="1"/>
        </p:nvSpPr>
        <p:spPr>
          <a:xfrm>
            <a:off x="6319125" y="4928616"/>
            <a:ext cx="1620000" cy="91440"/>
          </a:xfrm>
          <a:prstGeom prst="rect">
            <a:avLst/>
          </a:prstGeom>
        </p:spPr>
        <p:txBody>
          <a:bodyPr vert="horz" lIns="0" tIns="0" rIns="0" bIns="0" rtlCol="0" anchor="t"/>
          <a:lstStyle>
            <a:defPPr>
              <a:defRPr lang="en-US"/>
            </a:defPPr>
            <a:lvl1pPr lvl="0">
              <a:defRPr sz="600" b="0" i="0">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ctr"/>
            <a:r>
              <a:rPr lang="en-US" sz="600" dirty="0">
                <a:solidFill>
                  <a:schemeClr val="tx1"/>
                </a:solidFill>
                <a:latin typeface="+mj-lt"/>
              </a:rPr>
              <a:t>© 2024 Koninklijke Philips N.V. All rights reserved.</a:t>
            </a:r>
          </a:p>
        </p:txBody>
      </p:sp>
      <p:sp>
        <p:nvSpPr>
          <p:cNvPr id="4" name="Footer Placeholder 3">
            <a:extLst>
              <a:ext uri="{FF2B5EF4-FFF2-40B4-BE49-F238E27FC236}">
                <a16:creationId xmlns:a16="http://schemas.microsoft.com/office/drawing/2014/main" id="{5EAB06B5-4F14-55FD-A5A0-3ED51EB4969C}"/>
              </a:ext>
            </a:extLst>
          </p:cNvPr>
          <p:cNvSpPr>
            <a:spLocks noGrp="1"/>
          </p:cNvSpPr>
          <p:nvPr>
            <p:ph type="ftr" sz="quarter" idx="11"/>
          </p:nvPr>
        </p:nvSpPr>
        <p:spPr>
          <a:xfrm>
            <a:off x="502919" y="4928616"/>
            <a:ext cx="5486400" cy="91440"/>
          </a:xfrm>
          <a:prstGeom prst="rect">
            <a:avLst/>
          </a:prstGeom>
        </p:spPr>
        <p:txBody>
          <a:bodyPr/>
          <a:lstStyle/>
          <a:p>
            <a:endParaRPr lang="en-US" noProof="0" dirty="0"/>
          </a:p>
        </p:txBody>
      </p:sp>
      <p:sp>
        <p:nvSpPr>
          <p:cNvPr id="5" name="Slide Number Placeholder 4">
            <a:extLst>
              <a:ext uri="{FF2B5EF4-FFF2-40B4-BE49-F238E27FC236}">
                <a16:creationId xmlns:a16="http://schemas.microsoft.com/office/drawing/2014/main" id="{2E0D042B-CFFA-A2E0-2A91-CEF83AE1AC40}"/>
              </a:ext>
            </a:extLst>
          </p:cNvPr>
          <p:cNvSpPr>
            <a:spLocks noGrp="1"/>
          </p:cNvSpPr>
          <p:nvPr>
            <p:ph type="sldNum" sz="quarter" idx="12"/>
          </p:nvPr>
        </p:nvSpPr>
        <p:spPr>
          <a:xfrm>
            <a:off x="182123" y="4928616"/>
            <a:ext cx="199973" cy="91440"/>
          </a:xfrm>
          <a:prstGeom prst="rect">
            <a:avLst/>
          </a:prstGeom>
        </p:spPr>
        <p:txBody>
          <a:bodyPr/>
          <a:lstStyle>
            <a:lvl1pPr>
              <a:defRPr>
                <a:solidFill>
                  <a:schemeClr val="tx1"/>
                </a:solidFill>
              </a:defRPr>
            </a:lvl1pPr>
          </a:lstStyle>
          <a:p>
            <a:fld id="{A5163908-529D-4A49-892F-D37C4044DFD8}" type="slidenum">
              <a:rPr lang="en-US" smtClean="0"/>
              <a:pPr/>
              <a:t>‹#›</a:t>
            </a:fld>
            <a:endParaRPr lang="en-US" dirty="0"/>
          </a:p>
        </p:txBody>
      </p:sp>
      <p:sp>
        <p:nvSpPr>
          <p:cNvPr id="7" name="Title 1">
            <a:extLst>
              <a:ext uri="{FF2B5EF4-FFF2-40B4-BE49-F238E27FC236}">
                <a16:creationId xmlns:a16="http://schemas.microsoft.com/office/drawing/2014/main" id="{A68A8DF2-CDA7-D81B-B404-AB351FB689A9}"/>
              </a:ext>
            </a:extLst>
          </p:cNvPr>
          <p:cNvSpPr>
            <a:spLocks noGrp="1"/>
          </p:cNvSpPr>
          <p:nvPr>
            <p:ph type="title" hasCustomPrompt="1"/>
          </p:nvPr>
        </p:nvSpPr>
        <p:spPr>
          <a:xfrm>
            <a:off x="503238" y="376241"/>
            <a:ext cx="8138160" cy="719137"/>
          </a:xfrm>
          <a:prstGeom prst="rect">
            <a:avLst/>
          </a:prstGeom>
        </p:spPr>
        <p:txBody>
          <a:bodyPr/>
          <a:lstStyle>
            <a:lvl1pPr>
              <a:defRPr>
                <a:solidFill>
                  <a:schemeClr val="tx1"/>
                </a:solidFill>
              </a:defRPr>
            </a:lvl1pPr>
          </a:lstStyle>
          <a:p>
            <a:r>
              <a:rPr lang="en-US" dirty="0"/>
              <a:t>Type your slide headline here</a:t>
            </a:r>
          </a:p>
        </p:txBody>
      </p:sp>
      <p:pic>
        <p:nvPicPr>
          <p:cNvPr id="3" name="Picture 2">
            <a:extLst>
              <a:ext uri="{FF2B5EF4-FFF2-40B4-BE49-F238E27FC236}">
                <a16:creationId xmlns:a16="http://schemas.microsoft.com/office/drawing/2014/main" id="{F8076A43-B32F-C6BC-95CF-AF3D220BC566}"/>
              </a:ext>
            </a:extLst>
          </p:cNvPr>
          <p:cNvPicPr>
            <a:picLocks noGrp="1" noRot="1" noMove="1" noResize="1" noEditPoints="1" noAdjustHandles="1" noChangeArrowheads="1" noChangeShapeType="1" noCrop="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8268931" y="4887110"/>
            <a:ext cx="649224" cy="118290"/>
          </a:xfrm>
          <a:prstGeom prst="rect">
            <a:avLst/>
          </a:prstGeom>
        </p:spPr>
      </p:pic>
    </p:spTree>
    <p:extLst>
      <p:ext uri="{BB962C8B-B14F-4D97-AF65-F5344CB8AC3E}">
        <p14:creationId xmlns:p14="http://schemas.microsoft.com/office/powerpoint/2010/main" val="3289343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D47832D1-2CB0-EF47-87AC-2268BFA1D60B}"/>
              </a:ext>
            </a:extLst>
          </p:cNvPr>
          <p:cNvSpPr>
            <a:spLocks noGrp="1"/>
          </p:cNvSpPr>
          <p:nvPr>
            <p:ph type="ftr" sz="quarter" idx="17"/>
          </p:nvPr>
        </p:nvSpPr>
        <p:spPr>
          <a:xfrm>
            <a:off x="502919" y="4928616"/>
            <a:ext cx="5486400" cy="91440"/>
          </a:xfrm>
          <a:prstGeom prst="rect">
            <a:avLst/>
          </a:prstGeom>
        </p:spPr>
        <p:txBody>
          <a:bodyPr/>
          <a:lstStyle>
            <a:lvl1pPr>
              <a:defRPr>
                <a:solidFill>
                  <a:schemeClr val="tx1">
                    <a:lumMod val="65000"/>
                    <a:lumOff val="35000"/>
                  </a:schemeClr>
                </a:solidFill>
                <a:latin typeface="Calibri" panose="020F0502020204030204" pitchFamily="34" charset="0"/>
              </a:defRPr>
            </a:lvl1pPr>
          </a:lstStyle>
          <a:p>
            <a:endParaRPr lang="en-US" dirty="0"/>
          </a:p>
        </p:txBody>
      </p:sp>
      <p:sp>
        <p:nvSpPr>
          <p:cNvPr id="14" name="Slide Number Placeholder 13">
            <a:extLst>
              <a:ext uri="{FF2B5EF4-FFF2-40B4-BE49-F238E27FC236}">
                <a16:creationId xmlns:a16="http://schemas.microsoft.com/office/drawing/2014/main" id="{F0675C8B-9184-054B-B7F8-DF9237D45D9F}"/>
              </a:ext>
            </a:extLst>
          </p:cNvPr>
          <p:cNvSpPr>
            <a:spLocks noGrp="1"/>
          </p:cNvSpPr>
          <p:nvPr>
            <p:ph type="sldNum" sz="quarter" idx="18"/>
          </p:nvPr>
        </p:nvSpPr>
        <p:spPr>
          <a:xfrm>
            <a:off x="182123" y="4928616"/>
            <a:ext cx="199973" cy="91440"/>
          </a:xfrm>
          <a:prstGeom prst="rect">
            <a:avLst/>
          </a:prstGeom>
        </p:spPr>
        <p:txBody>
          <a:bodyPr/>
          <a:lstStyle>
            <a:lvl1pPr>
              <a:defRPr>
                <a:solidFill>
                  <a:schemeClr val="bg1">
                    <a:lumMod val="65000"/>
                  </a:schemeClr>
                </a:solidFill>
                <a:latin typeface="Calibri" panose="020F0502020204030204" pitchFamily="34" charset="0"/>
              </a:defRPr>
            </a:lvl1pPr>
          </a:lstStyle>
          <a:p>
            <a:fld id="{A5163908-529D-4A49-892F-D37C4044DFD8}" type="slidenum">
              <a:rPr lang="en-US" smtClean="0"/>
              <a:pPr/>
              <a:t>‹#›</a:t>
            </a:fld>
            <a:endParaRPr lang="en-US" dirty="0"/>
          </a:p>
        </p:txBody>
      </p:sp>
      <p:sp>
        <p:nvSpPr>
          <p:cNvPr id="3" name="Text Placeholder 2">
            <a:extLst>
              <a:ext uri="{FF2B5EF4-FFF2-40B4-BE49-F238E27FC236}">
                <a16:creationId xmlns:a16="http://schemas.microsoft.com/office/drawing/2014/main" id="{3581C77D-DDC8-3024-919F-538FECE1E64E}"/>
              </a:ext>
            </a:extLst>
          </p:cNvPr>
          <p:cNvSpPr>
            <a:spLocks noGrp="1"/>
          </p:cNvSpPr>
          <p:nvPr>
            <p:ph type="body" sz="quarter" idx="20" hasCustomPrompt="1"/>
          </p:nvPr>
        </p:nvSpPr>
        <p:spPr>
          <a:xfrm>
            <a:off x="500062" y="1211263"/>
            <a:ext cx="8138160" cy="3484800"/>
          </a:xfrm>
          <a:prstGeom prst="rect">
            <a:avLst/>
          </a:prstGeom>
        </p:spPr>
        <p:txBody>
          <a:bodyPr/>
          <a:lstStyle>
            <a:lvl5pPr>
              <a:defRPr/>
            </a:lvl5pPr>
            <a:lvl6pPr>
              <a:defRPr/>
            </a:lvl6pPr>
            <a:lvl7pPr>
              <a:defRPr/>
            </a:lvl7pPr>
            <a:lvl8pPr>
              <a:defRPr/>
            </a:lvl8pPr>
            <a:lvl9pPr>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7">
            <a:extLst>
              <a:ext uri="{FF2B5EF4-FFF2-40B4-BE49-F238E27FC236}">
                <a16:creationId xmlns:a16="http://schemas.microsoft.com/office/drawing/2014/main" id="{17A39C56-76E5-6D8E-D2AE-E974200C177A}"/>
              </a:ext>
            </a:extLst>
          </p:cNvPr>
          <p:cNvSpPr>
            <a:spLocks noGrp="1"/>
          </p:cNvSpPr>
          <p:nvPr>
            <p:ph type="title" hasCustomPrompt="1"/>
          </p:nvPr>
        </p:nvSpPr>
        <p:spPr>
          <a:xfrm>
            <a:off x="504053" y="376241"/>
            <a:ext cx="8138160" cy="719137"/>
          </a:xfrm>
          <a:prstGeom prst="rect">
            <a:avLst/>
          </a:prstGeom>
        </p:spPr>
        <p:txBody>
          <a:bodyPr lIns="0" tIns="0" rIns="0" bIns="0"/>
          <a:lstStyle>
            <a:lvl1pPr>
              <a:defRPr sz="2400">
                <a:solidFill>
                  <a:schemeClr val="tx2"/>
                </a:solidFill>
                <a:latin typeface="+mj-lt"/>
              </a:defRPr>
            </a:lvl1pPr>
          </a:lstStyle>
          <a:p>
            <a:r>
              <a:rPr lang="en-US" dirty="0"/>
              <a:t>Type your slide headline here</a:t>
            </a:r>
            <a:endParaRPr lang="en-US" noProof="0" dirty="0"/>
          </a:p>
        </p:txBody>
      </p:sp>
    </p:spTree>
    <p:extLst>
      <p:ext uri="{BB962C8B-B14F-4D97-AF65-F5344CB8AC3E}">
        <p14:creationId xmlns:p14="http://schemas.microsoft.com/office/powerpoint/2010/main" val="26683445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D47832D1-2CB0-EF47-87AC-2268BFA1D60B}"/>
              </a:ext>
            </a:extLst>
          </p:cNvPr>
          <p:cNvSpPr>
            <a:spLocks noGrp="1"/>
          </p:cNvSpPr>
          <p:nvPr>
            <p:ph type="ftr" sz="quarter" idx="17"/>
          </p:nvPr>
        </p:nvSpPr>
        <p:spPr>
          <a:xfrm>
            <a:off x="502919" y="4928616"/>
            <a:ext cx="5486400" cy="91440"/>
          </a:xfrm>
          <a:prstGeom prst="rect">
            <a:avLst/>
          </a:prstGeom>
        </p:spPr>
        <p:txBody>
          <a:bodyPr/>
          <a:lstStyle>
            <a:lvl1pPr>
              <a:defRPr>
                <a:solidFill>
                  <a:schemeClr val="tx1">
                    <a:lumMod val="65000"/>
                    <a:lumOff val="35000"/>
                  </a:schemeClr>
                </a:solidFill>
                <a:latin typeface="Calibri" panose="020F0502020204030204" pitchFamily="34" charset="0"/>
              </a:defRPr>
            </a:lvl1pPr>
          </a:lstStyle>
          <a:p>
            <a:endParaRPr lang="en-US" dirty="0"/>
          </a:p>
        </p:txBody>
      </p:sp>
      <p:sp>
        <p:nvSpPr>
          <p:cNvPr id="14" name="Slide Number Placeholder 13">
            <a:extLst>
              <a:ext uri="{FF2B5EF4-FFF2-40B4-BE49-F238E27FC236}">
                <a16:creationId xmlns:a16="http://schemas.microsoft.com/office/drawing/2014/main" id="{F0675C8B-9184-054B-B7F8-DF9237D45D9F}"/>
              </a:ext>
            </a:extLst>
          </p:cNvPr>
          <p:cNvSpPr>
            <a:spLocks noGrp="1"/>
          </p:cNvSpPr>
          <p:nvPr>
            <p:ph type="sldNum" sz="quarter" idx="18"/>
          </p:nvPr>
        </p:nvSpPr>
        <p:spPr>
          <a:xfrm>
            <a:off x="182123" y="4928616"/>
            <a:ext cx="199973" cy="91440"/>
          </a:xfrm>
          <a:prstGeom prst="rect">
            <a:avLst/>
          </a:prstGeom>
        </p:spPr>
        <p:txBody>
          <a:bodyPr/>
          <a:lstStyle>
            <a:lvl1pPr>
              <a:defRPr>
                <a:solidFill>
                  <a:schemeClr val="bg1">
                    <a:lumMod val="65000"/>
                  </a:schemeClr>
                </a:solidFill>
                <a:latin typeface="Calibri" panose="020F0502020204030204" pitchFamily="34" charset="0"/>
              </a:defRPr>
            </a:lvl1pPr>
          </a:lstStyle>
          <a:p>
            <a:fld id="{A5163908-529D-4A49-892F-D37C4044DFD8}" type="slidenum">
              <a:rPr lang="en-US" smtClean="0"/>
              <a:pPr/>
              <a:t>‹#›</a:t>
            </a:fld>
            <a:endParaRPr lang="en-US" dirty="0"/>
          </a:p>
        </p:txBody>
      </p:sp>
      <p:sp>
        <p:nvSpPr>
          <p:cNvPr id="5" name="Text Placeholder 2">
            <a:extLst>
              <a:ext uri="{FF2B5EF4-FFF2-40B4-BE49-F238E27FC236}">
                <a16:creationId xmlns:a16="http://schemas.microsoft.com/office/drawing/2014/main" id="{DF116B89-87B5-8107-A5CD-141BB7422566}"/>
              </a:ext>
            </a:extLst>
          </p:cNvPr>
          <p:cNvSpPr>
            <a:spLocks noGrp="1"/>
          </p:cNvSpPr>
          <p:nvPr>
            <p:ph type="body" sz="quarter" idx="21" hasCustomPrompt="1"/>
          </p:nvPr>
        </p:nvSpPr>
        <p:spPr>
          <a:xfrm>
            <a:off x="4820333" y="1211263"/>
            <a:ext cx="3823606" cy="3484800"/>
          </a:xfrm>
          <a:prstGeom prst="rect">
            <a:avLst/>
          </a:prstGeo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2">
            <a:extLst>
              <a:ext uri="{FF2B5EF4-FFF2-40B4-BE49-F238E27FC236}">
                <a16:creationId xmlns:a16="http://schemas.microsoft.com/office/drawing/2014/main" id="{3B6E554A-6B73-15E4-3764-C5F8C8ADA4F8}"/>
              </a:ext>
            </a:extLst>
          </p:cNvPr>
          <p:cNvSpPr>
            <a:spLocks noGrp="1"/>
          </p:cNvSpPr>
          <p:nvPr>
            <p:ph type="body" sz="quarter" idx="20" hasCustomPrompt="1"/>
          </p:nvPr>
        </p:nvSpPr>
        <p:spPr>
          <a:xfrm>
            <a:off x="500063" y="1211263"/>
            <a:ext cx="3823606" cy="3484800"/>
          </a:xfrm>
          <a:prstGeom prst="rect">
            <a:avLst/>
          </a:prstGeo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7">
            <a:extLst>
              <a:ext uri="{FF2B5EF4-FFF2-40B4-BE49-F238E27FC236}">
                <a16:creationId xmlns:a16="http://schemas.microsoft.com/office/drawing/2014/main" id="{2AED31B2-8BB2-E9B2-06B3-96133C2A7C5B}"/>
              </a:ext>
            </a:extLst>
          </p:cNvPr>
          <p:cNvSpPr>
            <a:spLocks noGrp="1"/>
          </p:cNvSpPr>
          <p:nvPr>
            <p:ph type="title" hasCustomPrompt="1"/>
          </p:nvPr>
        </p:nvSpPr>
        <p:spPr>
          <a:xfrm>
            <a:off x="504053" y="376241"/>
            <a:ext cx="8138160" cy="719137"/>
          </a:xfrm>
          <a:prstGeom prst="rect">
            <a:avLst/>
          </a:prstGeom>
        </p:spPr>
        <p:txBody>
          <a:bodyPr lIns="0" tIns="0" rIns="0" bIns="0"/>
          <a:lstStyle>
            <a:lvl1pPr>
              <a:defRPr sz="2400">
                <a:solidFill>
                  <a:schemeClr val="tx2"/>
                </a:solidFill>
                <a:latin typeface="+mj-lt"/>
              </a:defRPr>
            </a:lvl1pPr>
          </a:lstStyle>
          <a:p>
            <a:r>
              <a:rPr lang="en-US" dirty="0"/>
              <a:t>Type your slide headline here</a:t>
            </a:r>
            <a:endParaRPr lang="en-US" noProof="0" dirty="0"/>
          </a:p>
        </p:txBody>
      </p:sp>
    </p:spTree>
    <p:extLst>
      <p:ext uri="{BB962C8B-B14F-4D97-AF65-F5344CB8AC3E}">
        <p14:creationId xmlns:p14="http://schemas.microsoft.com/office/powerpoint/2010/main" val="23210976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D47832D1-2CB0-EF47-87AC-2268BFA1D60B}"/>
              </a:ext>
            </a:extLst>
          </p:cNvPr>
          <p:cNvSpPr>
            <a:spLocks noGrp="1"/>
          </p:cNvSpPr>
          <p:nvPr>
            <p:ph type="ftr" sz="quarter" idx="17"/>
          </p:nvPr>
        </p:nvSpPr>
        <p:spPr>
          <a:xfrm>
            <a:off x="502919" y="4928616"/>
            <a:ext cx="5486400" cy="91440"/>
          </a:xfrm>
          <a:prstGeom prst="rect">
            <a:avLst/>
          </a:prstGeom>
        </p:spPr>
        <p:txBody>
          <a:bodyPr/>
          <a:lstStyle>
            <a:lvl1pPr>
              <a:defRPr>
                <a:solidFill>
                  <a:schemeClr val="tx1">
                    <a:lumMod val="65000"/>
                    <a:lumOff val="35000"/>
                  </a:schemeClr>
                </a:solidFill>
                <a:latin typeface="Calibri" panose="020F0502020204030204" pitchFamily="34" charset="0"/>
              </a:defRPr>
            </a:lvl1pPr>
          </a:lstStyle>
          <a:p>
            <a:endParaRPr lang="en-US" dirty="0"/>
          </a:p>
        </p:txBody>
      </p:sp>
      <p:sp>
        <p:nvSpPr>
          <p:cNvPr id="14" name="Slide Number Placeholder 13">
            <a:extLst>
              <a:ext uri="{FF2B5EF4-FFF2-40B4-BE49-F238E27FC236}">
                <a16:creationId xmlns:a16="http://schemas.microsoft.com/office/drawing/2014/main" id="{F0675C8B-9184-054B-B7F8-DF9237D45D9F}"/>
              </a:ext>
            </a:extLst>
          </p:cNvPr>
          <p:cNvSpPr>
            <a:spLocks noGrp="1"/>
          </p:cNvSpPr>
          <p:nvPr>
            <p:ph type="sldNum" sz="quarter" idx="18"/>
          </p:nvPr>
        </p:nvSpPr>
        <p:spPr>
          <a:xfrm>
            <a:off x="182123" y="4928616"/>
            <a:ext cx="199973" cy="91440"/>
          </a:xfrm>
          <a:prstGeom prst="rect">
            <a:avLst/>
          </a:prstGeom>
        </p:spPr>
        <p:txBody>
          <a:bodyPr/>
          <a:lstStyle>
            <a:lvl1pPr>
              <a:defRPr>
                <a:solidFill>
                  <a:schemeClr val="bg1">
                    <a:lumMod val="65000"/>
                  </a:schemeClr>
                </a:solidFill>
                <a:latin typeface="Calibri" panose="020F0502020204030204" pitchFamily="34" charset="0"/>
              </a:defRPr>
            </a:lvl1pPr>
          </a:lstStyle>
          <a:p>
            <a:fld id="{A5163908-529D-4A49-892F-D37C4044DFD8}" type="slidenum">
              <a:rPr lang="en-US" smtClean="0"/>
              <a:pPr/>
              <a:t>‹#›</a:t>
            </a:fld>
            <a:endParaRPr lang="en-US" dirty="0"/>
          </a:p>
        </p:txBody>
      </p:sp>
      <p:sp>
        <p:nvSpPr>
          <p:cNvPr id="6" name="Text Placeholder 2">
            <a:extLst>
              <a:ext uri="{FF2B5EF4-FFF2-40B4-BE49-F238E27FC236}">
                <a16:creationId xmlns:a16="http://schemas.microsoft.com/office/drawing/2014/main" id="{4C1EB096-CDA0-FBC3-ACB0-B46F4AC10AAD}"/>
              </a:ext>
            </a:extLst>
          </p:cNvPr>
          <p:cNvSpPr>
            <a:spLocks noGrp="1"/>
          </p:cNvSpPr>
          <p:nvPr>
            <p:ph type="body" sz="quarter" idx="24" hasCustomPrompt="1"/>
          </p:nvPr>
        </p:nvSpPr>
        <p:spPr>
          <a:xfrm>
            <a:off x="6262611" y="1211263"/>
            <a:ext cx="2379602" cy="3484800"/>
          </a:xfrm>
          <a:prstGeom prst="rect">
            <a:avLst/>
          </a:prstGeo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2">
            <a:extLst>
              <a:ext uri="{FF2B5EF4-FFF2-40B4-BE49-F238E27FC236}">
                <a16:creationId xmlns:a16="http://schemas.microsoft.com/office/drawing/2014/main" id="{C3E0B99A-29EB-A6B9-09B7-861A3D1249FC}"/>
              </a:ext>
            </a:extLst>
          </p:cNvPr>
          <p:cNvSpPr>
            <a:spLocks noGrp="1"/>
          </p:cNvSpPr>
          <p:nvPr>
            <p:ph type="body" sz="quarter" idx="23" hasCustomPrompt="1"/>
          </p:nvPr>
        </p:nvSpPr>
        <p:spPr>
          <a:xfrm>
            <a:off x="3377488" y="1211263"/>
            <a:ext cx="2379602" cy="3484800"/>
          </a:xfrm>
          <a:prstGeom prst="rect">
            <a:avLst/>
          </a:prstGeo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2">
            <a:extLst>
              <a:ext uri="{FF2B5EF4-FFF2-40B4-BE49-F238E27FC236}">
                <a16:creationId xmlns:a16="http://schemas.microsoft.com/office/drawing/2014/main" id="{8AA75FF5-94F5-C44C-32B7-5EC624735A96}"/>
              </a:ext>
            </a:extLst>
          </p:cNvPr>
          <p:cNvSpPr>
            <a:spLocks noGrp="1"/>
          </p:cNvSpPr>
          <p:nvPr>
            <p:ph type="body" sz="quarter" idx="20" hasCustomPrompt="1"/>
          </p:nvPr>
        </p:nvSpPr>
        <p:spPr>
          <a:xfrm>
            <a:off x="500063" y="1211263"/>
            <a:ext cx="2379602" cy="3484800"/>
          </a:xfrm>
          <a:prstGeom prst="rect">
            <a:avLst/>
          </a:prstGeo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7">
            <a:extLst>
              <a:ext uri="{FF2B5EF4-FFF2-40B4-BE49-F238E27FC236}">
                <a16:creationId xmlns:a16="http://schemas.microsoft.com/office/drawing/2014/main" id="{4967F1C9-9964-32B9-28CE-CDB0035173CF}"/>
              </a:ext>
            </a:extLst>
          </p:cNvPr>
          <p:cNvSpPr>
            <a:spLocks noGrp="1"/>
          </p:cNvSpPr>
          <p:nvPr>
            <p:ph type="title" hasCustomPrompt="1"/>
          </p:nvPr>
        </p:nvSpPr>
        <p:spPr>
          <a:xfrm>
            <a:off x="504053" y="376241"/>
            <a:ext cx="8138160" cy="719137"/>
          </a:xfrm>
          <a:prstGeom prst="rect">
            <a:avLst/>
          </a:prstGeom>
        </p:spPr>
        <p:txBody>
          <a:bodyPr lIns="0" tIns="0" rIns="0" bIns="0"/>
          <a:lstStyle>
            <a:lvl1pPr>
              <a:defRPr sz="2400">
                <a:solidFill>
                  <a:schemeClr val="tx2"/>
                </a:solidFill>
                <a:latin typeface="+mj-lt"/>
              </a:defRPr>
            </a:lvl1pPr>
          </a:lstStyle>
          <a:p>
            <a:r>
              <a:rPr lang="en-US" dirty="0"/>
              <a:t>Type your slide headline here</a:t>
            </a:r>
            <a:endParaRPr lang="en-US" noProof="0" dirty="0"/>
          </a:p>
        </p:txBody>
      </p:sp>
    </p:spTree>
    <p:extLst>
      <p:ext uri="{BB962C8B-B14F-4D97-AF65-F5344CB8AC3E}">
        <p14:creationId xmlns:p14="http://schemas.microsoft.com/office/powerpoint/2010/main" val="24111690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mall - image righ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65D507BA-0817-31A1-44FE-891B1C7FA173}"/>
              </a:ext>
            </a:extLst>
          </p:cNvPr>
          <p:cNvSpPr>
            <a:spLocks noGrp="1"/>
          </p:cNvSpPr>
          <p:nvPr>
            <p:ph type="pic" sz="quarter" idx="28" hasCustomPrompt="1"/>
          </p:nvPr>
        </p:nvSpPr>
        <p:spPr>
          <a:xfrm>
            <a:off x="3253180" y="0"/>
            <a:ext cx="5888736" cy="5143500"/>
          </a:xfrm>
          <a:custGeom>
            <a:avLst/>
            <a:gdLst>
              <a:gd name="connsiteX0" fmla="*/ 5609750 w 5890820"/>
              <a:gd name="connsiteY0" fmla="*/ 4918662 h 5143500"/>
              <a:gd name="connsiteX1" fmla="*/ 5609757 w 5890820"/>
              <a:gd name="connsiteY1" fmla="*/ 4918670 h 5143500"/>
              <a:gd name="connsiteX2" fmla="*/ 5609750 w 5890820"/>
              <a:gd name="connsiteY2" fmla="*/ 4918680 h 5143500"/>
              <a:gd name="connsiteX3" fmla="*/ 5504702 w 5890820"/>
              <a:gd name="connsiteY3" fmla="*/ 4908682 h 5143500"/>
              <a:gd name="connsiteX4" fmla="*/ 5530011 w 5890820"/>
              <a:gd name="connsiteY4" fmla="*/ 4931060 h 5143500"/>
              <a:gd name="connsiteX5" fmla="*/ 5504702 w 5890820"/>
              <a:gd name="connsiteY5" fmla="*/ 4955819 h 5143500"/>
              <a:gd name="connsiteX6" fmla="*/ 5498970 w 5890820"/>
              <a:gd name="connsiteY6" fmla="*/ 4955819 h 5143500"/>
              <a:gd name="connsiteX7" fmla="*/ 5498970 w 5890820"/>
              <a:gd name="connsiteY7" fmla="*/ 4908800 h 5143500"/>
              <a:gd name="connsiteX8" fmla="*/ 5504702 w 5890820"/>
              <a:gd name="connsiteY8" fmla="*/ 4908682 h 5143500"/>
              <a:gd name="connsiteX9" fmla="*/ 5056334 w 5890820"/>
              <a:gd name="connsiteY9" fmla="*/ 4908682 h 5143500"/>
              <a:gd name="connsiteX10" fmla="*/ 5081644 w 5890820"/>
              <a:gd name="connsiteY10" fmla="*/ 4931060 h 5143500"/>
              <a:gd name="connsiteX11" fmla="*/ 5056334 w 5890820"/>
              <a:gd name="connsiteY11" fmla="*/ 4955819 h 5143500"/>
              <a:gd name="connsiteX12" fmla="*/ 5050602 w 5890820"/>
              <a:gd name="connsiteY12" fmla="*/ 4955819 h 5143500"/>
              <a:gd name="connsiteX13" fmla="*/ 5050602 w 5890820"/>
              <a:gd name="connsiteY13" fmla="*/ 4908800 h 5143500"/>
              <a:gd name="connsiteX14" fmla="*/ 5056334 w 5890820"/>
              <a:gd name="connsiteY14" fmla="*/ 4908682 h 5143500"/>
              <a:gd name="connsiteX15" fmla="*/ 5402996 w 5890820"/>
              <a:gd name="connsiteY15" fmla="*/ 4889642 h 5143500"/>
              <a:gd name="connsiteX16" fmla="*/ 5402996 w 5890820"/>
              <a:gd name="connsiteY16" fmla="*/ 5003422 h 5143500"/>
              <a:gd name="connsiteX17" fmla="*/ 5437856 w 5890820"/>
              <a:gd name="connsiteY17" fmla="*/ 5003422 h 5143500"/>
              <a:gd name="connsiteX18" fmla="*/ 5437856 w 5890820"/>
              <a:gd name="connsiteY18" fmla="*/ 4889642 h 5143500"/>
              <a:gd name="connsiteX19" fmla="*/ 5322296 w 5890820"/>
              <a:gd name="connsiteY19" fmla="*/ 4889642 h 5143500"/>
              <a:gd name="connsiteX20" fmla="*/ 5322296 w 5890820"/>
              <a:gd name="connsiteY20" fmla="*/ 5003422 h 5143500"/>
              <a:gd name="connsiteX21" fmla="*/ 5385323 w 5890820"/>
              <a:gd name="connsiteY21" fmla="*/ 5003422 h 5143500"/>
              <a:gd name="connsiteX22" fmla="*/ 5390579 w 5890820"/>
              <a:gd name="connsiteY22" fmla="*/ 4980570 h 5143500"/>
              <a:gd name="connsiteX23" fmla="*/ 5357157 w 5890820"/>
              <a:gd name="connsiteY23" fmla="*/ 4980570 h 5143500"/>
              <a:gd name="connsiteX24" fmla="*/ 5357157 w 5890820"/>
              <a:gd name="connsiteY24" fmla="*/ 4889642 h 5143500"/>
              <a:gd name="connsiteX25" fmla="*/ 5261659 w 5890820"/>
              <a:gd name="connsiteY25" fmla="*/ 4889642 h 5143500"/>
              <a:gd name="connsiteX26" fmla="*/ 5261659 w 5890820"/>
              <a:gd name="connsiteY26" fmla="*/ 5003422 h 5143500"/>
              <a:gd name="connsiteX27" fmla="*/ 5296520 w 5890820"/>
              <a:gd name="connsiteY27" fmla="*/ 5003422 h 5143500"/>
              <a:gd name="connsiteX28" fmla="*/ 5296520 w 5890820"/>
              <a:gd name="connsiteY28" fmla="*/ 4889642 h 5143500"/>
              <a:gd name="connsiteX29" fmla="*/ 5129864 w 5890820"/>
              <a:gd name="connsiteY29" fmla="*/ 4889642 h 5143500"/>
              <a:gd name="connsiteX30" fmla="*/ 5129864 w 5890820"/>
              <a:gd name="connsiteY30" fmla="*/ 5003422 h 5143500"/>
              <a:gd name="connsiteX31" fmla="*/ 5164725 w 5890820"/>
              <a:gd name="connsiteY31" fmla="*/ 5003422 h 5143500"/>
              <a:gd name="connsiteX32" fmla="*/ 5164725 w 5890820"/>
              <a:gd name="connsiteY32" fmla="*/ 4958675 h 5143500"/>
              <a:gd name="connsiteX33" fmla="*/ 5201013 w 5890820"/>
              <a:gd name="connsiteY33" fmla="*/ 4958675 h 5143500"/>
              <a:gd name="connsiteX34" fmla="*/ 5201013 w 5890820"/>
              <a:gd name="connsiteY34" fmla="*/ 5003422 h 5143500"/>
              <a:gd name="connsiteX35" fmla="*/ 5235874 w 5890820"/>
              <a:gd name="connsiteY35" fmla="*/ 5003422 h 5143500"/>
              <a:gd name="connsiteX36" fmla="*/ 5235874 w 5890820"/>
              <a:gd name="connsiteY36" fmla="*/ 4889642 h 5143500"/>
              <a:gd name="connsiteX37" fmla="*/ 5201013 w 5890820"/>
              <a:gd name="connsiteY37" fmla="*/ 4889642 h 5143500"/>
              <a:gd name="connsiteX38" fmla="*/ 5201013 w 5890820"/>
              <a:gd name="connsiteY38" fmla="*/ 4934873 h 5143500"/>
              <a:gd name="connsiteX39" fmla="*/ 5164725 w 5890820"/>
              <a:gd name="connsiteY39" fmla="*/ 4934873 h 5143500"/>
              <a:gd name="connsiteX40" fmla="*/ 5164725 w 5890820"/>
              <a:gd name="connsiteY40" fmla="*/ 4889642 h 5143500"/>
              <a:gd name="connsiteX41" fmla="*/ 5506606 w 5890820"/>
              <a:gd name="connsiteY41" fmla="*/ 4887261 h 5143500"/>
              <a:gd name="connsiteX42" fmla="*/ 5464109 w 5890820"/>
              <a:gd name="connsiteY42" fmla="*/ 4889642 h 5143500"/>
              <a:gd name="connsiteX43" fmla="*/ 5464109 w 5890820"/>
              <a:gd name="connsiteY43" fmla="*/ 5003422 h 5143500"/>
              <a:gd name="connsiteX44" fmla="*/ 5498970 w 5890820"/>
              <a:gd name="connsiteY44" fmla="*/ 5003422 h 5143500"/>
              <a:gd name="connsiteX45" fmla="*/ 5498970 w 5890820"/>
              <a:gd name="connsiteY45" fmla="*/ 4976282 h 5143500"/>
              <a:gd name="connsiteX46" fmla="*/ 5511386 w 5890820"/>
              <a:gd name="connsiteY46" fmla="*/ 4976282 h 5143500"/>
              <a:gd name="connsiteX47" fmla="*/ 5511386 w 5890820"/>
              <a:gd name="connsiteY47" fmla="*/ 4976291 h 5143500"/>
              <a:gd name="connsiteX48" fmla="*/ 5564387 w 5890820"/>
              <a:gd name="connsiteY48" fmla="*/ 4930586 h 5143500"/>
              <a:gd name="connsiteX49" fmla="*/ 5506606 w 5890820"/>
              <a:gd name="connsiteY49" fmla="*/ 4887261 h 5143500"/>
              <a:gd name="connsiteX50" fmla="*/ 5058248 w 5890820"/>
              <a:gd name="connsiteY50" fmla="*/ 4887261 h 5143500"/>
              <a:gd name="connsiteX51" fmla="*/ 5015751 w 5890820"/>
              <a:gd name="connsiteY51" fmla="*/ 4889642 h 5143500"/>
              <a:gd name="connsiteX52" fmla="*/ 5015751 w 5890820"/>
              <a:gd name="connsiteY52" fmla="*/ 5003422 h 5143500"/>
              <a:gd name="connsiteX53" fmla="*/ 5050611 w 5890820"/>
              <a:gd name="connsiteY53" fmla="*/ 5003422 h 5143500"/>
              <a:gd name="connsiteX54" fmla="*/ 5050611 w 5890820"/>
              <a:gd name="connsiteY54" fmla="*/ 4976282 h 5143500"/>
              <a:gd name="connsiteX55" fmla="*/ 5063028 w 5890820"/>
              <a:gd name="connsiteY55" fmla="*/ 4976282 h 5143500"/>
              <a:gd name="connsiteX56" fmla="*/ 5063019 w 5890820"/>
              <a:gd name="connsiteY56" fmla="*/ 4976291 h 5143500"/>
              <a:gd name="connsiteX57" fmla="*/ 5116019 w 5890820"/>
              <a:gd name="connsiteY57" fmla="*/ 4930586 h 5143500"/>
              <a:gd name="connsiteX58" fmla="*/ 5058248 w 5890820"/>
              <a:gd name="connsiteY58" fmla="*/ 4887261 h 5143500"/>
              <a:gd name="connsiteX59" fmla="*/ 5622157 w 5890820"/>
              <a:gd name="connsiteY59" fmla="*/ 4887252 h 5143500"/>
              <a:gd name="connsiteX60" fmla="*/ 5574889 w 5890820"/>
              <a:gd name="connsiteY60" fmla="*/ 4921527 h 5143500"/>
              <a:gd name="connsiteX61" fmla="*/ 5629327 w 5890820"/>
              <a:gd name="connsiteY61" fmla="*/ 4971994 h 5143500"/>
              <a:gd name="connsiteX62" fmla="*/ 5611187 w 5890820"/>
              <a:gd name="connsiteY62" fmla="*/ 4982942 h 5143500"/>
              <a:gd name="connsiteX63" fmla="*/ 5571556 w 5890820"/>
              <a:gd name="connsiteY63" fmla="*/ 4973892 h 5143500"/>
              <a:gd name="connsiteX64" fmla="*/ 5575375 w 5890820"/>
              <a:gd name="connsiteY64" fmla="*/ 5000074 h 5143500"/>
              <a:gd name="connsiteX65" fmla="*/ 5611664 w 5890820"/>
              <a:gd name="connsiteY65" fmla="*/ 5005785 h 5143500"/>
              <a:gd name="connsiteX66" fmla="*/ 5664664 w 5890820"/>
              <a:gd name="connsiteY66" fmla="*/ 4967697 h 5143500"/>
              <a:gd name="connsiteX67" fmla="*/ 5618330 w 5890820"/>
              <a:gd name="connsiteY67" fmla="*/ 4928600 h 5143500"/>
              <a:gd name="connsiteX68" fmla="*/ 5609757 w 5890820"/>
              <a:gd name="connsiteY68" fmla="*/ 4918670 h 5143500"/>
              <a:gd name="connsiteX69" fmla="*/ 5614107 w 5890820"/>
              <a:gd name="connsiteY69" fmla="*/ 4911836 h 5143500"/>
              <a:gd name="connsiteX70" fmla="*/ 5625985 w 5890820"/>
              <a:gd name="connsiteY70" fmla="*/ 4909630 h 5143500"/>
              <a:gd name="connsiteX71" fmla="*/ 5657018 w 5890820"/>
              <a:gd name="connsiteY71" fmla="*/ 4915341 h 5143500"/>
              <a:gd name="connsiteX72" fmla="*/ 5654152 w 5890820"/>
              <a:gd name="connsiteY72" fmla="*/ 4890582 h 5143500"/>
              <a:gd name="connsiteX73" fmla="*/ 5622157 w 5890820"/>
              <a:gd name="connsiteY73" fmla="*/ 4887252 h 5143500"/>
              <a:gd name="connsiteX74" fmla="*/ 0 w 5890820"/>
              <a:gd name="connsiteY74" fmla="*/ 0 h 5143500"/>
              <a:gd name="connsiteX75" fmla="*/ 5890820 w 5890820"/>
              <a:gd name="connsiteY75" fmla="*/ 0 h 5143500"/>
              <a:gd name="connsiteX76" fmla="*/ 5890820 w 5890820"/>
              <a:gd name="connsiteY76" fmla="*/ 5143500 h 5143500"/>
              <a:gd name="connsiteX77" fmla="*/ 0 w 5890820"/>
              <a:gd name="connsiteY7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890820" h="5143500">
                <a:moveTo>
                  <a:pt x="5609750" y="4918662"/>
                </a:moveTo>
                <a:lnTo>
                  <a:pt x="5609757" y="4918670"/>
                </a:lnTo>
                <a:lnTo>
                  <a:pt x="5609750" y="4918680"/>
                </a:lnTo>
                <a:close/>
                <a:moveTo>
                  <a:pt x="5504702" y="4908682"/>
                </a:moveTo>
                <a:cubicBezTo>
                  <a:pt x="5521889" y="4908682"/>
                  <a:pt x="5530011" y="4916774"/>
                  <a:pt x="5530011" y="4931060"/>
                </a:cubicBezTo>
                <a:cubicBezTo>
                  <a:pt x="5530011" y="4945821"/>
                  <a:pt x="5522851" y="4955819"/>
                  <a:pt x="5504702" y="4955819"/>
                </a:cubicBezTo>
                <a:lnTo>
                  <a:pt x="5498970" y="4955819"/>
                </a:lnTo>
                <a:lnTo>
                  <a:pt x="5498970" y="4908800"/>
                </a:lnTo>
                <a:cubicBezTo>
                  <a:pt x="5500993" y="4908682"/>
                  <a:pt x="5502907" y="4908682"/>
                  <a:pt x="5504702" y="4908682"/>
                </a:cubicBezTo>
                <a:close/>
                <a:moveTo>
                  <a:pt x="5056334" y="4908682"/>
                </a:moveTo>
                <a:cubicBezTo>
                  <a:pt x="5073522" y="4908682"/>
                  <a:pt x="5081644" y="4916774"/>
                  <a:pt x="5081644" y="4931060"/>
                </a:cubicBezTo>
                <a:cubicBezTo>
                  <a:pt x="5081644" y="4945821"/>
                  <a:pt x="5074483" y="4955819"/>
                  <a:pt x="5056334" y="4955819"/>
                </a:cubicBezTo>
                <a:lnTo>
                  <a:pt x="5050602" y="4955819"/>
                </a:lnTo>
                <a:lnTo>
                  <a:pt x="5050602" y="4908800"/>
                </a:lnTo>
                <a:cubicBezTo>
                  <a:pt x="5052635" y="4908682"/>
                  <a:pt x="5054540" y="4908682"/>
                  <a:pt x="5056334" y="4908682"/>
                </a:cubicBezTo>
                <a:close/>
                <a:moveTo>
                  <a:pt x="5402996" y="4889642"/>
                </a:moveTo>
                <a:lnTo>
                  <a:pt x="5402996" y="5003422"/>
                </a:lnTo>
                <a:lnTo>
                  <a:pt x="5437856" y="5003422"/>
                </a:lnTo>
                <a:lnTo>
                  <a:pt x="5437856" y="4889642"/>
                </a:lnTo>
                <a:close/>
                <a:moveTo>
                  <a:pt x="5322296" y="4889642"/>
                </a:moveTo>
                <a:lnTo>
                  <a:pt x="5322296" y="5003422"/>
                </a:lnTo>
                <a:lnTo>
                  <a:pt x="5385323" y="5003422"/>
                </a:lnTo>
                <a:lnTo>
                  <a:pt x="5390579" y="4980570"/>
                </a:lnTo>
                <a:lnTo>
                  <a:pt x="5357157" y="4980570"/>
                </a:lnTo>
                <a:lnTo>
                  <a:pt x="5357157" y="4889642"/>
                </a:lnTo>
                <a:close/>
                <a:moveTo>
                  <a:pt x="5261659" y="4889642"/>
                </a:moveTo>
                <a:lnTo>
                  <a:pt x="5261659" y="5003422"/>
                </a:lnTo>
                <a:lnTo>
                  <a:pt x="5296520" y="5003422"/>
                </a:lnTo>
                <a:lnTo>
                  <a:pt x="5296520" y="4889642"/>
                </a:lnTo>
                <a:close/>
                <a:moveTo>
                  <a:pt x="5129864" y="4889642"/>
                </a:moveTo>
                <a:lnTo>
                  <a:pt x="5129864" y="5003422"/>
                </a:lnTo>
                <a:lnTo>
                  <a:pt x="5164725" y="5003422"/>
                </a:lnTo>
                <a:lnTo>
                  <a:pt x="5164725" y="4958675"/>
                </a:lnTo>
                <a:lnTo>
                  <a:pt x="5201013" y="4958675"/>
                </a:lnTo>
                <a:lnTo>
                  <a:pt x="5201013" y="5003422"/>
                </a:lnTo>
                <a:lnTo>
                  <a:pt x="5235874" y="5003422"/>
                </a:lnTo>
                <a:lnTo>
                  <a:pt x="5235874" y="4889642"/>
                </a:lnTo>
                <a:lnTo>
                  <a:pt x="5201013" y="4889642"/>
                </a:lnTo>
                <a:lnTo>
                  <a:pt x="5201013" y="4934873"/>
                </a:lnTo>
                <a:lnTo>
                  <a:pt x="5164725" y="4934873"/>
                </a:lnTo>
                <a:lnTo>
                  <a:pt x="5164725" y="4889642"/>
                </a:lnTo>
                <a:close/>
                <a:moveTo>
                  <a:pt x="5506606" y="4887261"/>
                </a:moveTo>
                <a:cubicBezTo>
                  <a:pt x="5492761" y="4887261"/>
                  <a:pt x="5476050" y="4888210"/>
                  <a:pt x="5464109" y="4889642"/>
                </a:cubicBezTo>
                <a:lnTo>
                  <a:pt x="5464109" y="5003422"/>
                </a:lnTo>
                <a:lnTo>
                  <a:pt x="5498970" y="5003422"/>
                </a:lnTo>
                <a:lnTo>
                  <a:pt x="5498970" y="4976282"/>
                </a:lnTo>
                <a:lnTo>
                  <a:pt x="5511386" y="4976282"/>
                </a:lnTo>
                <a:lnTo>
                  <a:pt x="5511386" y="4976291"/>
                </a:lnTo>
                <a:cubicBezTo>
                  <a:pt x="5543857" y="4976291"/>
                  <a:pt x="5564387" y="4959633"/>
                  <a:pt x="5564387" y="4930586"/>
                </a:cubicBezTo>
                <a:cubicBezTo>
                  <a:pt x="5564387" y="4898692"/>
                  <a:pt x="5542419" y="4887261"/>
                  <a:pt x="5506606" y="4887261"/>
                </a:cubicBezTo>
                <a:close/>
                <a:moveTo>
                  <a:pt x="5058248" y="4887261"/>
                </a:moveTo>
                <a:cubicBezTo>
                  <a:pt x="5044403" y="4887261"/>
                  <a:pt x="5027692" y="4888210"/>
                  <a:pt x="5015751" y="4889642"/>
                </a:cubicBezTo>
                <a:lnTo>
                  <a:pt x="5015751" y="5003422"/>
                </a:lnTo>
                <a:lnTo>
                  <a:pt x="5050611" y="5003422"/>
                </a:lnTo>
                <a:lnTo>
                  <a:pt x="5050611" y="4976282"/>
                </a:lnTo>
                <a:lnTo>
                  <a:pt x="5063028" y="4976282"/>
                </a:lnTo>
                <a:lnTo>
                  <a:pt x="5063019" y="4976291"/>
                </a:lnTo>
                <a:cubicBezTo>
                  <a:pt x="5095489" y="4976291"/>
                  <a:pt x="5116019" y="4959633"/>
                  <a:pt x="5116019" y="4930586"/>
                </a:cubicBezTo>
                <a:cubicBezTo>
                  <a:pt x="5116028" y="4898683"/>
                  <a:pt x="5094061" y="4887261"/>
                  <a:pt x="5058248" y="4887261"/>
                </a:cubicBezTo>
                <a:close/>
                <a:moveTo>
                  <a:pt x="5622157" y="4887252"/>
                </a:moveTo>
                <a:cubicBezTo>
                  <a:pt x="5593982" y="4887252"/>
                  <a:pt x="5574889" y="4898318"/>
                  <a:pt x="5574889" y="4921527"/>
                </a:cubicBezTo>
                <a:cubicBezTo>
                  <a:pt x="5574889" y="4961521"/>
                  <a:pt x="5629327" y="4953429"/>
                  <a:pt x="5629327" y="4971994"/>
                </a:cubicBezTo>
                <a:cubicBezTo>
                  <a:pt x="5629327" y="4979137"/>
                  <a:pt x="5624071" y="4982942"/>
                  <a:pt x="5611187" y="4982942"/>
                </a:cubicBezTo>
                <a:cubicBezTo>
                  <a:pt x="5599723" y="4982942"/>
                  <a:pt x="5582059" y="4979137"/>
                  <a:pt x="5571556" y="4973892"/>
                </a:cubicBezTo>
                <a:lnTo>
                  <a:pt x="5575375" y="5000074"/>
                </a:lnTo>
                <a:cubicBezTo>
                  <a:pt x="5585878" y="5003888"/>
                  <a:pt x="5600208" y="5005785"/>
                  <a:pt x="5611664" y="5005785"/>
                </a:cubicBezTo>
                <a:cubicBezTo>
                  <a:pt x="5640792" y="5005785"/>
                  <a:pt x="5664664" y="4996261"/>
                  <a:pt x="5664664" y="4967697"/>
                </a:cubicBezTo>
                <a:cubicBezTo>
                  <a:pt x="5664664" y="4939131"/>
                  <a:pt x="5633775" y="4936008"/>
                  <a:pt x="5618330" y="4928600"/>
                </a:cubicBezTo>
                <a:lnTo>
                  <a:pt x="5609757" y="4918670"/>
                </a:lnTo>
                <a:lnTo>
                  <a:pt x="5614107" y="4911836"/>
                </a:lnTo>
                <a:cubicBezTo>
                  <a:pt x="5616913" y="4910346"/>
                  <a:pt x="5620972" y="4909630"/>
                  <a:pt x="5625985" y="4909630"/>
                </a:cubicBezTo>
                <a:cubicBezTo>
                  <a:pt x="5636964" y="4909630"/>
                  <a:pt x="5648905" y="4912011"/>
                  <a:pt x="5657018" y="4915341"/>
                </a:cubicBezTo>
                <a:lnTo>
                  <a:pt x="5654152" y="4890582"/>
                </a:lnTo>
                <a:cubicBezTo>
                  <a:pt x="5645077" y="4888675"/>
                  <a:pt x="5636964" y="4887252"/>
                  <a:pt x="5622157" y="4887252"/>
                </a:cubicBezTo>
                <a:close/>
                <a:moveTo>
                  <a:pt x="0" y="0"/>
                </a:moveTo>
                <a:lnTo>
                  <a:pt x="5890820" y="0"/>
                </a:lnTo>
                <a:lnTo>
                  <a:pt x="5890820" y="5143500"/>
                </a:lnTo>
                <a:lnTo>
                  <a:pt x="0" y="5143500"/>
                </a:lnTo>
                <a:close/>
              </a:path>
            </a:pathLst>
          </a:cu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r>
              <a:rPr lang="en-US" noProof="0" dirty="0"/>
              <a:t>Click icon to insert your photo OR </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 </a:t>
            </a:r>
            <a:br>
              <a:rPr lang="en-US" noProof="0" dirty="0"/>
            </a:br>
            <a:r>
              <a:rPr lang="en-US" noProof="0" dirty="0"/>
              <a:t>your image if your subject appears off-center</a:t>
            </a:r>
          </a:p>
        </p:txBody>
      </p:sp>
      <p:sp>
        <p:nvSpPr>
          <p:cNvPr id="5" name="Footer Placeholder 11">
            <a:extLst>
              <a:ext uri="{FF2B5EF4-FFF2-40B4-BE49-F238E27FC236}">
                <a16:creationId xmlns:a16="http://schemas.microsoft.com/office/drawing/2014/main" id="{39233B01-D8A4-FE06-9412-52107B278D8C}"/>
              </a:ext>
            </a:extLst>
          </p:cNvPr>
          <p:cNvSpPr>
            <a:spLocks noGrp="1"/>
          </p:cNvSpPr>
          <p:nvPr>
            <p:ph type="ftr" sz="quarter" idx="26"/>
          </p:nvPr>
        </p:nvSpPr>
        <p:spPr>
          <a:xfrm>
            <a:off x="502919" y="4928616"/>
            <a:ext cx="2377440" cy="91440"/>
          </a:xfrm>
          <a:prstGeom prst="rect">
            <a:avLst/>
          </a:prstGeom>
        </p:spPr>
        <p:txBody>
          <a:bodyPr/>
          <a:lstStyle>
            <a:lvl1pPr>
              <a:defRPr>
                <a:latin typeface="Calibri" panose="020F0502020204030204" pitchFamily="34" charset="0"/>
              </a:defRPr>
            </a:lvl1pPr>
          </a:lstStyle>
          <a:p>
            <a:endParaRPr lang="en-US"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a:xfrm>
            <a:off x="182123" y="4928616"/>
            <a:ext cx="199973" cy="91440"/>
          </a:xfrm>
          <a:prstGeom prst="rect">
            <a:avLst/>
          </a:prstGeom>
        </p:spPr>
        <p:txBody>
          <a:bodyPr/>
          <a:lstStyle>
            <a:lvl1pPr>
              <a:defRPr>
                <a:latin typeface="Calibri" panose="020F0502020204030204" pitchFamily="34" charset="0"/>
              </a:defRPr>
            </a:lvl1pPr>
          </a:lstStyle>
          <a:p>
            <a:fld id="{A5163908-529D-4A49-892F-D37C4044DFD8}" type="slidenum">
              <a:rPr lang="en-US" smtClean="0"/>
              <a:pPr/>
              <a:t>‹#›</a:t>
            </a:fld>
            <a:endParaRPr lang="en-US" dirty="0"/>
          </a:p>
        </p:txBody>
      </p:sp>
      <p:sp>
        <p:nvSpPr>
          <p:cNvPr id="8" name="Text Placeholder 2">
            <a:extLst>
              <a:ext uri="{FF2B5EF4-FFF2-40B4-BE49-F238E27FC236}">
                <a16:creationId xmlns:a16="http://schemas.microsoft.com/office/drawing/2014/main" id="{E2C26D52-4263-A84E-BE9C-E8B266F7A2A0}"/>
              </a:ext>
            </a:extLst>
          </p:cNvPr>
          <p:cNvSpPr>
            <a:spLocks noGrp="1"/>
          </p:cNvSpPr>
          <p:nvPr>
            <p:ph type="body" sz="quarter" idx="20" hasCustomPrompt="1"/>
          </p:nvPr>
        </p:nvSpPr>
        <p:spPr>
          <a:xfrm>
            <a:off x="500063" y="1211263"/>
            <a:ext cx="2379602" cy="3484800"/>
          </a:xfrm>
          <a:prstGeom prst="rect">
            <a:avLst/>
          </a:prstGeo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a:extLst>
              <a:ext uri="{FF2B5EF4-FFF2-40B4-BE49-F238E27FC236}">
                <a16:creationId xmlns:a16="http://schemas.microsoft.com/office/drawing/2014/main" id="{D0DFB18B-FAF9-0022-13B7-568D8420461E}"/>
              </a:ext>
            </a:extLst>
          </p:cNvPr>
          <p:cNvSpPr>
            <a:spLocks noGrp="1"/>
          </p:cNvSpPr>
          <p:nvPr>
            <p:ph type="title" hasCustomPrompt="1"/>
          </p:nvPr>
        </p:nvSpPr>
        <p:spPr>
          <a:xfrm>
            <a:off x="502920" y="376242"/>
            <a:ext cx="2377440" cy="722376"/>
          </a:xfrm>
          <a:prstGeom prst="rect">
            <a:avLst/>
          </a:prstGeom>
        </p:spPr>
        <p:txBody>
          <a:bodyPr/>
          <a:lstStyle>
            <a:lvl1pPr>
              <a:defRPr sz="2400">
                <a:solidFill>
                  <a:schemeClr val="tx2"/>
                </a:solidFill>
              </a:defRPr>
            </a:lvl1pPr>
          </a:lstStyle>
          <a:p>
            <a:r>
              <a:rPr lang="en-US" noProof="0" dirty="0"/>
              <a:t>Type your slide headline here</a:t>
            </a:r>
          </a:p>
        </p:txBody>
      </p:sp>
    </p:spTree>
    <p:extLst>
      <p:ext uri="{BB962C8B-B14F-4D97-AF65-F5344CB8AC3E}">
        <p14:creationId xmlns:p14="http://schemas.microsoft.com/office/powerpoint/2010/main" val="40517816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mall - image lef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4F529D8-9C6F-58F5-0254-996E808C0934}"/>
              </a:ext>
            </a:extLst>
          </p:cNvPr>
          <p:cNvSpPr>
            <a:spLocks noGrp="1"/>
          </p:cNvSpPr>
          <p:nvPr>
            <p:ph type="body" sz="quarter" idx="24" hasCustomPrompt="1"/>
          </p:nvPr>
        </p:nvSpPr>
        <p:spPr>
          <a:xfrm>
            <a:off x="6262611" y="1211263"/>
            <a:ext cx="2379602" cy="3484800"/>
          </a:xfrm>
          <a:prstGeom prst="rect">
            <a:avLst/>
          </a:prstGeo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079F63E1-D3F3-F243-D730-F89C53934AB2}"/>
              </a:ext>
            </a:extLst>
          </p:cNvPr>
          <p:cNvSpPr>
            <a:spLocks noGrp="1"/>
          </p:cNvSpPr>
          <p:nvPr>
            <p:ph type="title" hasCustomPrompt="1"/>
          </p:nvPr>
        </p:nvSpPr>
        <p:spPr>
          <a:xfrm>
            <a:off x="6260149" y="376242"/>
            <a:ext cx="2377440" cy="722376"/>
          </a:xfrm>
          <a:prstGeom prst="rect">
            <a:avLst/>
          </a:prstGeom>
        </p:spPr>
        <p:txBody>
          <a:bodyPr/>
          <a:lstStyle>
            <a:lvl1pPr>
              <a:defRPr sz="2400">
                <a:solidFill>
                  <a:schemeClr val="tx2"/>
                </a:solidFill>
              </a:defRPr>
            </a:lvl1pPr>
          </a:lstStyle>
          <a:p>
            <a:r>
              <a:rPr lang="en-US" noProof="0" dirty="0"/>
              <a:t>Type your slide headline here</a:t>
            </a:r>
          </a:p>
        </p:txBody>
      </p:sp>
      <p:sp>
        <p:nvSpPr>
          <p:cNvPr id="4" name="Footer Placeholder 11">
            <a:extLst>
              <a:ext uri="{FF2B5EF4-FFF2-40B4-BE49-F238E27FC236}">
                <a16:creationId xmlns:a16="http://schemas.microsoft.com/office/drawing/2014/main" id="{D019B56E-17F1-60C5-DE51-C73526AF218E}"/>
              </a:ext>
            </a:extLst>
          </p:cNvPr>
          <p:cNvSpPr>
            <a:spLocks noGrp="1"/>
          </p:cNvSpPr>
          <p:nvPr>
            <p:ph type="ftr" sz="quarter" idx="26"/>
          </p:nvPr>
        </p:nvSpPr>
        <p:spPr>
          <a:xfrm>
            <a:off x="502919" y="4928616"/>
            <a:ext cx="2377440" cy="91440"/>
          </a:xfrm>
          <a:prstGeom prst="rect">
            <a:avLst/>
          </a:prstGeom>
        </p:spPr>
        <p:txBody>
          <a:bodyPr/>
          <a:lstStyle>
            <a:lvl1pPr>
              <a:defRPr>
                <a:solidFill>
                  <a:schemeClr val="tx1">
                    <a:lumMod val="65000"/>
                    <a:lumOff val="35000"/>
                  </a:schemeClr>
                </a:solidFill>
                <a:latin typeface="Calibri" panose="020F0502020204030204" pitchFamily="34" charset="0"/>
              </a:defRPr>
            </a:lvl1pPr>
          </a:lstStyle>
          <a:p>
            <a:endParaRPr lang="en-US" dirty="0"/>
          </a:p>
        </p:txBody>
      </p:sp>
      <p:sp>
        <p:nvSpPr>
          <p:cNvPr id="7"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a:xfrm>
            <a:off x="182123" y="4928616"/>
            <a:ext cx="199973" cy="91440"/>
          </a:xfrm>
          <a:prstGeom prst="rect">
            <a:avLst/>
          </a:prstGeom>
        </p:spPr>
        <p:txBody>
          <a:bodyPr/>
          <a:lstStyle>
            <a:lvl1pPr>
              <a:defRPr>
                <a:solidFill>
                  <a:schemeClr val="bg1">
                    <a:lumMod val="65000"/>
                  </a:schemeClr>
                </a:solidFill>
                <a:latin typeface="Calibri" panose="020F0502020204030204" pitchFamily="34" charset="0"/>
              </a:defRPr>
            </a:lvl1pPr>
          </a:lstStyle>
          <a:p>
            <a:fld id="{A5163908-529D-4A49-892F-D37C4044DFD8}" type="slidenum">
              <a:rPr lang="en-US" smtClean="0"/>
              <a:pPr/>
              <a:t>‹#›</a:t>
            </a:fld>
            <a:endParaRPr lang="en-US" dirty="0"/>
          </a:p>
        </p:txBody>
      </p:sp>
      <p:sp>
        <p:nvSpPr>
          <p:cNvPr id="3" name="Picture Placeholder 4">
            <a:extLst>
              <a:ext uri="{FF2B5EF4-FFF2-40B4-BE49-F238E27FC236}">
                <a16:creationId xmlns:a16="http://schemas.microsoft.com/office/drawing/2014/main" id="{3C5F3973-0A3E-BA0D-7446-25212BF944FF}"/>
              </a:ext>
            </a:extLst>
          </p:cNvPr>
          <p:cNvSpPr>
            <a:spLocks noGrp="1"/>
          </p:cNvSpPr>
          <p:nvPr>
            <p:ph type="pic" sz="quarter" idx="28" hasCustomPrompt="1"/>
          </p:nvPr>
        </p:nvSpPr>
        <p:spPr>
          <a:xfrm>
            <a:off x="0" y="0"/>
            <a:ext cx="5890820" cy="5143500"/>
          </a:xfrm>
          <a:prstGeom prst="rect">
            <a:avLst/>
          </a:pr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r>
              <a:rPr lang="en-US" noProof="0" dirty="0"/>
              <a:t>Click icon to insert your photo OR </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 </a:t>
            </a:r>
            <a:br>
              <a:rPr lang="en-US" noProof="0" dirty="0"/>
            </a:br>
            <a:r>
              <a:rPr lang="en-US" noProof="0" dirty="0"/>
              <a:t>your image if your subject appears off-center</a:t>
            </a:r>
          </a:p>
        </p:txBody>
      </p:sp>
    </p:spTree>
    <p:extLst>
      <p:ext uri="{BB962C8B-B14F-4D97-AF65-F5344CB8AC3E}">
        <p14:creationId xmlns:p14="http://schemas.microsoft.com/office/powerpoint/2010/main" val="21081030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14F1EF4-283E-34CE-199C-D2F9ED23AAAD}"/>
              </a:ext>
            </a:extLst>
          </p:cNvPr>
          <p:cNvSpPr>
            <a:spLocks noGrp="1"/>
          </p:cNvSpPr>
          <p:nvPr>
            <p:ph type="pic" sz="quarter" idx="28" hasCustomPrompt="1"/>
          </p:nvPr>
        </p:nvSpPr>
        <p:spPr>
          <a:xfrm>
            <a:off x="0" y="0"/>
            <a:ext cx="9144000" cy="5143500"/>
          </a:xfrm>
          <a:custGeom>
            <a:avLst/>
            <a:gdLst>
              <a:gd name="connsiteX0" fmla="*/ 8862930 w 9144000"/>
              <a:gd name="connsiteY0" fmla="*/ 4918662 h 5143500"/>
              <a:gd name="connsiteX1" fmla="*/ 8862940 w 9144000"/>
              <a:gd name="connsiteY1" fmla="*/ 4918674 h 5143500"/>
              <a:gd name="connsiteX2" fmla="*/ 8862930 w 9144000"/>
              <a:gd name="connsiteY2" fmla="*/ 4918680 h 5143500"/>
              <a:gd name="connsiteX3" fmla="*/ 8757882 w 9144000"/>
              <a:gd name="connsiteY3" fmla="*/ 4908682 h 5143500"/>
              <a:gd name="connsiteX4" fmla="*/ 8783191 w 9144000"/>
              <a:gd name="connsiteY4" fmla="*/ 4931060 h 5143500"/>
              <a:gd name="connsiteX5" fmla="*/ 8757882 w 9144000"/>
              <a:gd name="connsiteY5" fmla="*/ 4955819 h 5143500"/>
              <a:gd name="connsiteX6" fmla="*/ 8752150 w 9144000"/>
              <a:gd name="connsiteY6" fmla="*/ 4955819 h 5143500"/>
              <a:gd name="connsiteX7" fmla="*/ 8752150 w 9144000"/>
              <a:gd name="connsiteY7" fmla="*/ 4908800 h 5143500"/>
              <a:gd name="connsiteX8" fmla="*/ 8757882 w 9144000"/>
              <a:gd name="connsiteY8" fmla="*/ 4908682 h 5143500"/>
              <a:gd name="connsiteX9" fmla="*/ 8309514 w 9144000"/>
              <a:gd name="connsiteY9" fmla="*/ 4908682 h 5143500"/>
              <a:gd name="connsiteX10" fmla="*/ 8334824 w 9144000"/>
              <a:gd name="connsiteY10" fmla="*/ 4931060 h 5143500"/>
              <a:gd name="connsiteX11" fmla="*/ 8309514 w 9144000"/>
              <a:gd name="connsiteY11" fmla="*/ 4955819 h 5143500"/>
              <a:gd name="connsiteX12" fmla="*/ 8303782 w 9144000"/>
              <a:gd name="connsiteY12" fmla="*/ 4955819 h 5143500"/>
              <a:gd name="connsiteX13" fmla="*/ 8303782 w 9144000"/>
              <a:gd name="connsiteY13" fmla="*/ 4908800 h 5143500"/>
              <a:gd name="connsiteX14" fmla="*/ 8309514 w 9144000"/>
              <a:gd name="connsiteY14" fmla="*/ 4908682 h 5143500"/>
              <a:gd name="connsiteX15" fmla="*/ 8656176 w 9144000"/>
              <a:gd name="connsiteY15" fmla="*/ 4889642 h 5143500"/>
              <a:gd name="connsiteX16" fmla="*/ 8656176 w 9144000"/>
              <a:gd name="connsiteY16" fmla="*/ 5003422 h 5143500"/>
              <a:gd name="connsiteX17" fmla="*/ 8691036 w 9144000"/>
              <a:gd name="connsiteY17" fmla="*/ 5003422 h 5143500"/>
              <a:gd name="connsiteX18" fmla="*/ 8691036 w 9144000"/>
              <a:gd name="connsiteY18" fmla="*/ 4889642 h 5143500"/>
              <a:gd name="connsiteX19" fmla="*/ 8575476 w 9144000"/>
              <a:gd name="connsiteY19" fmla="*/ 4889642 h 5143500"/>
              <a:gd name="connsiteX20" fmla="*/ 8575476 w 9144000"/>
              <a:gd name="connsiteY20" fmla="*/ 5003422 h 5143500"/>
              <a:gd name="connsiteX21" fmla="*/ 8638503 w 9144000"/>
              <a:gd name="connsiteY21" fmla="*/ 5003422 h 5143500"/>
              <a:gd name="connsiteX22" fmla="*/ 8643759 w 9144000"/>
              <a:gd name="connsiteY22" fmla="*/ 4980570 h 5143500"/>
              <a:gd name="connsiteX23" fmla="*/ 8610337 w 9144000"/>
              <a:gd name="connsiteY23" fmla="*/ 4980570 h 5143500"/>
              <a:gd name="connsiteX24" fmla="*/ 8610337 w 9144000"/>
              <a:gd name="connsiteY24" fmla="*/ 4889642 h 5143500"/>
              <a:gd name="connsiteX25" fmla="*/ 8514839 w 9144000"/>
              <a:gd name="connsiteY25" fmla="*/ 4889642 h 5143500"/>
              <a:gd name="connsiteX26" fmla="*/ 8514839 w 9144000"/>
              <a:gd name="connsiteY26" fmla="*/ 5003422 h 5143500"/>
              <a:gd name="connsiteX27" fmla="*/ 8549700 w 9144000"/>
              <a:gd name="connsiteY27" fmla="*/ 5003422 h 5143500"/>
              <a:gd name="connsiteX28" fmla="*/ 8549700 w 9144000"/>
              <a:gd name="connsiteY28" fmla="*/ 4889642 h 5143500"/>
              <a:gd name="connsiteX29" fmla="*/ 8383044 w 9144000"/>
              <a:gd name="connsiteY29" fmla="*/ 4889642 h 5143500"/>
              <a:gd name="connsiteX30" fmla="*/ 8383044 w 9144000"/>
              <a:gd name="connsiteY30" fmla="*/ 5003422 h 5143500"/>
              <a:gd name="connsiteX31" fmla="*/ 8417905 w 9144000"/>
              <a:gd name="connsiteY31" fmla="*/ 5003422 h 5143500"/>
              <a:gd name="connsiteX32" fmla="*/ 8417905 w 9144000"/>
              <a:gd name="connsiteY32" fmla="*/ 4958675 h 5143500"/>
              <a:gd name="connsiteX33" fmla="*/ 8454193 w 9144000"/>
              <a:gd name="connsiteY33" fmla="*/ 4958675 h 5143500"/>
              <a:gd name="connsiteX34" fmla="*/ 8454193 w 9144000"/>
              <a:gd name="connsiteY34" fmla="*/ 5003422 h 5143500"/>
              <a:gd name="connsiteX35" fmla="*/ 8489054 w 9144000"/>
              <a:gd name="connsiteY35" fmla="*/ 5003422 h 5143500"/>
              <a:gd name="connsiteX36" fmla="*/ 8489054 w 9144000"/>
              <a:gd name="connsiteY36" fmla="*/ 4889642 h 5143500"/>
              <a:gd name="connsiteX37" fmla="*/ 8454193 w 9144000"/>
              <a:gd name="connsiteY37" fmla="*/ 4889642 h 5143500"/>
              <a:gd name="connsiteX38" fmla="*/ 8454193 w 9144000"/>
              <a:gd name="connsiteY38" fmla="*/ 4934873 h 5143500"/>
              <a:gd name="connsiteX39" fmla="*/ 8417905 w 9144000"/>
              <a:gd name="connsiteY39" fmla="*/ 4934873 h 5143500"/>
              <a:gd name="connsiteX40" fmla="*/ 8417905 w 9144000"/>
              <a:gd name="connsiteY40" fmla="*/ 4889642 h 5143500"/>
              <a:gd name="connsiteX41" fmla="*/ 8759786 w 9144000"/>
              <a:gd name="connsiteY41" fmla="*/ 4887261 h 5143500"/>
              <a:gd name="connsiteX42" fmla="*/ 8717289 w 9144000"/>
              <a:gd name="connsiteY42" fmla="*/ 4889642 h 5143500"/>
              <a:gd name="connsiteX43" fmla="*/ 8717289 w 9144000"/>
              <a:gd name="connsiteY43" fmla="*/ 5003422 h 5143500"/>
              <a:gd name="connsiteX44" fmla="*/ 8752150 w 9144000"/>
              <a:gd name="connsiteY44" fmla="*/ 5003422 h 5143500"/>
              <a:gd name="connsiteX45" fmla="*/ 8752150 w 9144000"/>
              <a:gd name="connsiteY45" fmla="*/ 4976282 h 5143500"/>
              <a:gd name="connsiteX46" fmla="*/ 8764566 w 9144000"/>
              <a:gd name="connsiteY46" fmla="*/ 4976282 h 5143500"/>
              <a:gd name="connsiteX47" fmla="*/ 8764566 w 9144000"/>
              <a:gd name="connsiteY47" fmla="*/ 4976291 h 5143500"/>
              <a:gd name="connsiteX48" fmla="*/ 8817567 w 9144000"/>
              <a:gd name="connsiteY48" fmla="*/ 4930586 h 5143500"/>
              <a:gd name="connsiteX49" fmla="*/ 8759786 w 9144000"/>
              <a:gd name="connsiteY49" fmla="*/ 4887261 h 5143500"/>
              <a:gd name="connsiteX50" fmla="*/ 8311428 w 9144000"/>
              <a:gd name="connsiteY50" fmla="*/ 4887261 h 5143500"/>
              <a:gd name="connsiteX51" fmla="*/ 8268931 w 9144000"/>
              <a:gd name="connsiteY51" fmla="*/ 4889642 h 5143500"/>
              <a:gd name="connsiteX52" fmla="*/ 8268931 w 9144000"/>
              <a:gd name="connsiteY52" fmla="*/ 5003422 h 5143500"/>
              <a:gd name="connsiteX53" fmla="*/ 8303791 w 9144000"/>
              <a:gd name="connsiteY53" fmla="*/ 5003422 h 5143500"/>
              <a:gd name="connsiteX54" fmla="*/ 8303791 w 9144000"/>
              <a:gd name="connsiteY54" fmla="*/ 4976282 h 5143500"/>
              <a:gd name="connsiteX55" fmla="*/ 8316208 w 9144000"/>
              <a:gd name="connsiteY55" fmla="*/ 4976282 h 5143500"/>
              <a:gd name="connsiteX56" fmla="*/ 8316199 w 9144000"/>
              <a:gd name="connsiteY56" fmla="*/ 4976291 h 5143500"/>
              <a:gd name="connsiteX57" fmla="*/ 8369199 w 9144000"/>
              <a:gd name="connsiteY57" fmla="*/ 4930586 h 5143500"/>
              <a:gd name="connsiteX58" fmla="*/ 8311428 w 9144000"/>
              <a:gd name="connsiteY58" fmla="*/ 4887261 h 5143500"/>
              <a:gd name="connsiteX59" fmla="*/ 8875337 w 9144000"/>
              <a:gd name="connsiteY59" fmla="*/ 4887252 h 5143500"/>
              <a:gd name="connsiteX60" fmla="*/ 8828069 w 9144000"/>
              <a:gd name="connsiteY60" fmla="*/ 4921527 h 5143500"/>
              <a:gd name="connsiteX61" fmla="*/ 8882507 w 9144000"/>
              <a:gd name="connsiteY61" fmla="*/ 4971994 h 5143500"/>
              <a:gd name="connsiteX62" fmla="*/ 8864367 w 9144000"/>
              <a:gd name="connsiteY62" fmla="*/ 4982942 h 5143500"/>
              <a:gd name="connsiteX63" fmla="*/ 8824736 w 9144000"/>
              <a:gd name="connsiteY63" fmla="*/ 4973892 h 5143500"/>
              <a:gd name="connsiteX64" fmla="*/ 8828555 w 9144000"/>
              <a:gd name="connsiteY64" fmla="*/ 5000074 h 5143500"/>
              <a:gd name="connsiteX65" fmla="*/ 8864844 w 9144000"/>
              <a:gd name="connsiteY65" fmla="*/ 5005785 h 5143500"/>
              <a:gd name="connsiteX66" fmla="*/ 8917844 w 9144000"/>
              <a:gd name="connsiteY66" fmla="*/ 4967697 h 5143500"/>
              <a:gd name="connsiteX67" fmla="*/ 8871510 w 9144000"/>
              <a:gd name="connsiteY67" fmla="*/ 4928600 h 5143500"/>
              <a:gd name="connsiteX68" fmla="*/ 8862940 w 9144000"/>
              <a:gd name="connsiteY68" fmla="*/ 4918674 h 5143500"/>
              <a:gd name="connsiteX69" fmla="*/ 8879165 w 9144000"/>
              <a:gd name="connsiteY69" fmla="*/ 4909630 h 5143500"/>
              <a:gd name="connsiteX70" fmla="*/ 8910198 w 9144000"/>
              <a:gd name="connsiteY70" fmla="*/ 4915341 h 5143500"/>
              <a:gd name="connsiteX71" fmla="*/ 8907332 w 9144000"/>
              <a:gd name="connsiteY71" fmla="*/ 4890582 h 5143500"/>
              <a:gd name="connsiteX72" fmla="*/ 8875337 w 9144000"/>
              <a:gd name="connsiteY72" fmla="*/ 4887252 h 5143500"/>
              <a:gd name="connsiteX73" fmla="*/ 0 w 9144000"/>
              <a:gd name="connsiteY73" fmla="*/ 0 h 5143500"/>
              <a:gd name="connsiteX74" fmla="*/ 9144000 w 9144000"/>
              <a:gd name="connsiteY74" fmla="*/ 0 h 5143500"/>
              <a:gd name="connsiteX75" fmla="*/ 9144000 w 9144000"/>
              <a:gd name="connsiteY75" fmla="*/ 5143500 h 5143500"/>
              <a:gd name="connsiteX76" fmla="*/ 0 w 9144000"/>
              <a:gd name="connsiteY7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144000" h="5143500">
                <a:moveTo>
                  <a:pt x="8862930" y="4918662"/>
                </a:moveTo>
                <a:lnTo>
                  <a:pt x="8862940" y="4918674"/>
                </a:lnTo>
                <a:lnTo>
                  <a:pt x="8862930" y="4918680"/>
                </a:lnTo>
                <a:close/>
                <a:moveTo>
                  <a:pt x="8757882" y="4908682"/>
                </a:moveTo>
                <a:cubicBezTo>
                  <a:pt x="8775069" y="4908682"/>
                  <a:pt x="8783191" y="4916774"/>
                  <a:pt x="8783191" y="4931060"/>
                </a:cubicBezTo>
                <a:cubicBezTo>
                  <a:pt x="8783191" y="4945821"/>
                  <a:pt x="8776031" y="4955819"/>
                  <a:pt x="8757882" y="4955819"/>
                </a:cubicBezTo>
                <a:lnTo>
                  <a:pt x="8752150" y="4955819"/>
                </a:lnTo>
                <a:lnTo>
                  <a:pt x="8752150" y="4908800"/>
                </a:lnTo>
                <a:cubicBezTo>
                  <a:pt x="8754173" y="4908682"/>
                  <a:pt x="8756087" y="4908682"/>
                  <a:pt x="8757882" y="4908682"/>
                </a:cubicBezTo>
                <a:close/>
                <a:moveTo>
                  <a:pt x="8309514" y="4908682"/>
                </a:moveTo>
                <a:cubicBezTo>
                  <a:pt x="8326702" y="4908682"/>
                  <a:pt x="8334824" y="4916774"/>
                  <a:pt x="8334824" y="4931060"/>
                </a:cubicBezTo>
                <a:cubicBezTo>
                  <a:pt x="8334824" y="4945821"/>
                  <a:pt x="8327663" y="4955819"/>
                  <a:pt x="8309514" y="4955819"/>
                </a:cubicBezTo>
                <a:lnTo>
                  <a:pt x="8303782" y="4955819"/>
                </a:lnTo>
                <a:lnTo>
                  <a:pt x="8303782" y="4908800"/>
                </a:lnTo>
                <a:cubicBezTo>
                  <a:pt x="8305815" y="4908682"/>
                  <a:pt x="8307720" y="4908682"/>
                  <a:pt x="8309514" y="4908682"/>
                </a:cubicBezTo>
                <a:close/>
                <a:moveTo>
                  <a:pt x="8656176" y="4889642"/>
                </a:moveTo>
                <a:lnTo>
                  <a:pt x="8656176" y="5003422"/>
                </a:lnTo>
                <a:lnTo>
                  <a:pt x="8691036" y="5003422"/>
                </a:lnTo>
                <a:lnTo>
                  <a:pt x="8691036" y="4889642"/>
                </a:lnTo>
                <a:close/>
                <a:moveTo>
                  <a:pt x="8575476" y="4889642"/>
                </a:moveTo>
                <a:lnTo>
                  <a:pt x="8575476" y="5003422"/>
                </a:lnTo>
                <a:lnTo>
                  <a:pt x="8638503" y="5003422"/>
                </a:lnTo>
                <a:lnTo>
                  <a:pt x="8643759" y="4980570"/>
                </a:lnTo>
                <a:lnTo>
                  <a:pt x="8610337" y="4980570"/>
                </a:lnTo>
                <a:lnTo>
                  <a:pt x="8610337" y="4889642"/>
                </a:lnTo>
                <a:close/>
                <a:moveTo>
                  <a:pt x="8514839" y="4889642"/>
                </a:moveTo>
                <a:lnTo>
                  <a:pt x="8514839" y="5003422"/>
                </a:lnTo>
                <a:lnTo>
                  <a:pt x="8549700" y="5003422"/>
                </a:lnTo>
                <a:lnTo>
                  <a:pt x="8549700" y="4889642"/>
                </a:lnTo>
                <a:close/>
                <a:moveTo>
                  <a:pt x="8383044" y="4889642"/>
                </a:moveTo>
                <a:lnTo>
                  <a:pt x="8383044" y="5003422"/>
                </a:lnTo>
                <a:lnTo>
                  <a:pt x="8417905" y="5003422"/>
                </a:lnTo>
                <a:lnTo>
                  <a:pt x="8417905" y="4958675"/>
                </a:lnTo>
                <a:lnTo>
                  <a:pt x="8454193" y="4958675"/>
                </a:lnTo>
                <a:lnTo>
                  <a:pt x="8454193" y="5003422"/>
                </a:lnTo>
                <a:lnTo>
                  <a:pt x="8489054" y="5003422"/>
                </a:lnTo>
                <a:lnTo>
                  <a:pt x="8489054" y="4889642"/>
                </a:lnTo>
                <a:lnTo>
                  <a:pt x="8454193" y="4889642"/>
                </a:lnTo>
                <a:lnTo>
                  <a:pt x="8454193" y="4934873"/>
                </a:lnTo>
                <a:lnTo>
                  <a:pt x="8417905" y="4934873"/>
                </a:lnTo>
                <a:lnTo>
                  <a:pt x="8417905" y="4889642"/>
                </a:lnTo>
                <a:close/>
                <a:moveTo>
                  <a:pt x="8759786" y="4887261"/>
                </a:moveTo>
                <a:cubicBezTo>
                  <a:pt x="8745941" y="4887261"/>
                  <a:pt x="8729230" y="4888210"/>
                  <a:pt x="8717289" y="4889642"/>
                </a:cubicBezTo>
                <a:lnTo>
                  <a:pt x="8717289" y="5003422"/>
                </a:lnTo>
                <a:lnTo>
                  <a:pt x="8752150" y="5003422"/>
                </a:lnTo>
                <a:lnTo>
                  <a:pt x="8752150" y="4976282"/>
                </a:lnTo>
                <a:lnTo>
                  <a:pt x="8764566" y="4976282"/>
                </a:lnTo>
                <a:lnTo>
                  <a:pt x="8764566" y="4976291"/>
                </a:lnTo>
                <a:cubicBezTo>
                  <a:pt x="8797037" y="4976291"/>
                  <a:pt x="8817567" y="4959633"/>
                  <a:pt x="8817567" y="4930586"/>
                </a:cubicBezTo>
                <a:cubicBezTo>
                  <a:pt x="8817567" y="4898692"/>
                  <a:pt x="8795599" y="4887261"/>
                  <a:pt x="8759786" y="4887261"/>
                </a:cubicBezTo>
                <a:close/>
                <a:moveTo>
                  <a:pt x="8311428" y="4887261"/>
                </a:moveTo>
                <a:cubicBezTo>
                  <a:pt x="8297583" y="4887261"/>
                  <a:pt x="8280872" y="4888210"/>
                  <a:pt x="8268931" y="4889642"/>
                </a:cubicBezTo>
                <a:lnTo>
                  <a:pt x="8268931" y="5003422"/>
                </a:lnTo>
                <a:lnTo>
                  <a:pt x="8303791" y="5003422"/>
                </a:lnTo>
                <a:lnTo>
                  <a:pt x="8303791" y="4976282"/>
                </a:lnTo>
                <a:lnTo>
                  <a:pt x="8316208" y="4976282"/>
                </a:lnTo>
                <a:lnTo>
                  <a:pt x="8316199" y="4976291"/>
                </a:lnTo>
                <a:cubicBezTo>
                  <a:pt x="8348669" y="4976291"/>
                  <a:pt x="8369199" y="4959633"/>
                  <a:pt x="8369199" y="4930586"/>
                </a:cubicBezTo>
                <a:cubicBezTo>
                  <a:pt x="8369208" y="4898683"/>
                  <a:pt x="8347241" y="4887261"/>
                  <a:pt x="8311428" y="4887261"/>
                </a:cubicBezTo>
                <a:close/>
                <a:moveTo>
                  <a:pt x="8875337" y="4887252"/>
                </a:moveTo>
                <a:cubicBezTo>
                  <a:pt x="8847162" y="4887252"/>
                  <a:pt x="8828069" y="4898318"/>
                  <a:pt x="8828069" y="4921527"/>
                </a:cubicBezTo>
                <a:cubicBezTo>
                  <a:pt x="8828069" y="4961521"/>
                  <a:pt x="8882507" y="4953429"/>
                  <a:pt x="8882507" y="4971994"/>
                </a:cubicBezTo>
                <a:cubicBezTo>
                  <a:pt x="8882507" y="4979137"/>
                  <a:pt x="8877251" y="4982942"/>
                  <a:pt x="8864367" y="4982942"/>
                </a:cubicBezTo>
                <a:cubicBezTo>
                  <a:pt x="8852903" y="4982942"/>
                  <a:pt x="8835239" y="4979137"/>
                  <a:pt x="8824736" y="4973892"/>
                </a:cubicBezTo>
                <a:lnTo>
                  <a:pt x="8828555" y="5000074"/>
                </a:lnTo>
                <a:cubicBezTo>
                  <a:pt x="8839058" y="5003888"/>
                  <a:pt x="8853388" y="5005785"/>
                  <a:pt x="8864844" y="5005785"/>
                </a:cubicBezTo>
                <a:cubicBezTo>
                  <a:pt x="8893972" y="5005785"/>
                  <a:pt x="8917844" y="4996261"/>
                  <a:pt x="8917844" y="4967697"/>
                </a:cubicBezTo>
                <a:cubicBezTo>
                  <a:pt x="8917844" y="4939131"/>
                  <a:pt x="8886955" y="4936008"/>
                  <a:pt x="8871510" y="4928600"/>
                </a:cubicBezTo>
                <a:lnTo>
                  <a:pt x="8862940" y="4918674"/>
                </a:lnTo>
                <a:lnTo>
                  <a:pt x="8879165" y="4909630"/>
                </a:lnTo>
                <a:cubicBezTo>
                  <a:pt x="8890144" y="4909630"/>
                  <a:pt x="8902085" y="4912011"/>
                  <a:pt x="8910198" y="4915341"/>
                </a:cubicBezTo>
                <a:lnTo>
                  <a:pt x="8907332" y="4890582"/>
                </a:lnTo>
                <a:cubicBezTo>
                  <a:pt x="8898257" y="4888675"/>
                  <a:pt x="8890144" y="4887252"/>
                  <a:pt x="8875337" y="4887252"/>
                </a:cubicBezTo>
                <a:close/>
                <a:moveTo>
                  <a:pt x="0" y="0"/>
                </a:moveTo>
                <a:lnTo>
                  <a:pt x="9144000" y="0"/>
                </a:lnTo>
                <a:lnTo>
                  <a:pt x="9144000" y="5143500"/>
                </a:lnTo>
                <a:lnTo>
                  <a:pt x="0" y="5143500"/>
                </a:lnTo>
                <a:close/>
              </a:path>
            </a:pathLst>
          </a:cu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br>
              <a:rPr lang="en-US" noProof="0" dirty="0"/>
            </a:br>
            <a:br>
              <a:rPr lang="en-US" noProof="0" dirty="0"/>
            </a:br>
            <a:br>
              <a:rPr lang="en-US" noProof="0" dirty="0"/>
            </a:br>
            <a:br>
              <a:rPr lang="en-US" noProof="0" dirty="0"/>
            </a:br>
            <a:br>
              <a:rPr lang="en-US" noProof="0" dirty="0"/>
            </a:br>
            <a:br>
              <a:rPr lang="en-US" noProof="0" dirty="0"/>
            </a:br>
            <a:r>
              <a:rPr lang="en-US" noProof="0" dirty="0"/>
              <a:t>Click icon to insert your photo OR </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 </a:t>
            </a:r>
            <a:br>
              <a:rPr lang="en-US" noProof="0" dirty="0"/>
            </a:br>
            <a:r>
              <a:rPr lang="en-US" noProof="0" dirty="0"/>
              <a:t>your image if your subject appears off-center</a:t>
            </a:r>
            <a:br>
              <a:rPr lang="en-US" noProof="0" dirty="0"/>
            </a:br>
            <a:br>
              <a:rPr lang="en-US" noProof="0" dirty="0"/>
            </a:br>
            <a:br>
              <a:rPr lang="en-US" noProof="0" dirty="0"/>
            </a:br>
            <a:br>
              <a:rPr lang="en-US" noProof="0" dirty="0"/>
            </a:br>
            <a:br>
              <a:rPr lang="en-US" noProof="0" dirty="0"/>
            </a:br>
            <a:br>
              <a:rPr lang="en-US" noProof="0" dirty="0"/>
            </a:br>
            <a:r>
              <a:rPr lang="en-US" noProof="0" dirty="0"/>
              <a:t>Need the white logo? Select “Hide Background Graphics” in the Format Shape pane.</a:t>
            </a:r>
          </a:p>
        </p:txBody>
      </p:sp>
      <p:sp>
        <p:nvSpPr>
          <p:cNvPr id="3" name="Footer Placeholder 11">
            <a:extLst>
              <a:ext uri="{FF2B5EF4-FFF2-40B4-BE49-F238E27FC236}">
                <a16:creationId xmlns:a16="http://schemas.microsoft.com/office/drawing/2014/main" id="{83C774FF-44C9-505B-D3A3-7BDAED31291A}"/>
              </a:ext>
            </a:extLst>
          </p:cNvPr>
          <p:cNvSpPr>
            <a:spLocks noGrp="1"/>
          </p:cNvSpPr>
          <p:nvPr>
            <p:ph type="ftr" sz="quarter" idx="26"/>
          </p:nvPr>
        </p:nvSpPr>
        <p:spPr>
          <a:xfrm>
            <a:off x="502919" y="4928616"/>
            <a:ext cx="2377440" cy="91440"/>
          </a:xfrm>
          <a:prstGeom prst="rect">
            <a:avLst/>
          </a:prstGeom>
        </p:spPr>
        <p:txBody>
          <a:bodyPr/>
          <a:lstStyle>
            <a:lvl1pPr>
              <a:defRPr>
                <a:solidFill>
                  <a:schemeClr val="tx1">
                    <a:lumMod val="65000"/>
                    <a:lumOff val="35000"/>
                  </a:schemeClr>
                </a:solidFill>
                <a:latin typeface="Calibri" panose="020F0502020204030204" pitchFamily="34" charset="0"/>
              </a:defRPr>
            </a:lvl1pPr>
          </a:lstStyle>
          <a:p>
            <a:endParaRPr lang="en-US" dirty="0"/>
          </a:p>
        </p:txBody>
      </p:sp>
      <p:sp>
        <p:nvSpPr>
          <p:cNvPr id="4" name="Slide Number Placeholder 12">
            <a:extLst>
              <a:ext uri="{FF2B5EF4-FFF2-40B4-BE49-F238E27FC236}">
                <a16:creationId xmlns:a16="http://schemas.microsoft.com/office/drawing/2014/main" id="{8E634DF2-19D4-5701-B6C3-6993A4076E58}"/>
              </a:ext>
            </a:extLst>
          </p:cNvPr>
          <p:cNvSpPr>
            <a:spLocks noGrp="1"/>
          </p:cNvSpPr>
          <p:nvPr>
            <p:ph type="sldNum" sz="quarter" idx="27"/>
          </p:nvPr>
        </p:nvSpPr>
        <p:spPr>
          <a:xfrm>
            <a:off x="182123" y="4928616"/>
            <a:ext cx="199973" cy="91440"/>
          </a:xfrm>
          <a:prstGeom prst="rect">
            <a:avLst/>
          </a:prstGeom>
        </p:spPr>
        <p:txBody>
          <a:bodyPr/>
          <a:lstStyle>
            <a:lvl1pPr>
              <a:defRPr>
                <a:solidFill>
                  <a:schemeClr val="bg1">
                    <a:lumMod val="85000"/>
                  </a:schemeClr>
                </a:solidFill>
                <a:latin typeface="Calibri" panose="020F0502020204030204" pitchFamily="34" charset="0"/>
              </a:defRPr>
            </a:lvl1pPr>
          </a:lstStyle>
          <a:p>
            <a:fld id="{A5163908-529D-4A49-892F-D37C4044DFD8}" type="slidenum">
              <a:rPr lang="en-US" smtClean="0"/>
              <a:pPr/>
              <a:t>‹#›</a:t>
            </a:fld>
            <a:endParaRPr lang="en-US" dirty="0"/>
          </a:p>
        </p:txBody>
      </p:sp>
    </p:spTree>
    <p:extLst>
      <p:ext uri="{BB962C8B-B14F-4D97-AF65-F5344CB8AC3E}">
        <p14:creationId xmlns:p14="http://schemas.microsoft.com/office/powerpoint/2010/main" val="35196946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502919" y="4928616"/>
            <a:ext cx="5486400" cy="91440"/>
          </a:xfrm>
          <a:prstGeom prst="rect">
            <a:avLst/>
          </a:prstGeom>
        </p:spPr>
        <p:txBody>
          <a:bodyPr/>
          <a:lstStyle>
            <a:lvl1pPr>
              <a:defRPr>
                <a:solidFill>
                  <a:schemeClr val="tx1">
                    <a:lumMod val="65000"/>
                    <a:lumOff val="35000"/>
                  </a:schemeClr>
                </a:solidFill>
                <a:latin typeface="Calibri" panose="020F0502020204030204" pitchFamily="34" charset="0"/>
              </a:defRPr>
            </a:lvl1pPr>
          </a:lstStyle>
          <a:p>
            <a:endParaRPr lang="en-US"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a:xfrm>
            <a:off x="182123" y="4928616"/>
            <a:ext cx="199973" cy="91440"/>
          </a:xfrm>
          <a:prstGeom prst="rect">
            <a:avLst/>
          </a:prstGeom>
        </p:spPr>
        <p:txBody>
          <a:bodyPr/>
          <a:lstStyle>
            <a:lvl1pPr>
              <a:defRPr>
                <a:solidFill>
                  <a:schemeClr val="bg1">
                    <a:lumMod val="65000"/>
                  </a:schemeClr>
                </a:solidFill>
                <a:latin typeface="Calibri" panose="020F0502020204030204" pitchFamily="34" charset="0"/>
              </a:defRPr>
            </a:lvl1pPr>
          </a:lstStyle>
          <a:p>
            <a:fld id="{A5163908-529D-4A49-892F-D37C4044DFD8}" type="slidenum">
              <a:rPr lang="en-US" smtClean="0"/>
              <a:pPr/>
              <a:t>‹#›</a:t>
            </a:fld>
            <a:endParaRPr lang="en-US" dirty="0"/>
          </a:p>
        </p:txBody>
      </p:sp>
    </p:spTree>
    <p:extLst>
      <p:ext uri="{BB962C8B-B14F-4D97-AF65-F5344CB8AC3E}">
        <p14:creationId xmlns:p14="http://schemas.microsoft.com/office/powerpoint/2010/main" val="4137202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blue (vertical logo)">
    <p:bg>
      <p:bgPr>
        <a:solidFill>
          <a:srgbClr val="BDF0FF"/>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1A8230AB-B9C3-ABB7-8E09-DB40160FB893}"/>
              </a:ext>
            </a:extLst>
          </p:cNvPr>
          <p:cNvSpPr>
            <a:spLocks noGrp="1"/>
          </p:cNvSpPr>
          <p:nvPr>
            <p:ph type="body" sz="quarter" idx="15" hasCustomPrompt="1"/>
          </p:nvPr>
        </p:nvSpPr>
        <p:spPr bwMode="white">
          <a:xfrm>
            <a:off x="502921" y="4466069"/>
            <a:ext cx="4297680" cy="182880"/>
          </a:xfrm>
          <a:prstGeom prst="rect">
            <a:avLst/>
          </a:prstGeom>
        </p:spPr>
        <p:txBody>
          <a:bodyPr lIns="0" tIns="0" rIns="0" bIns="0" anchor="ctr">
            <a:noAutofit/>
          </a:bodyPr>
          <a:lstStyle>
            <a:lvl1pPr marL="0" indent="0">
              <a:lnSpc>
                <a:spcPct val="100000"/>
              </a:lnSpc>
              <a:spcBef>
                <a:spcPts val="0"/>
              </a:spcBef>
              <a:buFontTx/>
              <a:buNone/>
              <a:defRPr sz="1200" b="0">
                <a:solidFill>
                  <a:srgbClr val="0B5ED7"/>
                </a:solidFill>
              </a:defRPr>
            </a:lvl1pPr>
          </a:lstStyle>
          <a:p>
            <a:pPr lvl="0"/>
            <a:r>
              <a:rPr lang="en-US" noProof="0" dirty="0"/>
              <a:t>Date</a:t>
            </a:r>
          </a:p>
        </p:txBody>
      </p:sp>
      <p:sp>
        <p:nvSpPr>
          <p:cNvPr id="11" name="Text Placeholder 3">
            <a:extLst>
              <a:ext uri="{FF2B5EF4-FFF2-40B4-BE49-F238E27FC236}">
                <a16:creationId xmlns:a16="http://schemas.microsoft.com/office/drawing/2014/main" id="{A337A30B-E80E-D3BE-EC18-C70BD71A60EA}"/>
              </a:ext>
            </a:extLst>
          </p:cNvPr>
          <p:cNvSpPr>
            <a:spLocks noGrp="1"/>
          </p:cNvSpPr>
          <p:nvPr>
            <p:ph type="body" sz="quarter" idx="12" hasCustomPrompt="1"/>
          </p:nvPr>
        </p:nvSpPr>
        <p:spPr bwMode="white">
          <a:xfrm>
            <a:off x="502921" y="4276855"/>
            <a:ext cx="4297680" cy="182880"/>
          </a:xfrm>
          <a:prstGeom prst="rect">
            <a:avLst/>
          </a:prstGeom>
        </p:spPr>
        <p:txBody>
          <a:bodyPr lIns="0" tIns="0" rIns="0" bIns="0" anchor="ctr">
            <a:noAutofit/>
          </a:bodyPr>
          <a:lstStyle>
            <a:lvl1pPr marL="0" indent="0">
              <a:lnSpc>
                <a:spcPct val="100000"/>
              </a:lnSpc>
              <a:spcBef>
                <a:spcPts val="0"/>
              </a:spcBef>
              <a:buFontTx/>
              <a:buNone/>
              <a:defRPr sz="1200" b="0">
                <a:solidFill>
                  <a:srgbClr val="0B5ED7"/>
                </a:solidFill>
              </a:defRPr>
            </a:lvl1pPr>
          </a:lstStyle>
          <a:p>
            <a:pPr lvl="0"/>
            <a:r>
              <a:rPr lang="en-US" noProof="0" dirty="0"/>
              <a:t>Title and Business</a:t>
            </a:r>
          </a:p>
        </p:txBody>
      </p:sp>
      <p:sp>
        <p:nvSpPr>
          <p:cNvPr id="10" name="Text Placeholder 3">
            <a:extLst>
              <a:ext uri="{FF2B5EF4-FFF2-40B4-BE49-F238E27FC236}">
                <a16:creationId xmlns:a16="http://schemas.microsoft.com/office/drawing/2014/main" id="{09404725-0715-5DAD-58B4-34C44B05659B}"/>
              </a:ext>
            </a:extLst>
          </p:cNvPr>
          <p:cNvSpPr>
            <a:spLocks noGrp="1"/>
          </p:cNvSpPr>
          <p:nvPr>
            <p:ph type="body" sz="quarter" idx="11" hasCustomPrompt="1"/>
          </p:nvPr>
        </p:nvSpPr>
        <p:spPr bwMode="white">
          <a:xfrm>
            <a:off x="502921" y="4087641"/>
            <a:ext cx="4297680" cy="182880"/>
          </a:xfrm>
          <a:prstGeom prst="rect">
            <a:avLst/>
          </a:prstGeom>
        </p:spPr>
        <p:txBody>
          <a:bodyPr lIns="0" tIns="0" rIns="0" bIns="0" anchor="ctr">
            <a:noAutofit/>
          </a:bodyPr>
          <a:lstStyle>
            <a:lvl1pPr marL="0" indent="0">
              <a:lnSpc>
                <a:spcPct val="100000"/>
              </a:lnSpc>
              <a:spcBef>
                <a:spcPts val="0"/>
              </a:spcBef>
              <a:buFontTx/>
              <a:buNone/>
              <a:defRPr sz="1200" b="1">
                <a:solidFill>
                  <a:srgbClr val="0B5ED7"/>
                </a:solidFill>
              </a:defRPr>
            </a:lvl1pPr>
          </a:lstStyle>
          <a:p>
            <a:pPr lvl="0"/>
            <a:r>
              <a:rPr lang="en-US" noProof="0" dirty="0"/>
              <a:t>Author</a:t>
            </a:r>
          </a:p>
        </p:txBody>
      </p:sp>
      <p:sp>
        <p:nvSpPr>
          <p:cNvPr id="9" name="Text Placeholder 3">
            <a:extLst>
              <a:ext uri="{FF2B5EF4-FFF2-40B4-BE49-F238E27FC236}">
                <a16:creationId xmlns:a16="http://schemas.microsoft.com/office/drawing/2014/main" id="{9DEFDCC6-A291-B654-EC74-B2F7A352C261}"/>
              </a:ext>
            </a:extLst>
          </p:cNvPr>
          <p:cNvSpPr>
            <a:spLocks noGrp="1"/>
          </p:cNvSpPr>
          <p:nvPr>
            <p:ph type="body" sz="quarter" idx="17" hasCustomPrompt="1"/>
          </p:nvPr>
        </p:nvSpPr>
        <p:spPr>
          <a:xfrm>
            <a:off x="502920" y="2057400"/>
            <a:ext cx="6035040" cy="1207008"/>
          </a:xfrm>
          <a:prstGeom prst="rect">
            <a:avLst/>
          </a:prstGeom>
        </p:spPr>
        <p:txBody>
          <a:bodyPr anchor="t">
            <a:noAutofit/>
          </a:bodyPr>
          <a:lstStyle>
            <a:lvl1pPr marL="0" indent="0">
              <a:lnSpc>
                <a:spcPct val="90000"/>
              </a:lnSpc>
              <a:spcAft>
                <a:spcPts val="0"/>
              </a:spcAft>
              <a:buNone/>
              <a:defRPr sz="3200">
                <a:solidFill>
                  <a:srgbClr val="0B5ED7"/>
                </a:solidFill>
                <a:latin typeface="+mj-lt"/>
              </a:defRPr>
            </a:lvl1pPr>
          </a:lstStyle>
          <a:p>
            <a:pPr lvl="0"/>
            <a:r>
              <a:rPr lang="en-US" dirty="0"/>
              <a:t>Presentation title</a:t>
            </a:r>
          </a:p>
        </p:txBody>
      </p:sp>
      <p:sp>
        <p:nvSpPr>
          <p:cNvPr id="8" name="Text Placeholder 2">
            <a:extLst>
              <a:ext uri="{FF2B5EF4-FFF2-40B4-BE49-F238E27FC236}">
                <a16:creationId xmlns:a16="http://schemas.microsoft.com/office/drawing/2014/main" id="{063D59C3-AC2B-8821-72FE-690F065F5B0E}"/>
              </a:ext>
            </a:extLst>
          </p:cNvPr>
          <p:cNvSpPr>
            <a:spLocks noGrp="1"/>
          </p:cNvSpPr>
          <p:nvPr>
            <p:ph type="body" sz="quarter" idx="16" hasCustomPrompt="1"/>
          </p:nvPr>
        </p:nvSpPr>
        <p:spPr>
          <a:xfrm>
            <a:off x="502920" y="1764792"/>
            <a:ext cx="6035040" cy="182880"/>
          </a:xfrm>
          <a:prstGeom prst="rect">
            <a:avLst/>
          </a:prstGeom>
        </p:spPr>
        <p:txBody>
          <a:bodyPr/>
          <a:lstStyle>
            <a:lvl1pPr marL="0" indent="0">
              <a:buNone/>
              <a:defRPr sz="1200" b="1">
                <a:solidFill>
                  <a:srgbClr val="0B5ED7"/>
                </a:solidFill>
                <a:latin typeface="Calibri" panose="020F0502020204030204" pitchFamily="34" charset="0"/>
              </a:defRPr>
            </a:lvl1pPr>
          </a:lstStyle>
          <a:p>
            <a:pPr lvl="0"/>
            <a:r>
              <a:rPr lang="en-US" dirty="0"/>
              <a:t>Optional header</a:t>
            </a:r>
          </a:p>
        </p:txBody>
      </p:sp>
      <p:pic>
        <p:nvPicPr>
          <p:cNvPr id="2" name="Picture 1" descr="A blue and black logo&#10;&#10;Description automatically generated">
            <a:extLst>
              <a:ext uri="{FF2B5EF4-FFF2-40B4-BE49-F238E27FC236}">
                <a16:creationId xmlns:a16="http://schemas.microsoft.com/office/drawing/2014/main" id="{4F4C1511-F04E-7339-FC99-C7CDCAF03840}"/>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8027277" y="283122"/>
            <a:ext cx="841742" cy="4579200"/>
          </a:xfrm>
          <a:prstGeom prst="rect">
            <a:avLst/>
          </a:prstGeom>
        </p:spPr>
      </p:pic>
    </p:spTree>
    <p:extLst>
      <p:ext uri="{BB962C8B-B14F-4D97-AF65-F5344CB8AC3E}">
        <p14:creationId xmlns:p14="http://schemas.microsoft.com/office/powerpoint/2010/main" val="1841434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 blue">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8DAE83-C9A1-3CFA-42F6-1FB772A3EA0B}"/>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CC6C873-7B4F-45EB-5E38-3E9D0111ED8D}"/>
              </a:ext>
            </a:extLst>
          </p:cNvPr>
          <p:cNvSpPr>
            <a:spLocks noGrp="1"/>
          </p:cNvSpPr>
          <p:nvPr>
            <p:ph type="sldNum" sz="quarter" idx="11"/>
          </p:nvPr>
        </p:nvSpPr>
        <p:spPr/>
        <p:txBody>
          <a:bodyPr/>
          <a:lstStyle/>
          <a:p>
            <a:fld id="{A5163908-529D-4A49-892F-D37C4044DFD8}" type="slidenum">
              <a:rPr lang="en-US" smtClean="0"/>
              <a:pPr/>
              <a:t>‹#›</a:t>
            </a:fld>
            <a:endParaRPr lang="en-US" dirty="0"/>
          </a:p>
        </p:txBody>
      </p:sp>
      <p:pic>
        <p:nvPicPr>
          <p:cNvPr id="5" name="Picture 4" descr="A blue letter on a black background&#10;&#10;Description automatically generated">
            <a:extLst>
              <a:ext uri="{FF2B5EF4-FFF2-40B4-BE49-F238E27FC236}">
                <a16:creationId xmlns:a16="http://schemas.microsoft.com/office/drawing/2014/main" id="{4F1A5FB4-4CD7-A2E4-670C-488F2F85AB4B}"/>
              </a:ext>
            </a:extLst>
          </p:cNvPr>
          <p:cNvPicPr>
            <a:picLocks noGrp="1" noRot="1" noChangeAspect="1" noMove="1" noResize="1" noEditPoints="1" noAdjustHandles="1" noChangeArrowheads="1" noChangeShapeType="1" noCrop="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995684" y="395420"/>
            <a:ext cx="1152627" cy="210013"/>
          </a:xfrm>
          <a:prstGeom prst="rect">
            <a:avLst/>
          </a:prstGeom>
        </p:spPr>
      </p:pic>
      <p:sp>
        <p:nvSpPr>
          <p:cNvPr id="6" name="TextBox 5">
            <a:extLst>
              <a:ext uri="{FF2B5EF4-FFF2-40B4-BE49-F238E27FC236}">
                <a16:creationId xmlns:a16="http://schemas.microsoft.com/office/drawing/2014/main" id="{CDC5DC1B-90D1-16A7-427B-3D24F944CA79}"/>
              </a:ext>
            </a:extLst>
          </p:cNvPr>
          <p:cNvSpPr txBox="1"/>
          <p:nvPr userDrawn="1"/>
        </p:nvSpPr>
        <p:spPr>
          <a:xfrm>
            <a:off x="2028322" y="1833086"/>
            <a:ext cx="5087355" cy="1477328"/>
          </a:xfrm>
          <a:prstGeom prst="rect">
            <a:avLst/>
          </a:prstGeom>
          <a:noFill/>
          <a:ln>
            <a:noFill/>
          </a:ln>
        </p:spPr>
        <p:txBody>
          <a:bodyPr wrap="none" lIns="0" tIns="0" rIns="0" bIns="0" rtlCol="0">
            <a:spAutoFit/>
          </a:bodyPr>
          <a:lstStyle/>
          <a:p>
            <a:pPr marL="0" indent="0" algn="ctr">
              <a:spcAft>
                <a:spcPts val="600"/>
              </a:spcAft>
              <a:buSzPct val="75000"/>
              <a:buFontTx/>
              <a:buNone/>
            </a:pPr>
            <a:r>
              <a:rPr lang="en-US" sz="9600" b="0" i="0" dirty="0">
                <a:solidFill>
                  <a:schemeClr val="bg1"/>
                </a:solidFill>
                <a:latin typeface="+mj-lt"/>
                <a:cs typeface="Neue Frutiger World Light" panose="020B0403040304020203" pitchFamily="34" charset="0"/>
              </a:rPr>
              <a:t>Thank you</a:t>
            </a:r>
          </a:p>
        </p:txBody>
      </p:sp>
    </p:spTree>
    <p:extLst>
      <p:ext uri="{BB962C8B-B14F-4D97-AF65-F5344CB8AC3E}">
        <p14:creationId xmlns:p14="http://schemas.microsoft.com/office/powerpoint/2010/main" val="42022265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3651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 whit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8DAE83-C9A1-3CFA-42F6-1FB772A3EA0B}"/>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CC6C873-7B4F-45EB-5E38-3E9D0111ED8D}"/>
              </a:ext>
            </a:extLst>
          </p:cNvPr>
          <p:cNvSpPr>
            <a:spLocks noGrp="1"/>
          </p:cNvSpPr>
          <p:nvPr>
            <p:ph type="sldNum" sz="quarter" idx="11"/>
          </p:nvPr>
        </p:nvSpPr>
        <p:spPr/>
        <p:txBody>
          <a:bodyPr/>
          <a:lstStyle/>
          <a:p>
            <a:fld id="{A5163908-529D-4A49-892F-D37C4044DFD8}" type="slidenum">
              <a:rPr lang="en-US" smtClean="0"/>
              <a:pPr/>
              <a:t>‹#›</a:t>
            </a:fld>
            <a:endParaRPr lang="en-US" dirty="0"/>
          </a:p>
        </p:txBody>
      </p:sp>
      <p:pic>
        <p:nvPicPr>
          <p:cNvPr id="5" name="Picture 4" descr="A blue letter on a black background&#10;&#10;Description automatically generated">
            <a:extLst>
              <a:ext uri="{FF2B5EF4-FFF2-40B4-BE49-F238E27FC236}">
                <a16:creationId xmlns:a16="http://schemas.microsoft.com/office/drawing/2014/main" id="{4F1A5FB4-4CD7-A2E4-670C-488F2F85AB4B}"/>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3995684" y="395420"/>
            <a:ext cx="1152627" cy="210013"/>
          </a:xfrm>
          <a:prstGeom prst="rect">
            <a:avLst/>
          </a:prstGeom>
        </p:spPr>
      </p:pic>
      <p:sp>
        <p:nvSpPr>
          <p:cNvPr id="7" name="TextBox 6">
            <a:extLst>
              <a:ext uri="{FF2B5EF4-FFF2-40B4-BE49-F238E27FC236}">
                <a16:creationId xmlns:a16="http://schemas.microsoft.com/office/drawing/2014/main" id="{DB3D22CC-58D4-6B7C-7DAB-99EF135F187D}"/>
              </a:ext>
            </a:extLst>
          </p:cNvPr>
          <p:cNvSpPr txBox="1"/>
          <p:nvPr userDrawn="1"/>
        </p:nvSpPr>
        <p:spPr>
          <a:xfrm>
            <a:off x="2028323" y="1833086"/>
            <a:ext cx="5087355" cy="1477328"/>
          </a:xfrm>
          <a:prstGeom prst="rect">
            <a:avLst/>
          </a:prstGeom>
          <a:noFill/>
          <a:ln>
            <a:noFill/>
          </a:ln>
        </p:spPr>
        <p:txBody>
          <a:bodyPr wrap="none" lIns="0" tIns="0" rIns="0" bIns="0" rtlCol="0">
            <a:spAutoFit/>
          </a:bodyPr>
          <a:lstStyle/>
          <a:p>
            <a:pPr marL="0" indent="0" algn="ctr">
              <a:spcAft>
                <a:spcPts val="600"/>
              </a:spcAft>
              <a:buSzPct val="75000"/>
              <a:buFontTx/>
              <a:buNone/>
            </a:pPr>
            <a:r>
              <a:rPr lang="en-US" sz="9600" b="0" i="0" dirty="0">
                <a:solidFill>
                  <a:srgbClr val="0B5ED7"/>
                </a:solidFill>
                <a:latin typeface="+mj-lt"/>
                <a:cs typeface="Neue Frutiger World Light" panose="020B0403040304020203" pitchFamily="34" charset="0"/>
              </a:rPr>
              <a:t>Thank you</a:t>
            </a:r>
          </a:p>
        </p:txBody>
      </p:sp>
    </p:spTree>
    <p:extLst>
      <p:ext uri="{BB962C8B-B14F-4D97-AF65-F5344CB8AC3E}">
        <p14:creationId xmlns:p14="http://schemas.microsoft.com/office/powerpoint/2010/main" val="11218522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1408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34DABA-B63D-4159-8090-7BA5F7C101F6}" type="datetime1">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1828800" cy="273844"/>
          </a:xfrm>
        </p:spPr>
        <p:txBody>
          <a:bodyPr/>
          <a:lstStyle>
            <a:lvl1pPr>
              <a:defRPr>
                <a:solidFill>
                  <a:schemeClr val="tx1"/>
                </a:solidFill>
              </a:defRPr>
            </a:lvl1pPr>
          </a:lstStyle>
          <a:p>
            <a:fld id="{3E8B9271-CCFE-8146-95DC-3BDC16CB08A2}" type="slidenum">
              <a:rPr lang="en-US" smtClean="0"/>
              <a:pPr/>
              <a:t>‹#›</a:t>
            </a:fld>
            <a:endParaRPr lang="en-US"/>
          </a:p>
        </p:txBody>
      </p:sp>
    </p:spTree>
    <p:extLst>
      <p:ext uri="{BB962C8B-B14F-4D97-AF65-F5344CB8AC3E}">
        <p14:creationId xmlns:p14="http://schemas.microsoft.com/office/powerpoint/2010/main" val="294989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rgbClr val="0B5ED7"/>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BA6EBA-0B6D-29E9-8810-D683D76E5284}"/>
              </a:ext>
            </a:extLst>
          </p:cNvPr>
          <p:cNvSpPr>
            <a:spLocks noGrp="1"/>
          </p:cNvSpPr>
          <p:nvPr>
            <p:ph type="body" sz="quarter" idx="15" hasCustomPrompt="1"/>
          </p:nvPr>
        </p:nvSpPr>
        <p:spPr bwMode="white">
          <a:xfrm>
            <a:off x="502921" y="4466513"/>
            <a:ext cx="4297680" cy="182880"/>
          </a:xfrm>
          <a:prstGeom prst="rect">
            <a:avLst/>
          </a:prstGeom>
        </p:spPr>
        <p:txBody>
          <a:bodyPr lIns="0" tIns="0" rIns="0" bIns="0" anchor="ctr">
            <a:noAutofit/>
          </a:bodyPr>
          <a:lstStyle>
            <a:lvl1pPr marL="0" indent="0">
              <a:lnSpc>
                <a:spcPct val="100000"/>
              </a:lnSpc>
              <a:spcBef>
                <a:spcPts val="0"/>
              </a:spcBef>
              <a:buFontTx/>
              <a:buNone/>
              <a:defRPr sz="1200" b="0">
                <a:solidFill>
                  <a:schemeClr val="bg1"/>
                </a:solidFill>
              </a:defRPr>
            </a:lvl1pPr>
          </a:lstStyle>
          <a:p>
            <a:pPr lvl="0"/>
            <a:r>
              <a:rPr lang="en-US" noProof="0" dirty="0"/>
              <a:t>Date</a:t>
            </a:r>
          </a:p>
        </p:txBody>
      </p:sp>
      <p:sp>
        <p:nvSpPr>
          <p:cNvPr id="3" name="Text Placeholder 3">
            <a:extLst>
              <a:ext uri="{FF2B5EF4-FFF2-40B4-BE49-F238E27FC236}">
                <a16:creationId xmlns:a16="http://schemas.microsoft.com/office/drawing/2014/main" id="{C1FFB978-6F2E-5049-5D74-33430B16B32F}"/>
              </a:ext>
            </a:extLst>
          </p:cNvPr>
          <p:cNvSpPr>
            <a:spLocks noGrp="1"/>
          </p:cNvSpPr>
          <p:nvPr>
            <p:ph type="body" sz="quarter" idx="12" hasCustomPrompt="1"/>
          </p:nvPr>
        </p:nvSpPr>
        <p:spPr bwMode="white">
          <a:xfrm>
            <a:off x="502921" y="4277299"/>
            <a:ext cx="4297680" cy="182880"/>
          </a:xfrm>
          <a:prstGeom prst="rect">
            <a:avLst/>
          </a:prstGeom>
        </p:spPr>
        <p:txBody>
          <a:bodyPr lIns="0" tIns="0" rIns="0" bIns="0" anchor="ctr">
            <a:noAutofit/>
          </a:bodyPr>
          <a:lstStyle>
            <a:lvl1pPr marL="0" indent="0">
              <a:lnSpc>
                <a:spcPct val="100000"/>
              </a:lnSpc>
              <a:spcBef>
                <a:spcPts val="0"/>
              </a:spcBef>
              <a:buFontTx/>
              <a:buNone/>
              <a:defRPr sz="1200" b="0">
                <a:solidFill>
                  <a:schemeClr val="bg1"/>
                </a:solidFill>
              </a:defRPr>
            </a:lvl1pPr>
          </a:lstStyle>
          <a:p>
            <a:pPr lvl="0"/>
            <a:r>
              <a:rPr lang="en-US" noProof="0" dirty="0"/>
              <a:t>Title and Business</a:t>
            </a:r>
          </a:p>
        </p:txBody>
      </p:sp>
      <p:sp>
        <p:nvSpPr>
          <p:cNvPr id="2" name="Text Placeholder 3">
            <a:extLst>
              <a:ext uri="{FF2B5EF4-FFF2-40B4-BE49-F238E27FC236}">
                <a16:creationId xmlns:a16="http://schemas.microsoft.com/office/drawing/2014/main" id="{056F195D-D283-0223-500A-2A7F2FFBD180}"/>
              </a:ext>
            </a:extLst>
          </p:cNvPr>
          <p:cNvSpPr>
            <a:spLocks noGrp="1"/>
          </p:cNvSpPr>
          <p:nvPr>
            <p:ph type="body" sz="quarter" idx="11" hasCustomPrompt="1"/>
          </p:nvPr>
        </p:nvSpPr>
        <p:spPr bwMode="white">
          <a:xfrm>
            <a:off x="502921" y="4088085"/>
            <a:ext cx="4297680" cy="182880"/>
          </a:xfrm>
          <a:prstGeom prst="rect">
            <a:avLst/>
          </a:prstGeom>
        </p:spPr>
        <p:txBody>
          <a:bodyPr lIns="0" tIns="0" rIns="0" bIns="0" anchor="ctr">
            <a:noAutofit/>
          </a:bodyPr>
          <a:lstStyle>
            <a:lvl1pPr marL="0" indent="0">
              <a:lnSpc>
                <a:spcPct val="100000"/>
              </a:lnSpc>
              <a:spcBef>
                <a:spcPts val="0"/>
              </a:spcBef>
              <a:buFontTx/>
              <a:buNone/>
              <a:defRPr sz="1200" b="1">
                <a:solidFill>
                  <a:schemeClr val="bg1"/>
                </a:solidFill>
              </a:defRPr>
            </a:lvl1pPr>
          </a:lstStyle>
          <a:p>
            <a:pPr lvl="0"/>
            <a:r>
              <a:rPr lang="en-US" noProof="0" dirty="0"/>
              <a:t>Author</a:t>
            </a:r>
          </a:p>
        </p:txBody>
      </p:sp>
      <p:sp>
        <p:nvSpPr>
          <p:cNvPr id="11" name="Text Placeholder 3">
            <a:extLst>
              <a:ext uri="{FF2B5EF4-FFF2-40B4-BE49-F238E27FC236}">
                <a16:creationId xmlns:a16="http://schemas.microsoft.com/office/drawing/2014/main" id="{DE790E38-98FA-70A9-4EE5-722204681BCA}"/>
              </a:ext>
            </a:extLst>
          </p:cNvPr>
          <p:cNvSpPr>
            <a:spLocks noGrp="1"/>
          </p:cNvSpPr>
          <p:nvPr>
            <p:ph type="body" sz="quarter" idx="19" hasCustomPrompt="1"/>
          </p:nvPr>
        </p:nvSpPr>
        <p:spPr>
          <a:xfrm>
            <a:off x="502920" y="2743214"/>
            <a:ext cx="6035040" cy="1207008"/>
          </a:xfrm>
          <a:prstGeom prst="rect">
            <a:avLst/>
          </a:prstGeom>
        </p:spPr>
        <p:txBody>
          <a:bodyPr anchor="t">
            <a:noAutofit/>
          </a:bodyPr>
          <a:lstStyle>
            <a:lvl1pPr marL="0" indent="0">
              <a:lnSpc>
                <a:spcPct val="90000"/>
              </a:lnSpc>
              <a:spcAft>
                <a:spcPts val="0"/>
              </a:spcAft>
              <a:buNone/>
              <a:defRPr sz="3200">
                <a:solidFill>
                  <a:schemeClr val="bg1"/>
                </a:solidFill>
                <a:latin typeface="+mj-lt"/>
              </a:defRPr>
            </a:lvl1pPr>
          </a:lstStyle>
          <a:p>
            <a:pPr lvl="0"/>
            <a:r>
              <a:rPr lang="en-US" dirty="0"/>
              <a:t>Presentation title</a:t>
            </a:r>
          </a:p>
        </p:txBody>
      </p:sp>
      <p:sp>
        <p:nvSpPr>
          <p:cNvPr id="5" name="Text Placeholder 2">
            <a:extLst>
              <a:ext uri="{FF2B5EF4-FFF2-40B4-BE49-F238E27FC236}">
                <a16:creationId xmlns:a16="http://schemas.microsoft.com/office/drawing/2014/main" id="{AB3D7AC3-F347-3071-2181-D9C053A942F7}"/>
              </a:ext>
            </a:extLst>
          </p:cNvPr>
          <p:cNvSpPr>
            <a:spLocks noGrp="1"/>
          </p:cNvSpPr>
          <p:nvPr>
            <p:ph type="body" sz="quarter" idx="18" hasCustomPrompt="1"/>
          </p:nvPr>
        </p:nvSpPr>
        <p:spPr>
          <a:xfrm>
            <a:off x="502920" y="2426750"/>
            <a:ext cx="6035040" cy="182880"/>
          </a:xfrm>
          <a:prstGeom prst="rect">
            <a:avLst/>
          </a:prstGeom>
        </p:spPr>
        <p:txBody>
          <a:bodyPr/>
          <a:lstStyle>
            <a:lvl1pPr marL="0" indent="0">
              <a:buNone/>
              <a:defRPr sz="1200" b="1">
                <a:solidFill>
                  <a:schemeClr val="bg1"/>
                </a:solidFill>
                <a:latin typeface="Calibri" panose="020F0502020204030204" pitchFamily="34" charset="0"/>
              </a:defRPr>
            </a:lvl1pPr>
          </a:lstStyle>
          <a:p>
            <a:pPr lvl="0"/>
            <a:r>
              <a:rPr lang="en-US" dirty="0"/>
              <a:t>Optional header</a:t>
            </a:r>
          </a:p>
        </p:txBody>
      </p:sp>
      <p:pic>
        <p:nvPicPr>
          <p:cNvPr id="14" name="Picture 13" descr="A blue letter on a black background&#10;&#10;Description automatically generated">
            <a:extLst>
              <a:ext uri="{FF2B5EF4-FFF2-40B4-BE49-F238E27FC236}">
                <a16:creationId xmlns:a16="http://schemas.microsoft.com/office/drawing/2014/main" id="{1A35D731-0B11-06EA-0894-958EC48E1220}"/>
              </a:ext>
            </a:extLst>
          </p:cNvPr>
          <p:cNvPicPr>
            <a:picLocks noGrp="1" noRot="1" noChangeAspect="1" noMove="1" noResize="1" noEditPoints="1" noAdjustHandles="1" noChangeArrowheads="1" noChangeShapeType="1" noCrop="1"/>
          </p:cNvPicPr>
          <p:nvPr userDrawn="1"/>
        </p:nvPicPr>
        <p:blipFill>
          <a:blip r:embed="rId2" cstate="print">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0643" y="494551"/>
            <a:ext cx="8162712" cy="1498802"/>
          </a:xfrm>
          <a:prstGeom prst="rect">
            <a:avLst/>
          </a:prstGeom>
        </p:spPr>
      </p:pic>
    </p:spTree>
    <p:extLst>
      <p:ext uri="{BB962C8B-B14F-4D97-AF65-F5344CB8AC3E}">
        <p14:creationId xmlns:p14="http://schemas.microsoft.com/office/powerpoint/2010/main" val="32469414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77312E4E-DC5C-89CF-7901-9D7696F5D217}"/>
              </a:ext>
            </a:extLst>
          </p:cNvPr>
          <p:cNvSpPr>
            <a:spLocks noGrp="1"/>
          </p:cNvSpPr>
          <p:nvPr>
            <p:ph type="body" sz="quarter" idx="15" hasCustomPrompt="1"/>
          </p:nvPr>
        </p:nvSpPr>
        <p:spPr bwMode="white">
          <a:xfrm>
            <a:off x="502921" y="4466069"/>
            <a:ext cx="4297680" cy="182880"/>
          </a:xfrm>
          <a:prstGeom prst="rect">
            <a:avLst/>
          </a:prstGeom>
        </p:spPr>
        <p:txBody>
          <a:bodyPr lIns="0" tIns="0" rIns="0" bIns="0" anchor="ctr">
            <a:noAutofit/>
          </a:bodyPr>
          <a:lstStyle>
            <a:lvl1pPr marL="0" indent="0">
              <a:lnSpc>
                <a:spcPct val="100000"/>
              </a:lnSpc>
              <a:spcBef>
                <a:spcPts val="0"/>
              </a:spcBef>
              <a:buFontTx/>
              <a:buNone/>
              <a:defRPr sz="1200" b="0">
                <a:solidFill>
                  <a:srgbClr val="0B5ED7"/>
                </a:solidFill>
              </a:defRPr>
            </a:lvl1pPr>
          </a:lstStyle>
          <a:p>
            <a:pPr lvl="0"/>
            <a:r>
              <a:rPr lang="en-US" noProof="0" dirty="0"/>
              <a:t>Date</a:t>
            </a:r>
          </a:p>
        </p:txBody>
      </p:sp>
      <p:sp>
        <p:nvSpPr>
          <p:cNvPr id="6" name="Text Placeholder 3">
            <a:extLst>
              <a:ext uri="{FF2B5EF4-FFF2-40B4-BE49-F238E27FC236}">
                <a16:creationId xmlns:a16="http://schemas.microsoft.com/office/drawing/2014/main" id="{252FCA5D-44C5-0E96-A4ED-D15CBC06B98D}"/>
              </a:ext>
            </a:extLst>
          </p:cNvPr>
          <p:cNvSpPr>
            <a:spLocks noGrp="1"/>
          </p:cNvSpPr>
          <p:nvPr>
            <p:ph type="body" sz="quarter" idx="12" hasCustomPrompt="1"/>
          </p:nvPr>
        </p:nvSpPr>
        <p:spPr bwMode="white">
          <a:xfrm>
            <a:off x="502921" y="4276855"/>
            <a:ext cx="4297680" cy="182880"/>
          </a:xfrm>
          <a:prstGeom prst="rect">
            <a:avLst/>
          </a:prstGeom>
        </p:spPr>
        <p:txBody>
          <a:bodyPr lIns="0" tIns="0" rIns="0" bIns="0" anchor="ctr">
            <a:noAutofit/>
          </a:bodyPr>
          <a:lstStyle>
            <a:lvl1pPr marL="0" indent="0">
              <a:lnSpc>
                <a:spcPct val="100000"/>
              </a:lnSpc>
              <a:spcBef>
                <a:spcPts val="0"/>
              </a:spcBef>
              <a:buFontTx/>
              <a:buNone/>
              <a:defRPr sz="1200" b="0">
                <a:solidFill>
                  <a:srgbClr val="0B5ED7"/>
                </a:solidFill>
              </a:defRPr>
            </a:lvl1pPr>
          </a:lstStyle>
          <a:p>
            <a:pPr lvl="0"/>
            <a:r>
              <a:rPr lang="en-US" noProof="0" dirty="0"/>
              <a:t>Title and Business</a:t>
            </a:r>
          </a:p>
        </p:txBody>
      </p:sp>
      <p:sp>
        <p:nvSpPr>
          <p:cNvPr id="2" name="Text Placeholder 3">
            <a:extLst>
              <a:ext uri="{FF2B5EF4-FFF2-40B4-BE49-F238E27FC236}">
                <a16:creationId xmlns:a16="http://schemas.microsoft.com/office/drawing/2014/main" id="{2A46E337-3DA0-B0D4-133A-AB8C2FAAE927}"/>
              </a:ext>
            </a:extLst>
          </p:cNvPr>
          <p:cNvSpPr>
            <a:spLocks noGrp="1"/>
          </p:cNvSpPr>
          <p:nvPr>
            <p:ph type="body" sz="quarter" idx="11" hasCustomPrompt="1"/>
          </p:nvPr>
        </p:nvSpPr>
        <p:spPr bwMode="white">
          <a:xfrm>
            <a:off x="502921" y="4087641"/>
            <a:ext cx="4297680" cy="182880"/>
          </a:xfrm>
          <a:prstGeom prst="rect">
            <a:avLst/>
          </a:prstGeom>
        </p:spPr>
        <p:txBody>
          <a:bodyPr lIns="0" tIns="0" rIns="0" bIns="0" anchor="ctr">
            <a:noAutofit/>
          </a:bodyPr>
          <a:lstStyle>
            <a:lvl1pPr marL="0" indent="0">
              <a:lnSpc>
                <a:spcPct val="100000"/>
              </a:lnSpc>
              <a:spcBef>
                <a:spcPts val="0"/>
              </a:spcBef>
              <a:buFontTx/>
              <a:buNone/>
              <a:defRPr sz="1200" b="1">
                <a:solidFill>
                  <a:srgbClr val="0B5ED7"/>
                </a:solidFill>
              </a:defRPr>
            </a:lvl1pPr>
          </a:lstStyle>
          <a:p>
            <a:pPr lvl="0"/>
            <a:r>
              <a:rPr lang="en-US" noProof="0" dirty="0"/>
              <a:t>Author</a:t>
            </a:r>
          </a:p>
        </p:txBody>
      </p:sp>
      <p:sp>
        <p:nvSpPr>
          <p:cNvPr id="11" name="Text Placeholder 3">
            <a:extLst>
              <a:ext uri="{FF2B5EF4-FFF2-40B4-BE49-F238E27FC236}">
                <a16:creationId xmlns:a16="http://schemas.microsoft.com/office/drawing/2014/main" id="{0436B09D-E480-1E38-A7DC-3421B3A1D265}"/>
              </a:ext>
            </a:extLst>
          </p:cNvPr>
          <p:cNvSpPr>
            <a:spLocks noGrp="1"/>
          </p:cNvSpPr>
          <p:nvPr>
            <p:ph type="body" sz="quarter" idx="19" hasCustomPrompt="1"/>
          </p:nvPr>
        </p:nvSpPr>
        <p:spPr>
          <a:xfrm>
            <a:off x="502920" y="2743200"/>
            <a:ext cx="6050280" cy="1207008"/>
          </a:xfrm>
          <a:prstGeom prst="rect">
            <a:avLst/>
          </a:prstGeom>
        </p:spPr>
        <p:txBody>
          <a:bodyPr anchor="t">
            <a:noAutofit/>
          </a:bodyPr>
          <a:lstStyle>
            <a:lvl1pPr marL="0" indent="0">
              <a:lnSpc>
                <a:spcPct val="90000"/>
              </a:lnSpc>
              <a:spcAft>
                <a:spcPts val="0"/>
              </a:spcAft>
              <a:buNone/>
              <a:defRPr sz="3200">
                <a:solidFill>
                  <a:srgbClr val="0B5ED7"/>
                </a:solidFill>
                <a:latin typeface="+mj-lt"/>
              </a:defRPr>
            </a:lvl1pPr>
          </a:lstStyle>
          <a:p>
            <a:pPr lvl="0"/>
            <a:r>
              <a:rPr lang="en-US" dirty="0"/>
              <a:t>Presentation title</a:t>
            </a:r>
          </a:p>
        </p:txBody>
      </p:sp>
      <p:sp>
        <p:nvSpPr>
          <p:cNvPr id="10" name="Text Placeholder 2">
            <a:extLst>
              <a:ext uri="{FF2B5EF4-FFF2-40B4-BE49-F238E27FC236}">
                <a16:creationId xmlns:a16="http://schemas.microsoft.com/office/drawing/2014/main" id="{DEF22C47-0608-FFD6-A0EF-7FC8A2089868}"/>
              </a:ext>
            </a:extLst>
          </p:cNvPr>
          <p:cNvSpPr>
            <a:spLocks noGrp="1"/>
          </p:cNvSpPr>
          <p:nvPr>
            <p:ph type="body" sz="quarter" idx="18" hasCustomPrompt="1"/>
          </p:nvPr>
        </p:nvSpPr>
        <p:spPr>
          <a:xfrm>
            <a:off x="502920" y="2423160"/>
            <a:ext cx="6035040" cy="182880"/>
          </a:xfrm>
          <a:prstGeom prst="rect">
            <a:avLst/>
          </a:prstGeom>
        </p:spPr>
        <p:txBody>
          <a:bodyPr/>
          <a:lstStyle>
            <a:lvl1pPr marL="0" indent="0">
              <a:buNone/>
              <a:defRPr sz="1200" b="1">
                <a:solidFill>
                  <a:srgbClr val="0B5ED7"/>
                </a:solidFill>
                <a:latin typeface="Calibri" panose="020F0502020204030204" pitchFamily="34" charset="0"/>
              </a:defRPr>
            </a:lvl1pPr>
          </a:lstStyle>
          <a:p>
            <a:pPr lvl="0"/>
            <a:r>
              <a:rPr lang="en-US" dirty="0"/>
              <a:t>Optional header</a:t>
            </a:r>
          </a:p>
        </p:txBody>
      </p:sp>
      <p:pic>
        <p:nvPicPr>
          <p:cNvPr id="14" name="Picture 13" descr="A blue letter on a black background&#10;&#10;Description automatically generated">
            <a:extLst>
              <a:ext uri="{FF2B5EF4-FFF2-40B4-BE49-F238E27FC236}">
                <a16:creationId xmlns:a16="http://schemas.microsoft.com/office/drawing/2014/main" id="{2ACDB9F0-E4A4-8202-89B5-AB6BCF94BD5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90643" y="494551"/>
            <a:ext cx="8162712" cy="1498802"/>
          </a:xfrm>
          <a:prstGeom prst="rect">
            <a:avLst/>
          </a:prstGeom>
        </p:spPr>
      </p:pic>
    </p:spTree>
    <p:extLst>
      <p:ext uri="{BB962C8B-B14F-4D97-AF65-F5344CB8AC3E}">
        <p14:creationId xmlns:p14="http://schemas.microsoft.com/office/powerpoint/2010/main" val="1107916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00">
        <p:fade/>
      </p:transition>
    </mc:Choice>
    <mc:Fallback xmlns="" xmlns:p15="http://schemas.microsoft.com/office/powerpoint/2012/main" xmlns:a14="http://schemas.microsoft.com/office/drawing/2010/main" xmlns:a16="http://schemas.microsoft.com/office/drawing/2014/main">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1/3 logo blue">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257581040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6" name="Picture Placeholder 4">
            <a:extLst>
              <a:ext uri="{FF2B5EF4-FFF2-40B4-BE49-F238E27FC236}">
                <a16:creationId xmlns:a16="http://schemas.microsoft.com/office/drawing/2014/main" id="{4A21B94C-7C28-C49E-8A73-7BB8D32C62DC}"/>
              </a:ext>
            </a:extLst>
          </p:cNvPr>
          <p:cNvSpPr>
            <a:spLocks noGrp="1"/>
          </p:cNvSpPr>
          <p:nvPr>
            <p:ph type="pic" sz="quarter" idx="23" hasCustomPrompt="1"/>
          </p:nvPr>
        </p:nvSpPr>
        <p:spPr>
          <a:xfrm>
            <a:off x="4059936" y="0"/>
            <a:ext cx="5084064" cy="5143500"/>
          </a:xfrm>
          <a:prstGeom prst="rect">
            <a:avLst/>
          </a:pr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r>
              <a:rPr lang="en-US" noProof="0" dirty="0"/>
              <a:t>Click icon to insert your photo OR</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a:t>
            </a:r>
            <a:br>
              <a:rPr lang="en-US" noProof="0" dirty="0"/>
            </a:br>
            <a:r>
              <a:rPr lang="en-US" noProof="0" dirty="0"/>
              <a:t>your image if your subject appears off-center</a:t>
            </a:r>
          </a:p>
        </p:txBody>
      </p:sp>
      <p:sp>
        <p:nvSpPr>
          <p:cNvPr id="14" name="Text Placeholder 3">
            <a:extLst>
              <a:ext uri="{FF2B5EF4-FFF2-40B4-BE49-F238E27FC236}">
                <a16:creationId xmlns:a16="http://schemas.microsoft.com/office/drawing/2014/main" id="{2EE367FA-0013-3CCF-0C7D-DDEC90BC56D6}"/>
              </a:ext>
            </a:extLst>
          </p:cNvPr>
          <p:cNvSpPr>
            <a:spLocks noGrp="1"/>
          </p:cNvSpPr>
          <p:nvPr>
            <p:ph type="body" sz="quarter" idx="15" hasCustomPrompt="1"/>
          </p:nvPr>
        </p:nvSpPr>
        <p:spPr bwMode="white">
          <a:xfrm>
            <a:off x="502920" y="4463240"/>
            <a:ext cx="3108960" cy="182880"/>
          </a:xfrm>
          <a:prstGeom prst="rect">
            <a:avLst/>
          </a:prstGeom>
        </p:spPr>
        <p:txBody>
          <a:bodyPr lIns="0" tIns="0" rIns="0" bIns="0" anchor="ctr">
            <a:noAutofit/>
          </a:bodyPr>
          <a:lstStyle>
            <a:lvl1pPr marL="0" indent="0">
              <a:lnSpc>
                <a:spcPct val="100000"/>
              </a:lnSpc>
              <a:spcBef>
                <a:spcPts val="0"/>
              </a:spcBef>
              <a:buFontTx/>
              <a:buNone/>
              <a:defRPr sz="1200" b="0">
                <a:solidFill>
                  <a:schemeClr val="bg1"/>
                </a:solidFill>
              </a:defRPr>
            </a:lvl1pPr>
          </a:lstStyle>
          <a:p>
            <a:pPr lvl="0"/>
            <a:r>
              <a:rPr lang="en-US" noProof="0" dirty="0"/>
              <a:t>Date</a:t>
            </a:r>
          </a:p>
        </p:txBody>
      </p:sp>
      <p:sp>
        <p:nvSpPr>
          <p:cNvPr id="12" name="Text Placeholder 3">
            <a:extLst>
              <a:ext uri="{FF2B5EF4-FFF2-40B4-BE49-F238E27FC236}">
                <a16:creationId xmlns:a16="http://schemas.microsoft.com/office/drawing/2014/main" id="{1823AE83-3E3B-92E1-FB70-9FBDAA6BCC8A}"/>
              </a:ext>
            </a:extLst>
          </p:cNvPr>
          <p:cNvSpPr>
            <a:spLocks noGrp="1"/>
          </p:cNvSpPr>
          <p:nvPr>
            <p:ph type="body" sz="quarter" idx="12" hasCustomPrompt="1"/>
          </p:nvPr>
        </p:nvSpPr>
        <p:spPr bwMode="white">
          <a:xfrm>
            <a:off x="502920" y="4275304"/>
            <a:ext cx="3108960" cy="182880"/>
          </a:xfrm>
          <a:prstGeom prst="rect">
            <a:avLst/>
          </a:prstGeom>
        </p:spPr>
        <p:txBody>
          <a:bodyPr lIns="0" tIns="0" rIns="0" bIns="0" anchor="ctr">
            <a:noAutofit/>
          </a:bodyPr>
          <a:lstStyle>
            <a:lvl1pPr marL="0" indent="0">
              <a:lnSpc>
                <a:spcPct val="100000"/>
              </a:lnSpc>
              <a:spcBef>
                <a:spcPts val="0"/>
              </a:spcBef>
              <a:buFontTx/>
              <a:buNone/>
              <a:defRPr sz="1200" b="0">
                <a:solidFill>
                  <a:schemeClr val="bg1"/>
                </a:solidFill>
              </a:defRPr>
            </a:lvl1pPr>
          </a:lstStyle>
          <a:p>
            <a:pPr lvl="0"/>
            <a:r>
              <a:rPr lang="en-US" noProof="0" dirty="0"/>
              <a:t>Title and Business</a:t>
            </a:r>
          </a:p>
        </p:txBody>
      </p:sp>
      <p:sp>
        <p:nvSpPr>
          <p:cNvPr id="11" name="Text Placeholder 3">
            <a:extLst>
              <a:ext uri="{FF2B5EF4-FFF2-40B4-BE49-F238E27FC236}">
                <a16:creationId xmlns:a16="http://schemas.microsoft.com/office/drawing/2014/main" id="{8471E571-6560-C923-2D4C-1DA9F62DE1CC}"/>
              </a:ext>
            </a:extLst>
          </p:cNvPr>
          <p:cNvSpPr>
            <a:spLocks noGrp="1"/>
          </p:cNvSpPr>
          <p:nvPr>
            <p:ph type="body" sz="quarter" idx="11" hasCustomPrompt="1"/>
          </p:nvPr>
        </p:nvSpPr>
        <p:spPr bwMode="white">
          <a:xfrm>
            <a:off x="502920" y="4087368"/>
            <a:ext cx="3108960" cy="182880"/>
          </a:xfrm>
          <a:prstGeom prst="rect">
            <a:avLst/>
          </a:prstGeom>
        </p:spPr>
        <p:txBody>
          <a:bodyPr lIns="0" tIns="0" rIns="0" bIns="0" anchor="ctr">
            <a:noAutofit/>
          </a:bodyPr>
          <a:lstStyle>
            <a:lvl1pPr marL="0" indent="0">
              <a:lnSpc>
                <a:spcPct val="100000"/>
              </a:lnSpc>
              <a:spcBef>
                <a:spcPts val="0"/>
              </a:spcBef>
              <a:buFontTx/>
              <a:buNone/>
              <a:defRPr sz="1200" b="1">
                <a:solidFill>
                  <a:schemeClr val="bg1"/>
                </a:solidFill>
              </a:defRPr>
            </a:lvl1pPr>
          </a:lstStyle>
          <a:p>
            <a:pPr lvl="0"/>
            <a:r>
              <a:rPr lang="en-US" noProof="0" dirty="0"/>
              <a:t>Author</a:t>
            </a:r>
          </a:p>
        </p:txBody>
      </p:sp>
      <p:sp>
        <p:nvSpPr>
          <p:cNvPr id="9" name="Text Placeholder 3">
            <a:extLst>
              <a:ext uri="{FF2B5EF4-FFF2-40B4-BE49-F238E27FC236}">
                <a16:creationId xmlns:a16="http://schemas.microsoft.com/office/drawing/2014/main" id="{65D577A7-4438-51B9-1408-E3E654B19ADF}"/>
              </a:ext>
            </a:extLst>
          </p:cNvPr>
          <p:cNvSpPr>
            <a:spLocks noGrp="1"/>
          </p:cNvSpPr>
          <p:nvPr>
            <p:ph type="body" sz="quarter" idx="17" hasCustomPrompt="1"/>
          </p:nvPr>
        </p:nvSpPr>
        <p:spPr>
          <a:xfrm>
            <a:off x="502920" y="2057401"/>
            <a:ext cx="3108960" cy="1329595"/>
          </a:xfrm>
          <a:prstGeom prst="rect">
            <a:avLst/>
          </a:prstGeom>
        </p:spPr>
        <p:txBody>
          <a:bodyPr anchor="t">
            <a:noAutofit/>
          </a:bodyPr>
          <a:lstStyle>
            <a:lvl1pPr marL="0" indent="0">
              <a:lnSpc>
                <a:spcPct val="90000"/>
              </a:lnSpc>
              <a:spcAft>
                <a:spcPts val="0"/>
              </a:spcAft>
              <a:buNone/>
              <a:defRPr sz="3200">
                <a:solidFill>
                  <a:schemeClr val="bg1"/>
                </a:solidFill>
                <a:latin typeface="+mj-lt"/>
              </a:defRPr>
            </a:lvl1pPr>
          </a:lstStyle>
          <a:p>
            <a:pPr lvl="0"/>
            <a:r>
              <a:rPr lang="en-US" dirty="0"/>
              <a:t>Presentation title</a:t>
            </a:r>
          </a:p>
        </p:txBody>
      </p:sp>
      <p:sp>
        <p:nvSpPr>
          <p:cNvPr id="6" name="Text Placeholder 2">
            <a:extLst>
              <a:ext uri="{FF2B5EF4-FFF2-40B4-BE49-F238E27FC236}">
                <a16:creationId xmlns:a16="http://schemas.microsoft.com/office/drawing/2014/main" id="{0418FC48-F21F-8519-D2D8-2885B0BD65FA}"/>
              </a:ext>
            </a:extLst>
          </p:cNvPr>
          <p:cNvSpPr>
            <a:spLocks noGrp="1"/>
          </p:cNvSpPr>
          <p:nvPr>
            <p:ph type="body" sz="quarter" idx="16" hasCustomPrompt="1"/>
          </p:nvPr>
        </p:nvSpPr>
        <p:spPr>
          <a:xfrm>
            <a:off x="502920" y="1764792"/>
            <a:ext cx="3108960" cy="182880"/>
          </a:xfrm>
          <a:prstGeom prst="rect">
            <a:avLst/>
          </a:prstGeom>
        </p:spPr>
        <p:txBody>
          <a:bodyPr/>
          <a:lstStyle>
            <a:lvl1pPr marL="0" indent="0">
              <a:buNone/>
              <a:defRPr sz="1200" b="1">
                <a:solidFill>
                  <a:schemeClr val="bg1"/>
                </a:solidFill>
                <a:latin typeface="Calibri" panose="020F0502020204030204" pitchFamily="34" charset="0"/>
              </a:defRPr>
            </a:lvl1pPr>
          </a:lstStyle>
          <a:p>
            <a:pPr lvl="0"/>
            <a:r>
              <a:rPr lang="en-US" dirty="0"/>
              <a:t>Optional header</a:t>
            </a:r>
          </a:p>
        </p:txBody>
      </p:sp>
      <p:pic>
        <p:nvPicPr>
          <p:cNvPr id="2" name="Picture 1" descr="A blue letter on a black background&#10;&#10;Description automatically generated">
            <a:extLst>
              <a:ext uri="{FF2B5EF4-FFF2-40B4-BE49-F238E27FC236}">
                <a16:creationId xmlns:a16="http://schemas.microsoft.com/office/drawing/2014/main" id="{F7BE3BDF-77FD-FD36-ABA6-BBC1A344EE4E}"/>
              </a:ext>
            </a:extLst>
          </p:cNvPr>
          <p:cNvPicPr>
            <a:picLocks noGrp="1" noRot="1" noMove="1" noResize="1" noEditPoints="1" noAdjustHandles="1" noChangeArrowheads="1" noChangeShapeType="1" noCrop="1"/>
          </p:cNvPicPr>
          <p:nvPr userDrawn="1"/>
        </p:nvPicPr>
        <p:blipFill>
          <a:blip r:embed="rId6" cstate="print">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8900" y="493777"/>
            <a:ext cx="3108960" cy="570854"/>
          </a:xfrm>
          <a:prstGeom prst="rect">
            <a:avLst/>
          </a:prstGeom>
        </p:spPr>
      </p:pic>
    </p:spTree>
    <p:extLst>
      <p:ext uri="{BB962C8B-B14F-4D97-AF65-F5344CB8AC3E}">
        <p14:creationId xmlns:p14="http://schemas.microsoft.com/office/powerpoint/2010/main" val="1549125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p15="http://schemas.microsoft.com/office/powerpoint/2012/main" xmlns:a14="http://schemas.microsoft.com/office/drawing/2010/main" xmlns:v="urn:schemas-microsoft-com:vml" xmlns:a16="http://schemas.microsoft.com/office/drawing/2014/main">
      <p:transition>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1/3 logo whit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111620791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5" name="Picture Placeholder 4">
            <a:extLst>
              <a:ext uri="{FF2B5EF4-FFF2-40B4-BE49-F238E27FC236}">
                <a16:creationId xmlns:a16="http://schemas.microsoft.com/office/drawing/2014/main" id="{06FA6940-81B4-5F30-47C8-908F58E0B439}"/>
              </a:ext>
            </a:extLst>
          </p:cNvPr>
          <p:cNvSpPr>
            <a:spLocks noGrp="1"/>
          </p:cNvSpPr>
          <p:nvPr>
            <p:ph type="pic" sz="quarter" idx="23" hasCustomPrompt="1"/>
          </p:nvPr>
        </p:nvSpPr>
        <p:spPr>
          <a:xfrm>
            <a:off x="4059936" y="0"/>
            <a:ext cx="5084064" cy="5143500"/>
          </a:xfrm>
          <a:prstGeom prst="rect">
            <a:avLst/>
          </a:pr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r>
              <a:rPr lang="en-US" noProof="0" dirty="0"/>
              <a:t>Click icon to insert your photo OR</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a:t>
            </a:r>
            <a:br>
              <a:rPr lang="en-US" noProof="0" dirty="0"/>
            </a:br>
            <a:r>
              <a:rPr lang="en-US" noProof="0" dirty="0"/>
              <a:t>your image if your subject appears off-center</a:t>
            </a:r>
          </a:p>
        </p:txBody>
      </p:sp>
      <p:sp>
        <p:nvSpPr>
          <p:cNvPr id="14" name="Text Placeholder 3">
            <a:extLst>
              <a:ext uri="{FF2B5EF4-FFF2-40B4-BE49-F238E27FC236}">
                <a16:creationId xmlns:a16="http://schemas.microsoft.com/office/drawing/2014/main" id="{CC9B2CB8-AACA-A98F-4406-A49710FED381}"/>
              </a:ext>
            </a:extLst>
          </p:cNvPr>
          <p:cNvSpPr>
            <a:spLocks noGrp="1"/>
          </p:cNvSpPr>
          <p:nvPr>
            <p:ph type="body" sz="quarter" idx="15" hasCustomPrompt="1"/>
          </p:nvPr>
        </p:nvSpPr>
        <p:spPr bwMode="white">
          <a:xfrm>
            <a:off x="502920" y="4462272"/>
            <a:ext cx="3108960" cy="182880"/>
          </a:xfrm>
          <a:prstGeom prst="rect">
            <a:avLst/>
          </a:prstGeom>
        </p:spPr>
        <p:txBody>
          <a:bodyPr lIns="0" tIns="0" rIns="0" bIns="0" anchor="ctr">
            <a:noAutofit/>
          </a:bodyPr>
          <a:lstStyle>
            <a:lvl1pPr marL="0" indent="0">
              <a:lnSpc>
                <a:spcPct val="100000"/>
              </a:lnSpc>
              <a:spcBef>
                <a:spcPts val="0"/>
              </a:spcBef>
              <a:buFontTx/>
              <a:buNone/>
              <a:defRPr sz="1200" b="0">
                <a:solidFill>
                  <a:srgbClr val="0B5ED7"/>
                </a:solidFill>
              </a:defRPr>
            </a:lvl1pPr>
          </a:lstStyle>
          <a:p>
            <a:pPr lvl="0"/>
            <a:r>
              <a:rPr lang="en-US" noProof="0" dirty="0"/>
              <a:t>Date</a:t>
            </a:r>
          </a:p>
        </p:txBody>
      </p:sp>
      <p:sp>
        <p:nvSpPr>
          <p:cNvPr id="13" name="Text Placeholder 3">
            <a:extLst>
              <a:ext uri="{FF2B5EF4-FFF2-40B4-BE49-F238E27FC236}">
                <a16:creationId xmlns:a16="http://schemas.microsoft.com/office/drawing/2014/main" id="{0318B85E-CB3F-F750-5606-E0E20DA5ED76}"/>
              </a:ext>
            </a:extLst>
          </p:cNvPr>
          <p:cNvSpPr>
            <a:spLocks noGrp="1"/>
          </p:cNvSpPr>
          <p:nvPr>
            <p:ph type="body" sz="quarter" idx="12" hasCustomPrompt="1"/>
          </p:nvPr>
        </p:nvSpPr>
        <p:spPr bwMode="white">
          <a:xfrm>
            <a:off x="502920" y="4274820"/>
            <a:ext cx="3108960" cy="182880"/>
          </a:xfrm>
          <a:prstGeom prst="rect">
            <a:avLst/>
          </a:prstGeom>
        </p:spPr>
        <p:txBody>
          <a:bodyPr lIns="0" tIns="0" rIns="0" bIns="0" anchor="ctr">
            <a:noAutofit/>
          </a:bodyPr>
          <a:lstStyle>
            <a:lvl1pPr marL="0" indent="0">
              <a:lnSpc>
                <a:spcPct val="100000"/>
              </a:lnSpc>
              <a:spcBef>
                <a:spcPts val="0"/>
              </a:spcBef>
              <a:buFontTx/>
              <a:buNone/>
              <a:defRPr sz="1200" b="0">
                <a:solidFill>
                  <a:srgbClr val="0B5ED7"/>
                </a:solidFill>
              </a:defRPr>
            </a:lvl1pPr>
          </a:lstStyle>
          <a:p>
            <a:pPr lvl="0"/>
            <a:r>
              <a:rPr lang="en-US" noProof="0" dirty="0"/>
              <a:t>Title and Business</a:t>
            </a:r>
          </a:p>
        </p:txBody>
      </p:sp>
      <p:sp>
        <p:nvSpPr>
          <p:cNvPr id="12" name="Text Placeholder 3">
            <a:extLst>
              <a:ext uri="{FF2B5EF4-FFF2-40B4-BE49-F238E27FC236}">
                <a16:creationId xmlns:a16="http://schemas.microsoft.com/office/drawing/2014/main" id="{2DEE87C9-58F0-1BD5-F424-DF9A5B09F07E}"/>
              </a:ext>
            </a:extLst>
          </p:cNvPr>
          <p:cNvSpPr>
            <a:spLocks noGrp="1"/>
          </p:cNvSpPr>
          <p:nvPr>
            <p:ph type="body" sz="quarter" idx="11" hasCustomPrompt="1"/>
          </p:nvPr>
        </p:nvSpPr>
        <p:spPr bwMode="white">
          <a:xfrm>
            <a:off x="502920" y="4087368"/>
            <a:ext cx="3108960" cy="182880"/>
          </a:xfrm>
          <a:prstGeom prst="rect">
            <a:avLst/>
          </a:prstGeom>
        </p:spPr>
        <p:txBody>
          <a:bodyPr lIns="0" tIns="0" rIns="0" bIns="0" anchor="ctr">
            <a:noAutofit/>
          </a:bodyPr>
          <a:lstStyle>
            <a:lvl1pPr marL="0" indent="0">
              <a:lnSpc>
                <a:spcPct val="100000"/>
              </a:lnSpc>
              <a:spcBef>
                <a:spcPts val="0"/>
              </a:spcBef>
              <a:buFontTx/>
              <a:buNone/>
              <a:defRPr sz="1200" b="1">
                <a:solidFill>
                  <a:srgbClr val="0B5ED7"/>
                </a:solidFill>
              </a:defRPr>
            </a:lvl1pPr>
          </a:lstStyle>
          <a:p>
            <a:pPr lvl="0"/>
            <a:r>
              <a:rPr lang="en-US" noProof="0" dirty="0"/>
              <a:t>Author</a:t>
            </a:r>
          </a:p>
        </p:txBody>
      </p:sp>
      <p:sp>
        <p:nvSpPr>
          <p:cNvPr id="9" name="Text Placeholder 3">
            <a:extLst>
              <a:ext uri="{FF2B5EF4-FFF2-40B4-BE49-F238E27FC236}">
                <a16:creationId xmlns:a16="http://schemas.microsoft.com/office/drawing/2014/main" id="{40305E62-8667-FC12-E707-F92FB396423D}"/>
              </a:ext>
            </a:extLst>
          </p:cNvPr>
          <p:cNvSpPr>
            <a:spLocks noGrp="1"/>
          </p:cNvSpPr>
          <p:nvPr>
            <p:ph type="body" sz="quarter" idx="17" hasCustomPrompt="1"/>
          </p:nvPr>
        </p:nvSpPr>
        <p:spPr>
          <a:xfrm>
            <a:off x="502920" y="2057401"/>
            <a:ext cx="3108960" cy="1329595"/>
          </a:xfrm>
          <a:prstGeom prst="rect">
            <a:avLst/>
          </a:prstGeom>
        </p:spPr>
        <p:txBody>
          <a:bodyPr anchor="t">
            <a:noAutofit/>
          </a:bodyPr>
          <a:lstStyle>
            <a:lvl1pPr marL="0" indent="0">
              <a:lnSpc>
                <a:spcPct val="90000"/>
              </a:lnSpc>
              <a:spcAft>
                <a:spcPts val="0"/>
              </a:spcAft>
              <a:buNone/>
              <a:defRPr sz="3200">
                <a:solidFill>
                  <a:srgbClr val="0B5ED7"/>
                </a:solidFill>
                <a:latin typeface="+mj-lt"/>
              </a:defRPr>
            </a:lvl1pPr>
          </a:lstStyle>
          <a:p>
            <a:pPr lvl="0"/>
            <a:r>
              <a:rPr lang="en-US" dirty="0"/>
              <a:t>Presentation title</a:t>
            </a:r>
          </a:p>
        </p:txBody>
      </p:sp>
      <p:sp>
        <p:nvSpPr>
          <p:cNvPr id="6" name="Text Placeholder 2">
            <a:extLst>
              <a:ext uri="{FF2B5EF4-FFF2-40B4-BE49-F238E27FC236}">
                <a16:creationId xmlns:a16="http://schemas.microsoft.com/office/drawing/2014/main" id="{E2B8A9A7-64E0-C36E-31F7-BE506AC64AB4}"/>
              </a:ext>
            </a:extLst>
          </p:cNvPr>
          <p:cNvSpPr>
            <a:spLocks noGrp="1"/>
          </p:cNvSpPr>
          <p:nvPr>
            <p:ph type="body" sz="quarter" idx="16" hasCustomPrompt="1"/>
          </p:nvPr>
        </p:nvSpPr>
        <p:spPr>
          <a:xfrm>
            <a:off x="502920" y="1764792"/>
            <a:ext cx="3108960" cy="182880"/>
          </a:xfrm>
          <a:prstGeom prst="rect">
            <a:avLst/>
          </a:prstGeom>
        </p:spPr>
        <p:txBody>
          <a:bodyPr/>
          <a:lstStyle>
            <a:lvl1pPr marL="0" indent="0">
              <a:buNone/>
              <a:defRPr sz="1200" b="1">
                <a:solidFill>
                  <a:srgbClr val="0B5ED7"/>
                </a:solidFill>
                <a:latin typeface="Calibri" panose="020F0502020204030204" pitchFamily="34" charset="0"/>
              </a:defRPr>
            </a:lvl1pPr>
          </a:lstStyle>
          <a:p>
            <a:pPr lvl="0"/>
            <a:r>
              <a:rPr lang="en-US" dirty="0"/>
              <a:t>Optional header</a:t>
            </a:r>
          </a:p>
        </p:txBody>
      </p:sp>
      <p:pic>
        <p:nvPicPr>
          <p:cNvPr id="16" name="Picture 15" descr="A blue letter on a black background&#10;&#10;Description automatically generated">
            <a:extLst>
              <a:ext uri="{FF2B5EF4-FFF2-40B4-BE49-F238E27FC236}">
                <a16:creationId xmlns:a16="http://schemas.microsoft.com/office/drawing/2014/main" id="{A9543EE3-B6C8-50A7-7410-B4C6D0EE329C}"/>
              </a:ext>
            </a:extLst>
          </p:cNvPr>
          <p:cNvPicPr>
            <a:picLocks noGrp="1" noRot="1" noChangeAspect="1" noMove="1" noResize="1" noEditPoints="1" noAdjustHandles="1" noChangeArrowheads="1" noChangeShapeType="1" noCrop="1"/>
          </p:cNvPicPr>
          <p:nvPr userDrawn="1"/>
        </p:nvPicPr>
        <p:blipFill>
          <a:blip r:embed="rId6" cstate="print">
            <a:extLst>
              <a:ext uri="{28A0092B-C50C-407E-A947-70E740481C1C}">
                <a14:useLocalDpi xmlns:a14="http://schemas.microsoft.com/office/drawing/2010/main" val="0"/>
              </a:ext>
            </a:extLst>
          </a:blip>
          <a:stretch>
            <a:fillRect/>
          </a:stretch>
        </p:blipFill>
        <p:spPr>
          <a:xfrm>
            <a:off x="498900" y="493777"/>
            <a:ext cx="3108960" cy="570854"/>
          </a:xfrm>
          <a:prstGeom prst="rect">
            <a:avLst/>
          </a:prstGeom>
        </p:spPr>
      </p:pic>
    </p:spTree>
    <p:extLst>
      <p:ext uri="{BB962C8B-B14F-4D97-AF65-F5344CB8AC3E}">
        <p14:creationId xmlns:p14="http://schemas.microsoft.com/office/powerpoint/2010/main" val="9957037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p15="http://schemas.microsoft.com/office/powerpoint/2012/main" xmlns:a14="http://schemas.microsoft.com/office/drawing/2010/main" xmlns:v="urn:schemas-microsoft-com:vml" xmlns:a16="http://schemas.microsoft.com/office/drawing/2014/main">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1/3 logo light blue">
    <p:bg>
      <p:bgPr>
        <a:solidFill>
          <a:srgbClr val="BDF0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6" name="Picture Placeholder 4">
            <a:extLst>
              <a:ext uri="{FF2B5EF4-FFF2-40B4-BE49-F238E27FC236}">
                <a16:creationId xmlns:a16="http://schemas.microsoft.com/office/drawing/2014/main" id="{5E12D76E-01D3-07B0-1D56-2358A148957B}"/>
              </a:ext>
            </a:extLst>
          </p:cNvPr>
          <p:cNvSpPr>
            <a:spLocks noGrp="1"/>
          </p:cNvSpPr>
          <p:nvPr>
            <p:ph type="pic" sz="quarter" idx="23" hasCustomPrompt="1"/>
          </p:nvPr>
        </p:nvSpPr>
        <p:spPr>
          <a:xfrm>
            <a:off x="4059936" y="0"/>
            <a:ext cx="5084064" cy="5143500"/>
          </a:xfrm>
          <a:prstGeom prst="rect">
            <a:avLst/>
          </a:pr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r>
              <a:rPr lang="en-US" noProof="0" dirty="0"/>
              <a:t>Click icon to insert your photo OR</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a:t>
            </a:r>
            <a:br>
              <a:rPr lang="en-US" noProof="0" dirty="0"/>
            </a:br>
            <a:r>
              <a:rPr lang="en-US" noProof="0" dirty="0"/>
              <a:t>your image if your subject appears off-center</a:t>
            </a:r>
          </a:p>
        </p:txBody>
      </p:sp>
      <p:sp>
        <p:nvSpPr>
          <p:cNvPr id="15" name="Text Placeholder 3">
            <a:extLst>
              <a:ext uri="{FF2B5EF4-FFF2-40B4-BE49-F238E27FC236}">
                <a16:creationId xmlns:a16="http://schemas.microsoft.com/office/drawing/2014/main" id="{5CB24236-CADB-7354-060A-BE0EB20144E2}"/>
              </a:ext>
            </a:extLst>
          </p:cNvPr>
          <p:cNvSpPr>
            <a:spLocks noGrp="1"/>
          </p:cNvSpPr>
          <p:nvPr>
            <p:ph type="body" sz="quarter" idx="15" hasCustomPrompt="1"/>
          </p:nvPr>
        </p:nvSpPr>
        <p:spPr bwMode="white">
          <a:xfrm>
            <a:off x="502920" y="4462272"/>
            <a:ext cx="3108960" cy="182880"/>
          </a:xfrm>
          <a:prstGeom prst="rect">
            <a:avLst/>
          </a:prstGeom>
        </p:spPr>
        <p:txBody>
          <a:bodyPr lIns="0" tIns="0" rIns="0" bIns="0" anchor="ctr">
            <a:noAutofit/>
          </a:bodyPr>
          <a:lstStyle>
            <a:lvl1pPr marL="0" indent="0">
              <a:lnSpc>
                <a:spcPct val="100000"/>
              </a:lnSpc>
              <a:spcBef>
                <a:spcPts val="0"/>
              </a:spcBef>
              <a:buFontTx/>
              <a:buNone/>
              <a:defRPr sz="1200" b="0">
                <a:solidFill>
                  <a:srgbClr val="0B5ED7"/>
                </a:solidFill>
              </a:defRPr>
            </a:lvl1pPr>
          </a:lstStyle>
          <a:p>
            <a:pPr lvl="0"/>
            <a:r>
              <a:rPr lang="en-US" noProof="0" dirty="0"/>
              <a:t>Date</a:t>
            </a:r>
          </a:p>
        </p:txBody>
      </p:sp>
      <p:sp>
        <p:nvSpPr>
          <p:cNvPr id="14" name="Text Placeholder 3">
            <a:extLst>
              <a:ext uri="{FF2B5EF4-FFF2-40B4-BE49-F238E27FC236}">
                <a16:creationId xmlns:a16="http://schemas.microsoft.com/office/drawing/2014/main" id="{A909AA42-874F-29D2-A2E8-5F92C25F8856}"/>
              </a:ext>
            </a:extLst>
          </p:cNvPr>
          <p:cNvSpPr>
            <a:spLocks noGrp="1"/>
          </p:cNvSpPr>
          <p:nvPr>
            <p:ph type="body" sz="quarter" idx="12" hasCustomPrompt="1"/>
          </p:nvPr>
        </p:nvSpPr>
        <p:spPr bwMode="white">
          <a:xfrm>
            <a:off x="502920" y="4274820"/>
            <a:ext cx="3108960" cy="182880"/>
          </a:xfrm>
          <a:prstGeom prst="rect">
            <a:avLst/>
          </a:prstGeom>
        </p:spPr>
        <p:txBody>
          <a:bodyPr lIns="0" tIns="0" rIns="0" bIns="0" anchor="ctr">
            <a:noAutofit/>
          </a:bodyPr>
          <a:lstStyle>
            <a:lvl1pPr marL="0" indent="0">
              <a:lnSpc>
                <a:spcPct val="100000"/>
              </a:lnSpc>
              <a:spcBef>
                <a:spcPts val="0"/>
              </a:spcBef>
              <a:buFontTx/>
              <a:buNone/>
              <a:defRPr sz="1200" b="0">
                <a:solidFill>
                  <a:srgbClr val="0B5ED7"/>
                </a:solidFill>
              </a:defRPr>
            </a:lvl1pPr>
          </a:lstStyle>
          <a:p>
            <a:pPr lvl="0"/>
            <a:r>
              <a:rPr lang="en-US" noProof="0" dirty="0"/>
              <a:t>Title and Business</a:t>
            </a:r>
          </a:p>
        </p:txBody>
      </p:sp>
      <p:sp>
        <p:nvSpPr>
          <p:cNvPr id="12" name="Text Placeholder 3">
            <a:extLst>
              <a:ext uri="{FF2B5EF4-FFF2-40B4-BE49-F238E27FC236}">
                <a16:creationId xmlns:a16="http://schemas.microsoft.com/office/drawing/2014/main" id="{C6E9C10D-3E78-9EB7-56B2-E9F108939862}"/>
              </a:ext>
            </a:extLst>
          </p:cNvPr>
          <p:cNvSpPr>
            <a:spLocks noGrp="1"/>
          </p:cNvSpPr>
          <p:nvPr>
            <p:ph type="body" sz="quarter" idx="11" hasCustomPrompt="1"/>
          </p:nvPr>
        </p:nvSpPr>
        <p:spPr bwMode="white">
          <a:xfrm>
            <a:off x="502920" y="4087368"/>
            <a:ext cx="3108960" cy="182880"/>
          </a:xfrm>
          <a:prstGeom prst="rect">
            <a:avLst/>
          </a:prstGeom>
        </p:spPr>
        <p:txBody>
          <a:bodyPr lIns="0" tIns="0" rIns="0" bIns="0" anchor="ctr">
            <a:noAutofit/>
          </a:bodyPr>
          <a:lstStyle>
            <a:lvl1pPr marL="0" indent="0">
              <a:lnSpc>
                <a:spcPct val="100000"/>
              </a:lnSpc>
              <a:spcBef>
                <a:spcPts val="0"/>
              </a:spcBef>
              <a:buFontTx/>
              <a:buNone/>
              <a:defRPr sz="1200" b="1">
                <a:solidFill>
                  <a:srgbClr val="0B5ED7"/>
                </a:solidFill>
              </a:defRPr>
            </a:lvl1pPr>
          </a:lstStyle>
          <a:p>
            <a:pPr lvl="0"/>
            <a:r>
              <a:rPr lang="en-US" noProof="0" dirty="0"/>
              <a:t>Author</a:t>
            </a:r>
          </a:p>
        </p:txBody>
      </p:sp>
      <p:sp>
        <p:nvSpPr>
          <p:cNvPr id="9" name="Text Placeholder 3">
            <a:extLst>
              <a:ext uri="{FF2B5EF4-FFF2-40B4-BE49-F238E27FC236}">
                <a16:creationId xmlns:a16="http://schemas.microsoft.com/office/drawing/2014/main" id="{248CCF44-10C0-C55C-9440-4D098E5BE883}"/>
              </a:ext>
            </a:extLst>
          </p:cNvPr>
          <p:cNvSpPr>
            <a:spLocks noGrp="1"/>
          </p:cNvSpPr>
          <p:nvPr>
            <p:ph type="body" sz="quarter" idx="17" hasCustomPrompt="1"/>
          </p:nvPr>
        </p:nvSpPr>
        <p:spPr>
          <a:xfrm>
            <a:off x="502920" y="2057401"/>
            <a:ext cx="3108960" cy="1329595"/>
          </a:xfrm>
          <a:prstGeom prst="rect">
            <a:avLst/>
          </a:prstGeom>
        </p:spPr>
        <p:txBody>
          <a:bodyPr anchor="t">
            <a:noAutofit/>
          </a:bodyPr>
          <a:lstStyle>
            <a:lvl1pPr marL="0" indent="0">
              <a:lnSpc>
                <a:spcPct val="90000"/>
              </a:lnSpc>
              <a:spcAft>
                <a:spcPts val="0"/>
              </a:spcAft>
              <a:buNone/>
              <a:defRPr sz="3200">
                <a:solidFill>
                  <a:srgbClr val="0B5ED7"/>
                </a:solidFill>
                <a:latin typeface="+mj-lt"/>
              </a:defRPr>
            </a:lvl1pPr>
          </a:lstStyle>
          <a:p>
            <a:pPr lvl="0"/>
            <a:r>
              <a:rPr lang="en-US" dirty="0"/>
              <a:t>Presentation title</a:t>
            </a:r>
          </a:p>
        </p:txBody>
      </p:sp>
      <p:sp>
        <p:nvSpPr>
          <p:cNvPr id="6" name="Text Placeholder 2">
            <a:extLst>
              <a:ext uri="{FF2B5EF4-FFF2-40B4-BE49-F238E27FC236}">
                <a16:creationId xmlns:a16="http://schemas.microsoft.com/office/drawing/2014/main" id="{78224E75-DFDC-5E03-C79D-82F76B43E908}"/>
              </a:ext>
            </a:extLst>
          </p:cNvPr>
          <p:cNvSpPr>
            <a:spLocks noGrp="1"/>
          </p:cNvSpPr>
          <p:nvPr>
            <p:ph type="body" sz="quarter" idx="16" hasCustomPrompt="1"/>
          </p:nvPr>
        </p:nvSpPr>
        <p:spPr>
          <a:xfrm>
            <a:off x="502920" y="1764792"/>
            <a:ext cx="3108960" cy="182880"/>
          </a:xfrm>
          <a:prstGeom prst="rect">
            <a:avLst/>
          </a:prstGeom>
        </p:spPr>
        <p:txBody>
          <a:bodyPr/>
          <a:lstStyle>
            <a:lvl1pPr marL="0" indent="0">
              <a:buNone/>
              <a:defRPr sz="1200" b="1">
                <a:solidFill>
                  <a:srgbClr val="0B5ED7"/>
                </a:solidFill>
                <a:latin typeface="Calibri" panose="020F0502020204030204" pitchFamily="34" charset="0"/>
              </a:defRPr>
            </a:lvl1pPr>
          </a:lstStyle>
          <a:p>
            <a:pPr lvl="0"/>
            <a:r>
              <a:rPr lang="en-US" dirty="0"/>
              <a:t>Optional header</a:t>
            </a:r>
          </a:p>
        </p:txBody>
      </p:sp>
      <p:pic>
        <p:nvPicPr>
          <p:cNvPr id="2" name="Picture 1" descr="A blue letter on a black background&#10;&#10;Description automatically generated">
            <a:extLst>
              <a:ext uri="{FF2B5EF4-FFF2-40B4-BE49-F238E27FC236}">
                <a16:creationId xmlns:a16="http://schemas.microsoft.com/office/drawing/2014/main" id="{B9D51D7F-AFCE-8C5D-DC4D-4792772F4994}"/>
              </a:ext>
            </a:extLst>
          </p:cNvPr>
          <p:cNvPicPr>
            <a:picLocks noGrp="1" noRot="1" noMove="1" noResize="1" noEditPoints="1" noAdjustHandles="1" noChangeArrowheads="1" noChangeShapeType="1" noCrop="1"/>
          </p:cNvPicPr>
          <p:nvPr userDrawn="1"/>
        </p:nvPicPr>
        <p:blipFill>
          <a:blip r:embed="rId6" cstate="print">
            <a:extLst>
              <a:ext uri="{28A0092B-C50C-407E-A947-70E740481C1C}">
                <a14:useLocalDpi xmlns:a14="http://schemas.microsoft.com/office/drawing/2010/main" val="0"/>
              </a:ext>
            </a:extLst>
          </a:blip>
          <a:stretch>
            <a:fillRect/>
          </a:stretch>
        </p:blipFill>
        <p:spPr>
          <a:xfrm>
            <a:off x="498900" y="493777"/>
            <a:ext cx="3108960" cy="570854"/>
          </a:xfrm>
          <a:prstGeom prst="rect">
            <a:avLst/>
          </a:prstGeom>
        </p:spPr>
      </p:pic>
    </p:spTree>
    <p:extLst>
      <p:ext uri="{BB962C8B-B14F-4D97-AF65-F5344CB8AC3E}">
        <p14:creationId xmlns:p14="http://schemas.microsoft.com/office/powerpoint/2010/main" val="18355578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p15="http://schemas.microsoft.com/office/powerpoint/2012/main" xmlns:a14="http://schemas.microsoft.com/office/drawing/2010/main" xmlns:v="urn:schemas-microsoft-com:vml" xmlns:a16="http://schemas.microsoft.com/office/drawing/2014/main">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1/3 logo dark blue">
    <p:bg>
      <p:bgPr>
        <a:solidFill>
          <a:srgbClr val="00126E"/>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63948203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6" name="Picture Placeholder 4">
            <a:extLst>
              <a:ext uri="{FF2B5EF4-FFF2-40B4-BE49-F238E27FC236}">
                <a16:creationId xmlns:a16="http://schemas.microsoft.com/office/drawing/2014/main" id="{683DEB3E-7F85-179F-44C9-A5EF66E3060C}"/>
              </a:ext>
            </a:extLst>
          </p:cNvPr>
          <p:cNvSpPr>
            <a:spLocks noGrp="1"/>
          </p:cNvSpPr>
          <p:nvPr>
            <p:ph type="pic" sz="quarter" idx="23" hasCustomPrompt="1"/>
          </p:nvPr>
        </p:nvSpPr>
        <p:spPr>
          <a:xfrm>
            <a:off x="4059936" y="0"/>
            <a:ext cx="5084064" cy="5143500"/>
          </a:xfrm>
          <a:prstGeom prst="rect">
            <a:avLst/>
          </a:prstGeom>
          <a:solidFill>
            <a:schemeClr val="bg1">
              <a:lumMod val="85000"/>
            </a:schemeClr>
          </a:solidFill>
        </p:spPr>
        <p:txBody>
          <a:bodyPr vert="horz" wrap="square" lIns="0" tIns="0" rIns="0" bIns="0" spcCol="324000" rtlCol="0" anchor="ctr">
            <a:noAutofit/>
          </a:bodyPr>
          <a:lstStyle>
            <a:lvl1pPr marL="0" indent="0" algn="ctr">
              <a:spcAft>
                <a:spcPts val="0"/>
              </a:spcAft>
              <a:buNone/>
              <a:defRPr lang="en-US" dirty="0"/>
            </a:lvl1pPr>
          </a:lstStyle>
          <a:p>
            <a:pPr marL="0" lvl="0" indent="0" algn="ctr">
              <a:buNone/>
            </a:pPr>
            <a:r>
              <a:rPr lang="en-US" noProof="0" dirty="0"/>
              <a:t>Click icon to insert your photo OR</a:t>
            </a:r>
            <a:br>
              <a:rPr lang="en-US" noProof="0" dirty="0"/>
            </a:br>
            <a:r>
              <a:rPr lang="en-US" noProof="0" dirty="0"/>
              <a:t>select one from PAL through Templafy </a:t>
            </a:r>
            <a:br>
              <a:rPr lang="en-US" noProof="0" dirty="0"/>
            </a:br>
            <a:br>
              <a:rPr lang="en-US" noProof="0" dirty="0"/>
            </a:br>
            <a:br>
              <a:rPr lang="en-US" noProof="0" dirty="0"/>
            </a:br>
            <a:br>
              <a:rPr lang="en-US" noProof="0" dirty="0"/>
            </a:br>
            <a:br>
              <a:rPr lang="en-US" noProof="0" dirty="0"/>
            </a:br>
            <a:r>
              <a:rPr lang="en-US" noProof="0" dirty="0"/>
              <a:t>Then, use “Crop” to recenter and resize</a:t>
            </a:r>
            <a:br>
              <a:rPr lang="en-US" noProof="0" dirty="0"/>
            </a:br>
            <a:r>
              <a:rPr lang="en-US" noProof="0" dirty="0"/>
              <a:t>your image if your subject appears off-center</a:t>
            </a:r>
          </a:p>
        </p:txBody>
      </p:sp>
      <p:sp>
        <p:nvSpPr>
          <p:cNvPr id="15" name="Text Placeholder 3">
            <a:extLst>
              <a:ext uri="{FF2B5EF4-FFF2-40B4-BE49-F238E27FC236}">
                <a16:creationId xmlns:a16="http://schemas.microsoft.com/office/drawing/2014/main" id="{85C7F54A-F913-36F3-2F31-734BCB4E1544}"/>
              </a:ext>
            </a:extLst>
          </p:cNvPr>
          <p:cNvSpPr>
            <a:spLocks noGrp="1"/>
          </p:cNvSpPr>
          <p:nvPr>
            <p:ph type="body" sz="quarter" idx="15" hasCustomPrompt="1"/>
          </p:nvPr>
        </p:nvSpPr>
        <p:spPr bwMode="white">
          <a:xfrm>
            <a:off x="502920" y="4462272"/>
            <a:ext cx="3108960" cy="182880"/>
          </a:xfrm>
          <a:prstGeom prst="rect">
            <a:avLst/>
          </a:prstGeom>
        </p:spPr>
        <p:txBody>
          <a:bodyPr lIns="0" tIns="0" rIns="0" bIns="0" anchor="ctr">
            <a:noAutofit/>
          </a:bodyPr>
          <a:lstStyle>
            <a:lvl1pPr marL="0" indent="0">
              <a:lnSpc>
                <a:spcPct val="100000"/>
              </a:lnSpc>
              <a:spcBef>
                <a:spcPts val="0"/>
              </a:spcBef>
              <a:buFontTx/>
              <a:buNone/>
              <a:defRPr sz="1200" b="0">
                <a:solidFill>
                  <a:schemeClr val="bg1"/>
                </a:solidFill>
              </a:defRPr>
            </a:lvl1pPr>
          </a:lstStyle>
          <a:p>
            <a:pPr lvl="0"/>
            <a:r>
              <a:rPr lang="en-US" noProof="0" dirty="0"/>
              <a:t>Date</a:t>
            </a:r>
          </a:p>
        </p:txBody>
      </p:sp>
      <p:sp>
        <p:nvSpPr>
          <p:cNvPr id="14" name="Text Placeholder 3">
            <a:extLst>
              <a:ext uri="{FF2B5EF4-FFF2-40B4-BE49-F238E27FC236}">
                <a16:creationId xmlns:a16="http://schemas.microsoft.com/office/drawing/2014/main" id="{AF9C8156-A911-51E4-C6BC-A3CEFA732A11}"/>
              </a:ext>
            </a:extLst>
          </p:cNvPr>
          <p:cNvSpPr>
            <a:spLocks noGrp="1"/>
          </p:cNvSpPr>
          <p:nvPr>
            <p:ph type="body" sz="quarter" idx="12" hasCustomPrompt="1"/>
          </p:nvPr>
        </p:nvSpPr>
        <p:spPr bwMode="white">
          <a:xfrm>
            <a:off x="502920" y="4274820"/>
            <a:ext cx="3108960" cy="182880"/>
          </a:xfrm>
          <a:prstGeom prst="rect">
            <a:avLst/>
          </a:prstGeom>
        </p:spPr>
        <p:txBody>
          <a:bodyPr lIns="0" tIns="0" rIns="0" bIns="0" anchor="ctr">
            <a:noAutofit/>
          </a:bodyPr>
          <a:lstStyle>
            <a:lvl1pPr marL="0" indent="0">
              <a:lnSpc>
                <a:spcPct val="100000"/>
              </a:lnSpc>
              <a:spcBef>
                <a:spcPts val="0"/>
              </a:spcBef>
              <a:buFontTx/>
              <a:buNone/>
              <a:defRPr sz="1200" b="0">
                <a:solidFill>
                  <a:schemeClr val="bg1"/>
                </a:solidFill>
              </a:defRPr>
            </a:lvl1pPr>
          </a:lstStyle>
          <a:p>
            <a:pPr lvl="0"/>
            <a:r>
              <a:rPr lang="en-US" noProof="0" dirty="0"/>
              <a:t>Title and Business</a:t>
            </a:r>
          </a:p>
        </p:txBody>
      </p:sp>
      <p:sp>
        <p:nvSpPr>
          <p:cNvPr id="13" name="Text Placeholder 3">
            <a:extLst>
              <a:ext uri="{FF2B5EF4-FFF2-40B4-BE49-F238E27FC236}">
                <a16:creationId xmlns:a16="http://schemas.microsoft.com/office/drawing/2014/main" id="{8C4D7B7A-CA4A-233C-C20B-00C100B4452E}"/>
              </a:ext>
            </a:extLst>
          </p:cNvPr>
          <p:cNvSpPr>
            <a:spLocks noGrp="1"/>
          </p:cNvSpPr>
          <p:nvPr>
            <p:ph type="body" sz="quarter" idx="11" hasCustomPrompt="1"/>
          </p:nvPr>
        </p:nvSpPr>
        <p:spPr bwMode="white">
          <a:xfrm>
            <a:off x="502920" y="4087368"/>
            <a:ext cx="3108960" cy="182880"/>
          </a:xfrm>
          <a:prstGeom prst="rect">
            <a:avLst/>
          </a:prstGeom>
        </p:spPr>
        <p:txBody>
          <a:bodyPr lIns="0" tIns="0" rIns="0" bIns="0" anchor="ctr">
            <a:noAutofit/>
          </a:bodyPr>
          <a:lstStyle>
            <a:lvl1pPr marL="0" indent="0">
              <a:lnSpc>
                <a:spcPct val="100000"/>
              </a:lnSpc>
              <a:spcBef>
                <a:spcPts val="0"/>
              </a:spcBef>
              <a:buFontTx/>
              <a:buNone/>
              <a:defRPr sz="1200" b="1">
                <a:solidFill>
                  <a:schemeClr val="bg1"/>
                </a:solidFill>
              </a:defRPr>
            </a:lvl1pPr>
          </a:lstStyle>
          <a:p>
            <a:pPr lvl="0"/>
            <a:r>
              <a:rPr lang="en-US" noProof="0" dirty="0"/>
              <a:t>Author</a:t>
            </a:r>
          </a:p>
        </p:txBody>
      </p:sp>
      <p:sp>
        <p:nvSpPr>
          <p:cNvPr id="9" name="Text Placeholder 3">
            <a:extLst>
              <a:ext uri="{FF2B5EF4-FFF2-40B4-BE49-F238E27FC236}">
                <a16:creationId xmlns:a16="http://schemas.microsoft.com/office/drawing/2014/main" id="{FE874D61-3A86-BE22-8DE1-7D0B805C6F1B}"/>
              </a:ext>
            </a:extLst>
          </p:cNvPr>
          <p:cNvSpPr>
            <a:spLocks noGrp="1"/>
          </p:cNvSpPr>
          <p:nvPr>
            <p:ph type="body" sz="quarter" idx="17" hasCustomPrompt="1"/>
          </p:nvPr>
        </p:nvSpPr>
        <p:spPr>
          <a:xfrm>
            <a:off x="502920" y="2057401"/>
            <a:ext cx="3108960" cy="1329595"/>
          </a:xfrm>
          <a:prstGeom prst="rect">
            <a:avLst/>
          </a:prstGeom>
        </p:spPr>
        <p:txBody>
          <a:bodyPr anchor="t">
            <a:noAutofit/>
          </a:bodyPr>
          <a:lstStyle>
            <a:lvl1pPr marL="0" indent="0">
              <a:lnSpc>
                <a:spcPct val="90000"/>
              </a:lnSpc>
              <a:spcAft>
                <a:spcPts val="0"/>
              </a:spcAft>
              <a:buNone/>
              <a:defRPr sz="3200">
                <a:solidFill>
                  <a:schemeClr val="bg1"/>
                </a:solidFill>
                <a:latin typeface="+mj-lt"/>
              </a:defRPr>
            </a:lvl1pPr>
          </a:lstStyle>
          <a:p>
            <a:pPr lvl="0"/>
            <a:r>
              <a:rPr lang="en-US" dirty="0"/>
              <a:t>Presentation title</a:t>
            </a:r>
          </a:p>
        </p:txBody>
      </p:sp>
      <p:sp>
        <p:nvSpPr>
          <p:cNvPr id="6" name="Text Placeholder 2">
            <a:extLst>
              <a:ext uri="{FF2B5EF4-FFF2-40B4-BE49-F238E27FC236}">
                <a16:creationId xmlns:a16="http://schemas.microsoft.com/office/drawing/2014/main" id="{C11EBC91-9963-A82F-09DB-9FD3761D758A}"/>
              </a:ext>
            </a:extLst>
          </p:cNvPr>
          <p:cNvSpPr>
            <a:spLocks noGrp="1"/>
          </p:cNvSpPr>
          <p:nvPr>
            <p:ph type="body" sz="quarter" idx="16" hasCustomPrompt="1"/>
          </p:nvPr>
        </p:nvSpPr>
        <p:spPr>
          <a:xfrm>
            <a:off x="502920" y="1764792"/>
            <a:ext cx="3108960" cy="182880"/>
          </a:xfrm>
          <a:prstGeom prst="rect">
            <a:avLst/>
          </a:prstGeom>
        </p:spPr>
        <p:txBody>
          <a:bodyPr/>
          <a:lstStyle>
            <a:lvl1pPr marL="0" indent="0">
              <a:buNone/>
              <a:defRPr sz="1200" b="1">
                <a:solidFill>
                  <a:schemeClr val="bg1"/>
                </a:solidFill>
                <a:latin typeface="Calibri" panose="020F0502020204030204" pitchFamily="34" charset="0"/>
              </a:defRPr>
            </a:lvl1pPr>
          </a:lstStyle>
          <a:p>
            <a:pPr lvl="0"/>
            <a:r>
              <a:rPr lang="en-US" dirty="0"/>
              <a:t>Optional header</a:t>
            </a:r>
          </a:p>
        </p:txBody>
      </p:sp>
      <p:pic>
        <p:nvPicPr>
          <p:cNvPr id="12" name="Picture 11" descr="A blue letter on a black background&#10;&#10;Description automatically generated">
            <a:extLst>
              <a:ext uri="{FF2B5EF4-FFF2-40B4-BE49-F238E27FC236}">
                <a16:creationId xmlns:a16="http://schemas.microsoft.com/office/drawing/2014/main" id="{3B491AB6-7AFB-564D-92F4-42298A0191FB}"/>
              </a:ext>
            </a:extLst>
          </p:cNvPr>
          <p:cNvPicPr>
            <a:picLocks noGrp="1" noRot="1" noChangeAspect="1" noMove="1" noResize="1" noEditPoints="1" noAdjustHandles="1" noChangeArrowheads="1" noChangeShapeType="1" noCrop="1"/>
          </p:cNvPicPr>
          <p:nvPr userDrawn="1"/>
        </p:nvPicPr>
        <p:blipFill>
          <a:blip r:embed="rId6" cstate="print">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8900" y="493777"/>
            <a:ext cx="3108960" cy="570854"/>
          </a:xfrm>
          <a:prstGeom prst="rect">
            <a:avLst/>
          </a:prstGeom>
        </p:spPr>
      </p:pic>
    </p:spTree>
    <p:extLst>
      <p:ext uri="{BB962C8B-B14F-4D97-AF65-F5344CB8AC3E}">
        <p14:creationId xmlns:p14="http://schemas.microsoft.com/office/powerpoint/2010/main" val="18255751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p15="http://schemas.microsoft.com/office/powerpoint/2012/main" xmlns:a14="http://schemas.microsoft.com/office/drawing/2010/main" xmlns:v="urn:schemas-microsoft-com:vml" xmlns:a16="http://schemas.microsoft.com/office/drawing/2014/main">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59227EF0-9C60-2003-D6BA-C8BAF062178C}"/>
              </a:ext>
            </a:extLst>
          </p:cNvPr>
          <p:cNvSpPr txBox="1">
            <a:spLocks noGrp="1" noRot="1" noMove="1" noResize="1" noEditPoints="1" noAdjustHandles="1" noChangeArrowheads="1" noChangeShapeType="1"/>
          </p:cNvSpPr>
          <p:nvPr userDrawn="1"/>
        </p:nvSpPr>
        <p:spPr>
          <a:xfrm>
            <a:off x="6319125" y="4928616"/>
            <a:ext cx="1620000" cy="91440"/>
          </a:xfrm>
          <a:prstGeom prst="rect">
            <a:avLst/>
          </a:prstGeom>
        </p:spPr>
        <p:txBody>
          <a:bodyPr vert="horz" lIns="0" tIns="0" rIns="0" bIns="0" rtlCol="0" anchor="t"/>
          <a:lstStyle>
            <a:defPPr>
              <a:defRPr lang="en-US"/>
            </a:defPPr>
            <a:lvl1pPr lvl="0">
              <a:defRPr sz="600" b="0" i="0">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ctr"/>
            <a:r>
              <a:rPr lang="en-US" sz="600" dirty="0">
                <a:solidFill>
                  <a:schemeClr val="bg1">
                    <a:lumMod val="65000"/>
                  </a:schemeClr>
                </a:solidFill>
                <a:latin typeface="+mj-lt"/>
              </a:rPr>
              <a:t>© 2024 Koninklijke Philips N.V. All rights reserved.</a:t>
            </a:r>
          </a:p>
        </p:txBody>
      </p:sp>
      <p:sp>
        <p:nvSpPr>
          <p:cNvPr id="2" name="Footer Placeholder 6">
            <a:extLst>
              <a:ext uri="{FF2B5EF4-FFF2-40B4-BE49-F238E27FC236}">
                <a16:creationId xmlns:a16="http://schemas.microsoft.com/office/drawing/2014/main" id="{B1528AAF-4F0A-419B-8AAE-5F058B1EDEF5}"/>
              </a:ext>
            </a:extLst>
          </p:cNvPr>
          <p:cNvSpPr>
            <a:spLocks noGrp="1"/>
          </p:cNvSpPr>
          <p:nvPr>
            <p:ph type="ftr" sz="quarter" idx="3"/>
          </p:nvPr>
        </p:nvSpPr>
        <p:spPr>
          <a:xfrm>
            <a:off x="502919" y="4928616"/>
            <a:ext cx="5486400" cy="91440"/>
          </a:xfrm>
          <a:prstGeom prst="rect">
            <a:avLst/>
          </a:prstGeom>
        </p:spPr>
        <p:txBody>
          <a:bodyPr vert="horz" lIns="0" tIns="0" rIns="0" bIns="0" rtlCol="0" anchor="t"/>
          <a:lstStyle>
            <a:lvl1pPr algn="l">
              <a:defRPr sz="600" b="0" i="0">
                <a:solidFill>
                  <a:schemeClr val="tx1">
                    <a:lumMod val="65000"/>
                    <a:lumOff val="35000"/>
                  </a:schemeClr>
                </a:solidFill>
                <a:latin typeface="Calibri" panose="020F0502020204030204" pitchFamily="34" charset="0"/>
                <a:cs typeface="Calibri Light" panose="020F0302020204030204" pitchFamily="34" charset="0"/>
              </a:defRPr>
            </a:lvl1pPr>
          </a:lstStyle>
          <a:p>
            <a:endParaRPr lang="en-US" dirty="0"/>
          </a:p>
        </p:txBody>
      </p:sp>
      <p:sp>
        <p:nvSpPr>
          <p:cNvPr id="3" name="Slide Number Placeholder 7">
            <a:extLst>
              <a:ext uri="{FF2B5EF4-FFF2-40B4-BE49-F238E27FC236}">
                <a16:creationId xmlns:a16="http://schemas.microsoft.com/office/drawing/2014/main" id="{85343E1D-8E69-45CA-BB05-A8D2AF3930F7}"/>
              </a:ext>
            </a:extLst>
          </p:cNvPr>
          <p:cNvSpPr>
            <a:spLocks noGrp="1"/>
          </p:cNvSpPr>
          <p:nvPr>
            <p:ph type="sldNum" sz="quarter" idx="4"/>
          </p:nvPr>
        </p:nvSpPr>
        <p:spPr>
          <a:xfrm>
            <a:off x="182123" y="4928616"/>
            <a:ext cx="199973" cy="91440"/>
          </a:xfrm>
          <a:prstGeom prst="rect">
            <a:avLst/>
          </a:prstGeom>
        </p:spPr>
        <p:txBody>
          <a:bodyPr vert="horz" lIns="0" tIns="0" rIns="0" bIns="0" rtlCol="0" anchor="t"/>
          <a:lstStyle>
            <a:lvl1pPr algn="l">
              <a:defRPr sz="600" b="0" i="0">
                <a:solidFill>
                  <a:schemeClr val="bg1">
                    <a:lumMod val="65000"/>
                  </a:schemeClr>
                </a:solidFill>
                <a:latin typeface="Calibri" panose="020F0502020204030204" pitchFamily="34" charset="0"/>
                <a:cs typeface="Calibri Light" panose="020F0302020204030204" pitchFamily="34" charset="0"/>
              </a:defRPr>
            </a:lvl1pPr>
          </a:lstStyle>
          <a:p>
            <a:fld id="{A5163908-529D-4A49-892F-D37C4044DFD8}" type="slidenum">
              <a:rPr lang="en-US" smtClean="0"/>
              <a:pPr/>
              <a:t>‹#›</a:t>
            </a:fld>
            <a:endParaRPr lang="en-US" dirty="0"/>
          </a:p>
        </p:txBody>
      </p:sp>
      <p:sp>
        <p:nvSpPr>
          <p:cNvPr id="4" name="Text Placeholder 12">
            <a:extLst>
              <a:ext uri="{FF2B5EF4-FFF2-40B4-BE49-F238E27FC236}">
                <a16:creationId xmlns:a16="http://schemas.microsoft.com/office/drawing/2014/main" id="{9846266C-4ECA-426E-AC3C-9C2166215C9A}"/>
              </a:ext>
            </a:extLst>
          </p:cNvPr>
          <p:cNvSpPr>
            <a:spLocks noGrp="1"/>
          </p:cNvSpPr>
          <p:nvPr>
            <p:ph type="body" idx="1"/>
          </p:nvPr>
        </p:nvSpPr>
        <p:spPr>
          <a:xfrm>
            <a:off x="504824" y="1211263"/>
            <a:ext cx="8132765" cy="3484800"/>
          </a:xfrm>
          <a:prstGeom prst="rect">
            <a:avLst/>
          </a:prstGeom>
        </p:spPr>
        <p:txBody>
          <a:bodyPr vert="horz" lIns="0" tIns="0" rIns="0" bIns="0" spcCol="32400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Title Placeholder 5">
            <a:extLst>
              <a:ext uri="{FF2B5EF4-FFF2-40B4-BE49-F238E27FC236}">
                <a16:creationId xmlns:a16="http://schemas.microsoft.com/office/drawing/2014/main" id="{A0613193-D73A-5A4B-9E3D-2F277B4E033F}"/>
              </a:ext>
            </a:extLst>
          </p:cNvPr>
          <p:cNvSpPr>
            <a:spLocks noGrp="1"/>
          </p:cNvSpPr>
          <p:nvPr>
            <p:ph type="title"/>
          </p:nvPr>
        </p:nvSpPr>
        <p:spPr>
          <a:xfrm>
            <a:off x="503239" y="376241"/>
            <a:ext cx="8132765" cy="719137"/>
          </a:xfrm>
          <a:prstGeom prst="rect">
            <a:avLst/>
          </a:prstGeom>
        </p:spPr>
        <p:txBody>
          <a:bodyPr vert="horz" lIns="0" tIns="0" rIns="0" bIns="0" rtlCol="0" anchor="t">
            <a:noAutofit/>
          </a:bodyPr>
          <a:lstStyle/>
          <a:p>
            <a:r>
              <a:rPr lang="en-US" noProof="0" dirty="0"/>
              <a:t>Type your slide headline here</a:t>
            </a:r>
          </a:p>
        </p:txBody>
      </p:sp>
      <p:pic>
        <p:nvPicPr>
          <p:cNvPr id="9" name="Picture 8">
            <a:extLst>
              <a:ext uri="{FF2B5EF4-FFF2-40B4-BE49-F238E27FC236}">
                <a16:creationId xmlns:a16="http://schemas.microsoft.com/office/drawing/2014/main" id="{26902C94-33CD-D1CE-02FF-FB1D35E386CB}"/>
              </a:ext>
            </a:extLst>
          </p:cNvPr>
          <p:cNvPicPr>
            <a:picLocks noGrp="1" noRot="1" noChangeAspect="1" noMove="1" noResize="1" noEditPoints="1" noAdjustHandles="1" noChangeArrowheads="1" noChangeShapeType="1" noCrop="1"/>
          </p:cNvPicPr>
          <p:nvPr userDrawn="1"/>
        </p:nvPicPr>
        <p:blipFill>
          <a:blip r:embed="rId36">
            <a:extLst>
              <a:ext uri="{28A0092B-C50C-407E-A947-70E740481C1C}">
                <a14:useLocalDpi xmlns:a14="http://schemas.microsoft.com/office/drawing/2010/main" val="0"/>
              </a:ext>
            </a:extLst>
          </a:blip>
          <a:srcRect/>
          <a:stretch/>
        </p:blipFill>
        <p:spPr>
          <a:xfrm>
            <a:off x="8268931" y="4887110"/>
            <a:ext cx="649224" cy="118290"/>
          </a:xfrm>
          <a:prstGeom prst="rect">
            <a:avLst/>
          </a:prstGeom>
        </p:spPr>
      </p:pic>
    </p:spTree>
    <p:extLst>
      <p:ext uri="{BB962C8B-B14F-4D97-AF65-F5344CB8AC3E}">
        <p14:creationId xmlns:p14="http://schemas.microsoft.com/office/powerpoint/2010/main" val="1043098441"/>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2" r:id="rId4"/>
    <p:sldLayoutId id="2147484073" r:id="rId5"/>
    <p:sldLayoutId id="2147484077" r:id="rId6"/>
    <p:sldLayoutId id="2147484078" r:id="rId7"/>
    <p:sldLayoutId id="2147484079" r:id="rId8"/>
    <p:sldLayoutId id="2147484080" r:id="rId9"/>
    <p:sldLayoutId id="2147484046" r:id="rId10"/>
    <p:sldLayoutId id="2147484047" r:id="rId11"/>
    <p:sldLayoutId id="2147484048" r:id="rId12"/>
    <p:sldLayoutId id="2147484050" r:id="rId13"/>
    <p:sldLayoutId id="2147484049" r:id="rId14"/>
    <p:sldLayoutId id="2147484051" r:id="rId15"/>
    <p:sldLayoutId id="2147484052" r:id="rId16"/>
    <p:sldLayoutId id="2147484053" r:id="rId17"/>
    <p:sldLayoutId id="2147484054" r:id="rId18"/>
    <p:sldLayoutId id="2147484055" r:id="rId19"/>
    <p:sldLayoutId id="2147484056" r:id="rId20"/>
    <p:sldLayoutId id="2147484057" r:id="rId21"/>
    <p:sldLayoutId id="2147484058" r:id="rId22"/>
    <p:sldLayoutId id="2147484032" r:id="rId23"/>
    <p:sldLayoutId id="2147484033" r:id="rId24"/>
    <p:sldLayoutId id="2147484034" r:id="rId25"/>
    <p:sldLayoutId id="2147484035" r:id="rId26"/>
    <p:sldLayoutId id="2147484036" r:id="rId27"/>
    <p:sldLayoutId id="2147484067" r:id="rId28"/>
    <p:sldLayoutId id="2147484068" r:id="rId29"/>
    <p:sldLayoutId id="2147484081" r:id="rId30"/>
    <p:sldLayoutId id="2147484069" r:id="rId31"/>
    <p:sldLayoutId id="2147484082" r:id="rId32"/>
    <p:sldLayoutId id="2147484070" r:id="rId33"/>
    <p:sldLayoutId id="2147484083" r:id="rId34"/>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defTabSz="914354" rtl="0" eaLnBrk="1" latinLnBrk="0" hangingPunct="1">
        <a:lnSpc>
          <a:spcPct val="100000"/>
        </a:lnSpc>
        <a:spcBef>
          <a:spcPct val="0"/>
        </a:spcBef>
        <a:spcAft>
          <a:spcPts val="600"/>
        </a:spcAft>
        <a:buNone/>
        <a:defRPr lang="en-US" sz="2400" kern="1200" smtClean="0">
          <a:solidFill>
            <a:schemeClr val="tx2"/>
          </a:solidFill>
          <a:latin typeface="+mj-lt"/>
          <a:ea typeface="+mj-ea"/>
          <a:cs typeface="+mj-cs"/>
        </a:defRPr>
      </a:lvl1pPr>
    </p:titleStyle>
    <p:bodyStyle>
      <a:lvl1pPr marL="146304" indent="-146304" algn="l" defTabSz="183600" rtl="0" eaLnBrk="1" latinLnBrk="0" hangingPunct="1">
        <a:lnSpc>
          <a:spcPct val="100000"/>
        </a:lnSpc>
        <a:spcBef>
          <a:spcPts val="0"/>
        </a:spcBef>
        <a:spcAft>
          <a:spcPts val="600"/>
        </a:spcAft>
        <a:buClr>
          <a:srgbClr val="000000"/>
        </a:buClr>
        <a:buSzPct val="75000"/>
        <a:buChar char="•"/>
        <a:defRPr lang="en-US" sz="1400" b="0" i="0" kern="1200" dirty="0">
          <a:solidFill>
            <a:schemeClr val="tx1"/>
          </a:solidFill>
          <a:latin typeface="Calibri" panose="020F0502020204030204" pitchFamily="34" charset="0"/>
          <a:ea typeface="+mn-ea"/>
          <a:cs typeface="Calibri Light" panose="020F0302020204030204" pitchFamily="34" charset="0"/>
        </a:defRPr>
      </a:lvl1pPr>
      <a:lvl2pPr marL="295200" indent="-147600" algn="l" defTabSz="183600" rtl="0" eaLnBrk="1" latinLnBrk="0" hangingPunct="1">
        <a:lnSpc>
          <a:spcPct val="100000"/>
        </a:lnSpc>
        <a:spcBef>
          <a:spcPts val="0"/>
        </a:spcBef>
        <a:spcAft>
          <a:spcPts val="600"/>
        </a:spcAft>
        <a:buClr>
          <a:srgbClr val="000000"/>
        </a:buClr>
        <a:buSzPct val="75000"/>
        <a:buChar char="•"/>
        <a:defRPr lang="en-US" sz="1400" b="0" i="0" kern="1200" dirty="0">
          <a:solidFill>
            <a:schemeClr val="tx1"/>
          </a:solidFill>
          <a:latin typeface="Calibri" panose="020F0502020204030204" pitchFamily="34" charset="0"/>
          <a:ea typeface="+mn-ea"/>
          <a:cs typeface="Calibri Light" panose="020F0302020204030204" pitchFamily="34" charset="0"/>
        </a:defRPr>
      </a:lvl2pPr>
      <a:lvl3pPr marL="442800" indent="-147600" algn="l" defTabSz="183600" rtl="0" eaLnBrk="1" latinLnBrk="0" hangingPunct="1">
        <a:lnSpc>
          <a:spcPct val="100000"/>
        </a:lnSpc>
        <a:spcBef>
          <a:spcPts val="0"/>
        </a:spcBef>
        <a:spcAft>
          <a:spcPts val="600"/>
        </a:spcAft>
        <a:buClr>
          <a:srgbClr val="000000"/>
        </a:buClr>
        <a:buSzPct val="75000"/>
        <a:buChar char="•"/>
        <a:defRPr lang="en-US" sz="1400" b="0" i="0" kern="1200" dirty="0">
          <a:solidFill>
            <a:schemeClr val="tx1"/>
          </a:solidFill>
          <a:latin typeface="Calibri" panose="020F0502020204030204" pitchFamily="34" charset="0"/>
          <a:ea typeface="+mn-ea"/>
          <a:cs typeface="Calibri Light" panose="020F0302020204030204" pitchFamily="34" charset="0"/>
        </a:defRPr>
      </a:lvl3pPr>
      <a:lvl4pPr marL="590400" indent="-147600" algn="l" defTabSz="183600" rtl="0" eaLnBrk="1" latinLnBrk="0" hangingPunct="1">
        <a:lnSpc>
          <a:spcPct val="100000"/>
        </a:lnSpc>
        <a:spcBef>
          <a:spcPts val="0"/>
        </a:spcBef>
        <a:spcAft>
          <a:spcPts val="600"/>
        </a:spcAft>
        <a:buClr>
          <a:srgbClr val="000000"/>
        </a:buClr>
        <a:buSzPct val="75000"/>
        <a:buChar char="•"/>
        <a:defRPr lang="en-US" sz="1400" b="0" i="0" kern="1200" dirty="0">
          <a:solidFill>
            <a:schemeClr val="tx1"/>
          </a:solidFill>
          <a:latin typeface="Calibri" panose="020F0502020204030204" pitchFamily="34" charset="0"/>
          <a:ea typeface="+mn-ea"/>
          <a:cs typeface="Calibri Light" panose="020F0302020204030204" pitchFamily="34" charset="0"/>
        </a:defRPr>
      </a:lvl4pPr>
      <a:lvl5pPr marL="738000" indent="-147600" algn="l" defTabSz="183600" rtl="0" eaLnBrk="1" latinLnBrk="0" hangingPunct="1">
        <a:lnSpc>
          <a:spcPct val="100000"/>
        </a:lnSpc>
        <a:spcBef>
          <a:spcPts val="0"/>
        </a:spcBef>
        <a:spcAft>
          <a:spcPts val="600"/>
        </a:spcAft>
        <a:buClr>
          <a:srgbClr val="000000"/>
        </a:buClr>
        <a:buSzPct val="75000"/>
        <a:buChar char="•"/>
        <a:defRPr lang="en-IN" sz="1400" kern="1200" dirty="0">
          <a:solidFill>
            <a:schemeClr val="tx1"/>
          </a:solidFill>
          <a:latin typeface="Calibri" panose="020F0502020204030204" pitchFamily="34" charset="0"/>
          <a:ea typeface="+mn-ea"/>
          <a:cs typeface="+mn-cs"/>
        </a:defRPr>
      </a:lvl5pPr>
      <a:lvl6pPr marL="885600" indent="-147600" algn="l" defTabSz="914354" rtl="0" eaLnBrk="1" latinLnBrk="0" hangingPunct="1">
        <a:lnSpc>
          <a:spcPct val="100000"/>
        </a:lnSpc>
        <a:spcBef>
          <a:spcPts val="0"/>
        </a:spcBef>
        <a:spcAft>
          <a:spcPts val="600"/>
        </a:spcAft>
        <a:buSzPct val="75000"/>
        <a:buChar char="•"/>
        <a:defRPr lang="en-US" sz="1400" kern="1200" dirty="0">
          <a:solidFill>
            <a:schemeClr val="tx1"/>
          </a:solidFill>
          <a:latin typeface="Calibri" panose="020F0502020204030204" pitchFamily="34" charset="0"/>
          <a:ea typeface="+mn-ea"/>
          <a:cs typeface="+mn-cs"/>
        </a:defRPr>
      </a:lvl6pPr>
      <a:lvl7pPr marL="1033200" indent="-147600" algn="l" defTabSz="914354" rtl="0" eaLnBrk="1" latinLnBrk="0" hangingPunct="1">
        <a:lnSpc>
          <a:spcPct val="100000"/>
        </a:lnSpc>
        <a:spcBef>
          <a:spcPts val="0"/>
        </a:spcBef>
        <a:spcAft>
          <a:spcPts val="600"/>
        </a:spcAft>
        <a:buSzPct val="75000"/>
        <a:buChar char="•"/>
        <a:defRPr sz="1400" kern="1200">
          <a:solidFill>
            <a:schemeClr val="tx1"/>
          </a:solidFill>
          <a:latin typeface="Calibri" panose="020F0502020204030204" pitchFamily="34" charset="0"/>
          <a:ea typeface="+mn-ea"/>
          <a:cs typeface="+mn-cs"/>
        </a:defRPr>
      </a:lvl7pPr>
      <a:lvl8pPr marL="1180800" indent="-147600" algn="l" defTabSz="914354" rtl="0" eaLnBrk="1" latinLnBrk="0" hangingPunct="1">
        <a:lnSpc>
          <a:spcPct val="100000"/>
        </a:lnSpc>
        <a:spcBef>
          <a:spcPts val="0"/>
        </a:spcBef>
        <a:spcAft>
          <a:spcPts val="600"/>
        </a:spcAft>
        <a:buSzPct val="75000"/>
        <a:buChar char="•"/>
        <a:defRPr sz="1400" kern="1200">
          <a:solidFill>
            <a:schemeClr val="tx1"/>
          </a:solidFill>
          <a:latin typeface="Calibri" panose="020F0502020204030204" pitchFamily="34" charset="0"/>
          <a:ea typeface="+mn-ea"/>
          <a:cs typeface="+mn-cs"/>
        </a:defRPr>
      </a:lvl8pPr>
      <a:lvl9pPr marL="1328400" indent="-147600" algn="l" defTabSz="914354" rtl="0" eaLnBrk="1" latinLnBrk="0" hangingPunct="1">
        <a:lnSpc>
          <a:spcPct val="100000"/>
        </a:lnSpc>
        <a:spcBef>
          <a:spcPts val="0"/>
        </a:spcBef>
        <a:spcAft>
          <a:spcPts val="600"/>
        </a:spcAft>
        <a:buSzPct val="75000"/>
        <a:buChar char="•"/>
        <a:defRPr sz="1400" kern="1200">
          <a:solidFill>
            <a:schemeClr val="tx1"/>
          </a:solidFill>
          <a:latin typeface="Calibri" panose="020F0502020204030204" pitchFamily="34" charset="0"/>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A4A3A4"/>
          </p15:clr>
        </p15:guide>
        <p15:guide id="4" orient="horz" pos="228" userDrawn="1">
          <p15:clr>
            <a:srgbClr val="A4A3A4"/>
          </p15:clr>
        </p15:guide>
        <p15:guide id="7" orient="horz" pos="2964" userDrawn="1">
          <p15:clr>
            <a:srgbClr val="A4A3A4"/>
          </p15:clr>
        </p15:guide>
        <p15:guide id="15" orient="horz" pos="1620" userDrawn="1">
          <p15:clr>
            <a:srgbClr val="F26B43"/>
          </p15:clr>
        </p15:guide>
        <p15:guide id="16"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6.xml"/><Relationship Id="rId1" Type="http://schemas.openxmlformats.org/officeDocument/2006/relationships/customXml" Target="../../customXml/item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customXml" Target="../../customXml/item4.xml"/><Relationship Id="rId1" Type="http://schemas.openxmlformats.org/officeDocument/2006/relationships/customXml" Target="../../customXml/item5.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assn.org/system/files/2019-08/ai-2018-board-report.pdf"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023D56D-2602-1CA4-D934-27C1FEA95406}"/>
              </a:ext>
            </a:extLst>
          </p:cNvPr>
          <p:cNvSpPr>
            <a:spLocks noGrp="1"/>
          </p:cNvSpPr>
          <p:nvPr>
            <p:ph type="body" sz="quarter" idx="15"/>
          </p:nvPr>
        </p:nvSpPr>
        <p:spPr/>
        <p:txBody>
          <a:bodyPr/>
          <a:lstStyle/>
          <a:p>
            <a:r>
              <a:rPr lang="en-US" dirty="0"/>
              <a:t>September 10, 2025</a:t>
            </a:r>
          </a:p>
        </p:txBody>
      </p:sp>
      <p:sp>
        <p:nvSpPr>
          <p:cNvPr id="8" name="Text Placeholder 7">
            <a:extLst>
              <a:ext uri="{FF2B5EF4-FFF2-40B4-BE49-F238E27FC236}">
                <a16:creationId xmlns:a16="http://schemas.microsoft.com/office/drawing/2014/main" id="{2625C764-DDCB-4F05-7113-2932D815951B}"/>
              </a:ext>
            </a:extLst>
          </p:cNvPr>
          <p:cNvSpPr>
            <a:spLocks noGrp="1"/>
          </p:cNvSpPr>
          <p:nvPr>
            <p:ph type="body" sz="quarter" idx="12"/>
          </p:nvPr>
        </p:nvSpPr>
        <p:spPr/>
        <p:txBody>
          <a:bodyPr/>
          <a:lstStyle/>
          <a:p>
            <a:r>
              <a:rPr lang="en-US" dirty="0"/>
              <a:t>Sr. Regulatory Specialist</a:t>
            </a:r>
          </a:p>
        </p:txBody>
      </p:sp>
      <p:sp>
        <p:nvSpPr>
          <p:cNvPr id="7" name="Text Placeholder 6">
            <a:extLst>
              <a:ext uri="{FF2B5EF4-FFF2-40B4-BE49-F238E27FC236}">
                <a16:creationId xmlns:a16="http://schemas.microsoft.com/office/drawing/2014/main" id="{8E37346D-2BA7-B9D4-6229-2291F2EA0D44}"/>
              </a:ext>
            </a:extLst>
          </p:cNvPr>
          <p:cNvSpPr>
            <a:spLocks noGrp="1"/>
          </p:cNvSpPr>
          <p:nvPr>
            <p:ph type="body" sz="quarter" idx="11"/>
          </p:nvPr>
        </p:nvSpPr>
        <p:spPr>
          <a:xfrm>
            <a:off x="502921" y="4088085"/>
            <a:ext cx="4297680" cy="182880"/>
          </a:xfrm>
        </p:spPr>
        <p:txBody>
          <a:bodyPr/>
          <a:lstStyle/>
          <a:p>
            <a:r>
              <a:rPr lang="en-US" dirty="0"/>
              <a:t>Pat Baird, p</a:t>
            </a:r>
            <a:r>
              <a:rPr lang="en-US" b="0" dirty="0"/>
              <a:t>at.baird@philips.com</a:t>
            </a:r>
          </a:p>
        </p:txBody>
      </p:sp>
      <p:sp>
        <p:nvSpPr>
          <p:cNvPr id="11" name="Text Placeholder 10">
            <a:extLst>
              <a:ext uri="{FF2B5EF4-FFF2-40B4-BE49-F238E27FC236}">
                <a16:creationId xmlns:a16="http://schemas.microsoft.com/office/drawing/2014/main" id="{CE0D8A56-E6CD-5FD7-E320-F1D29502F0E8}"/>
              </a:ext>
            </a:extLst>
          </p:cNvPr>
          <p:cNvSpPr>
            <a:spLocks noGrp="1"/>
          </p:cNvSpPr>
          <p:nvPr>
            <p:ph type="body" sz="quarter" idx="17"/>
          </p:nvPr>
        </p:nvSpPr>
        <p:spPr>
          <a:xfrm>
            <a:off x="502920" y="2057400"/>
            <a:ext cx="6370846" cy="1207008"/>
          </a:xfrm>
        </p:spPr>
        <p:txBody>
          <a:bodyPr/>
          <a:lstStyle/>
          <a:p>
            <a:r>
              <a:rPr lang="en-US" dirty="0"/>
              <a:t>Latest Trends in AI-Enabled Medical Products – Product Examples and Standards Projects</a:t>
            </a:r>
          </a:p>
        </p:txBody>
      </p:sp>
      <p:sp>
        <p:nvSpPr>
          <p:cNvPr id="10" name="Text Placeholder 9">
            <a:extLst>
              <a:ext uri="{FF2B5EF4-FFF2-40B4-BE49-F238E27FC236}">
                <a16:creationId xmlns:a16="http://schemas.microsoft.com/office/drawing/2014/main" id="{A8B594E9-6228-DC14-39DA-DF89DB34ED35}"/>
              </a:ext>
            </a:extLst>
          </p:cNvPr>
          <p:cNvSpPr>
            <a:spLocks noGrp="1"/>
          </p:cNvSpPr>
          <p:nvPr>
            <p:ph type="body" sz="quarter" idx="16"/>
          </p:nvPr>
        </p:nvSpPr>
        <p:spPr/>
        <p:txBody>
          <a:bodyPr/>
          <a:lstStyle/>
          <a:p>
            <a:endParaRPr lang="en-US" dirty="0"/>
          </a:p>
        </p:txBody>
      </p:sp>
      <p:sp>
        <p:nvSpPr>
          <p:cNvPr id="2" name="Title 2" hidden="1">
            <a:extLst>
              <a:ext uri="{FF2B5EF4-FFF2-40B4-BE49-F238E27FC236}">
                <a16:creationId xmlns:a16="http://schemas.microsoft.com/office/drawing/2014/main" id="{0747556C-BFCF-7ED2-06D4-00F0C3CF9E88}"/>
              </a:ext>
            </a:extLst>
          </p:cNvPr>
          <p:cNvSpPr txBox="1">
            <a:spLocks noGrp="1"/>
          </p:cNvSpPr>
          <p:nvPr>
            <p:ph type="title" idx="4294967295"/>
          </p:nvPr>
        </p:nvSpPr>
        <p:spPr>
          <a:xfrm>
            <a:off x="0" y="-719138"/>
            <a:ext cx="8132763" cy="17145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54" rtl="0" eaLnBrk="1" latinLnBrk="0" hangingPunct="1">
              <a:lnSpc>
                <a:spcPct val="100000"/>
              </a:lnSpc>
              <a:spcBef>
                <a:spcPct val="0"/>
              </a:spcBef>
              <a:spcAft>
                <a:spcPts val="600"/>
              </a:spcAft>
              <a:buNone/>
              <a:defRPr lang="en-US" sz="2400" kern="1200" smtClean="0">
                <a:solidFill>
                  <a:schemeClr val="tx2"/>
                </a:solidFill>
                <a:latin typeface="+mj-lt"/>
                <a:ea typeface="+mj-ea"/>
                <a:cs typeface="+mj-cs"/>
              </a:defRPr>
            </a:lvl1pPr>
          </a:lstStyle>
          <a:p>
            <a:pPr marL="0" marR="0" lvl="0" indent="0" algn="l" defTabSz="914354" rtl="0" eaLnBrk="1" fontAlgn="auto"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dirty="0">
                <a:ln>
                  <a:noFill/>
                </a:ln>
                <a:solidFill>
                  <a:schemeClr val="tx2">
                    <a:alpha val="0"/>
                  </a:schemeClr>
                </a:solidFill>
                <a:effectLst/>
                <a:uLnTx/>
                <a:uFillTx/>
                <a:latin typeface="+mj-lt"/>
                <a:ea typeface="+mj-ea"/>
                <a:cs typeface="+mj-cs"/>
              </a:rPr>
              <a:t>Presentation cover slide example: Vertical white logo on blue background</a:t>
            </a:r>
          </a:p>
        </p:txBody>
      </p:sp>
    </p:spTree>
    <p:custDataLst>
      <p:custData r:id="rId1"/>
      <p:custData r:id="rId2"/>
    </p:custDataLst>
    <p:extLst>
      <p:ext uri="{BB962C8B-B14F-4D97-AF65-F5344CB8AC3E}">
        <p14:creationId xmlns:p14="http://schemas.microsoft.com/office/powerpoint/2010/main" val="34755591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E611A6C-DB5C-1E55-2EA7-E85B6F108236}"/>
              </a:ext>
            </a:extLst>
          </p:cNvPr>
          <p:cNvGraphicFramePr>
            <a:graphicFrameLocks noGrp="1"/>
          </p:cNvGraphicFramePr>
          <p:nvPr>
            <p:extLst>
              <p:ext uri="{D42A27DB-BD31-4B8C-83A1-F6EECF244321}">
                <p14:modId xmlns:p14="http://schemas.microsoft.com/office/powerpoint/2010/main" val="1772981513"/>
              </p:ext>
            </p:extLst>
          </p:nvPr>
        </p:nvGraphicFramePr>
        <p:xfrm>
          <a:off x="174245" y="109632"/>
          <a:ext cx="4567286" cy="4948421"/>
        </p:xfrm>
        <a:graphic>
          <a:graphicData uri="http://schemas.openxmlformats.org/drawingml/2006/table">
            <a:tbl>
              <a:tblPr>
                <a:tableStyleId>{5C22544A-7EE6-4342-B048-85BDC9FD1C3A}</a:tableStyleId>
              </a:tblPr>
              <a:tblGrid>
                <a:gridCol w="4567286">
                  <a:extLst>
                    <a:ext uri="{9D8B030D-6E8A-4147-A177-3AD203B41FA5}">
                      <a16:colId xmlns:a16="http://schemas.microsoft.com/office/drawing/2014/main" val="2217137106"/>
                    </a:ext>
                  </a:extLst>
                </a:gridCol>
              </a:tblGrid>
              <a:tr h="248887">
                <a:tc>
                  <a:txBody>
                    <a:bodyPr/>
                    <a:lstStyle/>
                    <a:p>
                      <a:pPr algn="l" fontAlgn="b"/>
                      <a:r>
                        <a:rPr lang="en-US" sz="800" u="none" strike="noStrike" dirty="0">
                          <a:effectLst/>
                        </a:rPr>
                        <a:t>4213 - Information technology — Artificial Intelligence — Assessment of machine learning classification performance</a:t>
                      </a:r>
                      <a:endParaRPr lang="en-US" sz="800" b="0"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2488138382"/>
                  </a:ext>
                </a:extLst>
              </a:tr>
              <a:tr h="140384">
                <a:tc>
                  <a:txBody>
                    <a:bodyPr/>
                    <a:lstStyle/>
                    <a:p>
                      <a:pPr algn="l" fontAlgn="b"/>
                      <a:r>
                        <a:rPr lang="en-US" sz="800" u="none" strike="noStrike">
                          <a:effectLst/>
                        </a:rPr>
                        <a:t>4213 - Assessment of machine learning classification performance</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2627016080"/>
                  </a:ext>
                </a:extLst>
              </a:tr>
              <a:tr h="120500">
                <a:tc>
                  <a:txBody>
                    <a:bodyPr/>
                    <a:lstStyle/>
                    <a:p>
                      <a:pPr algn="l" fontAlgn="b"/>
                      <a:r>
                        <a:rPr lang="en-US" sz="800" u="none" strike="noStrike">
                          <a:effectLst/>
                        </a:rPr>
                        <a:t>5338 - AI system life cycle processes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2670519853"/>
                  </a:ext>
                </a:extLst>
              </a:tr>
              <a:tr h="120500">
                <a:tc>
                  <a:txBody>
                    <a:bodyPr/>
                    <a:lstStyle/>
                    <a:p>
                      <a:pPr algn="l" fontAlgn="b"/>
                      <a:r>
                        <a:rPr lang="en-US" sz="800" u="none" strike="noStrike">
                          <a:effectLst/>
                        </a:rPr>
                        <a:t>5339 - Guidelines for AI applications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3636781327"/>
                  </a:ext>
                </a:extLst>
              </a:tr>
              <a:tr h="147440">
                <a:tc>
                  <a:txBody>
                    <a:bodyPr/>
                    <a:lstStyle/>
                    <a:p>
                      <a:pPr algn="l" fontAlgn="b"/>
                      <a:r>
                        <a:rPr lang="en-US" sz="800" u="none" strike="noStrike" dirty="0">
                          <a:effectLst/>
                        </a:rPr>
                        <a:t>5392 - Information technology — Artificial intelligence — Reference architecture of knowledge engineering</a:t>
                      </a:r>
                      <a:endParaRPr lang="en-US" sz="800" b="0"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4263514575"/>
                  </a:ext>
                </a:extLst>
              </a:tr>
              <a:tr h="120500">
                <a:tc>
                  <a:txBody>
                    <a:bodyPr/>
                    <a:lstStyle/>
                    <a:p>
                      <a:pPr algn="l" fontAlgn="b"/>
                      <a:r>
                        <a:rPr lang="en-US" sz="800" b="1" u="none" strike="noStrike" dirty="0">
                          <a:effectLst/>
                        </a:rPr>
                        <a:t>5469 - Functional Safety</a:t>
                      </a:r>
                      <a:endParaRPr lang="en-US" sz="800" b="1"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3654369874"/>
                  </a:ext>
                </a:extLst>
              </a:tr>
              <a:tr h="155884">
                <a:tc>
                  <a:txBody>
                    <a:bodyPr/>
                    <a:lstStyle/>
                    <a:p>
                      <a:pPr algn="l" fontAlgn="b"/>
                      <a:r>
                        <a:rPr lang="en-US" sz="800" u="none" strike="noStrike" dirty="0">
                          <a:effectLst/>
                        </a:rPr>
                        <a:t>5471 - Artificial intelligence — Quality evaluation guidelines for AI systems</a:t>
                      </a:r>
                      <a:endParaRPr lang="en-US" sz="800" b="0"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2304712359"/>
                  </a:ext>
                </a:extLst>
              </a:tr>
              <a:tr h="155884">
                <a:tc>
                  <a:txBody>
                    <a:bodyPr/>
                    <a:lstStyle/>
                    <a:p>
                      <a:pPr algn="l" fontAlgn="b"/>
                      <a:r>
                        <a:rPr lang="en-US" sz="800" u="none" strike="noStrike">
                          <a:effectLst/>
                        </a:rPr>
                        <a:t>6254 - Objectives and methods for explainability of ML models and AI systems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1065397816"/>
                  </a:ext>
                </a:extLst>
              </a:tr>
              <a:tr h="120500">
                <a:tc>
                  <a:txBody>
                    <a:bodyPr/>
                    <a:lstStyle/>
                    <a:p>
                      <a:pPr algn="l" fontAlgn="b"/>
                      <a:r>
                        <a:rPr lang="en-US" sz="800" u="none" strike="noStrike" dirty="0">
                          <a:effectLst/>
                        </a:rPr>
                        <a:t>8200 - Controllability of automated artificial intelligence systems</a:t>
                      </a:r>
                      <a:endParaRPr lang="en-US" sz="800" b="0"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1107454340"/>
                  </a:ext>
                </a:extLst>
              </a:tr>
              <a:tr h="120500">
                <a:tc>
                  <a:txBody>
                    <a:bodyPr/>
                    <a:lstStyle/>
                    <a:p>
                      <a:pPr algn="l" fontAlgn="b"/>
                      <a:r>
                        <a:rPr lang="en-US" sz="800" u="none" strike="noStrike" dirty="0">
                          <a:effectLst/>
                        </a:rPr>
                        <a:t>12791 - Treatment of unwanted bias in classification</a:t>
                      </a:r>
                      <a:endParaRPr lang="en-US" sz="800" b="0"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1484782856"/>
                  </a:ext>
                </a:extLst>
              </a:tr>
              <a:tr h="120500">
                <a:tc>
                  <a:txBody>
                    <a:bodyPr/>
                    <a:lstStyle/>
                    <a:p>
                      <a:pPr algn="l" fontAlgn="b"/>
                      <a:r>
                        <a:rPr lang="en-US" sz="800" u="none" strike="noStrike">
                          <a:effectLst/>
                        </a:rPr>
                        <a:t>12792 - Transparency taxonomy of AI systems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653587512"/>
                  </a:ext>
                </a:extLst>
              </a:tr>
              <a:tr h="120500">
                <a:tc>
                  <a:txBody>
                    <a:bodyPr/>
                    <a:lstStyle/>
                    <a:p>
                      <a:pPr algn="l" fontAlgn="b"/>
                      <a:r>
                        <a:rPr lang="en-US" sz="800" u="none" strike="noStrike">
                          <a:effectLst/>
                        </a:rPr>
                        <a:t>20546 - Big Data - Overview and Vocabulary</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1380665198"/>
                  </a:ext>
                </a:extLst>
              </a:tr>
              <a:tr h="155884">
                <a:tc>
                  <a:txBody>
                    <a:bodyPr/>
                    <a:lstStyle/>
                    <a:p>
                      <a:pPr algn="l" fontAlgn="b"/>
                      <a:r>
                        <a:rPr lang="en-US" sz="800" u="none" strike="noStrike" dirty="0">
                          <a:effectLst/>
                        </a:rPr>
                        <a:t>20547.1 - Big Data reference architecture - Part 1: Framework and application process</a:t>
                      </a:r>
                      <a:endParaRPr lang="en-US" sz="800" b="0"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3531437473"/>
                  </a:ext>
                </a:extLst>
              </a:tr>
              <a:tr h="155884">
                <a:tc>
                  <a:txBody>
                    <a:bodyPr/>
                    <a:lstStyle/>
                    <a:p>
                      <a:pPr algn="l" fontAlgn="b"/>
                      <a:r>
                        <a:rPr lang="en-US" sz="800" u="none" strike="noStrike">
                          <a:effectLst/>
                        </a:rPr>
                        <a:t>20547.2 - Big Data reference architecture - Part 2: Use cases and derived requirements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3639105624"/>
                  </a:ext>
                </a:extLst>
              </a:tr>
              <a:tr h="140384">
                <a:tc>
                  <a:txBody>
                    <a:bodyPr/>
                    <a:lstStyle/>
                    <a:p>
                      <a:pPr algn="l" fontAlgn="b"/>
                      <a:r>
                        <a:rPr lang="en-US" sz="800" u="none" strike="noStrike" dirty="0">
                          <a:effectLst/>
                        </a:rPr>
                        <a:t>20547.3 - Big Data reference architecture - Part 3: Reference architecture</a:t>
                      </a:r>
                      <a:endParaRPr lang="en-US" sz="800" b="0"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2508814363"/>
                  </a:ext>
                </a:extLst>
              </a:tr>
              <a:tr h="139513">
                <a:tc>
                  <a:txBody>
                    <a:bodyPr/>
                    <a:lstStyle/>
                    <a:p>
                      <a:pPr algn="l" fontAlgn="b"/>
                      <a:r>
                        <a:rPr lang="en-US" sz="800" u="none" strike="noStrike">
                          <a:effectLst/>
                        </a:rPr>
                        <a:t>20547.4 - Information technology — Big data reference architecture — Part 4: Security and privacy</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4125384548"/>
                  </a:ext>
                </a:extLst>
              </a:tr>
              <a:tr h="124884">
                <a:tc>
                  <a:txBody>
                    <a:bodyPr/>
                    <a:lstStyle/>
                    <a:p>
                      <a:pPr algn="l" fontAlgn="b"/>
                      <a:r>
                        <a:rPr lang="en-US" sz="800" u="none" strike="noStrike">
                          <a:effectLst/>
                        </a:rPr>
                        <a:t>20547.5 - Big Data reference architecture - Part 5: Standards roadmap</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4054399302"/>
                  </a:ext>
                </a:extLst>
              </a:tr>
              <a:tr h="120500">
                <a:tc>
                  <a:txBody>
                    <a:bodyPr/>
                    <a:lstStyle/>
                    <a:p>
                      <a:pPr algn="l" fontAlgn="b"/>
                      <a:r>
                        <a:rPr lang="en-US" sz="800" u="none" strike="noStrike">
                          <a:effectLst/>
                        </a:rPr>
                        <a:t>22989 - AI Concepts and Terminology</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768124155"/>
                  </a:ext>
                </a:extLst>
              </a:tr>
              <a:tr h="120500">
                <a:tc>
                  <a:txBody>
                    <a:bodyPr/>
                    <a:lstStyle/>
                    <a:p>
                      <a:pPr algn="l" fontAlgn="b"/>
                      <a:r>
                        <a:rPr lang="en-US" sz="800" u="none" strike="noStrike">
                          <a:effectLst/>
                        </a:rPr>
                        <a:t>23053 - Framework for AI using ML</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2814840531"/>
                  </a:ext>
                </a:extLst>
              </a:tr>
              <a:tr h="120500">
                <a:tc>
                  <a:txBody>
                    <a:bodyPr/>
                    <a:lstStyle/>
                    <a:p>
                      <a:pPr algn="l" fontAlgn="b"/>
                      <a:r>
                        <a:rPr lang="en-US" sz="800" b="1" u="none" strike="noStrike" dirty="0">
                          <a:effectLst/>
                        </a:rPr>
                        <a:t>23894 - Risk Management (ISO 31000, not 14971)</a:t>
                      </a:r>
                      <a:endParaRPr lang="en-US" sz="800" b="1"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651787483"/>
                  </a:ext>
                </a:extLst>
              </a:tr>
              <a:tr h="120500">
                <a:tc>
                  <a:txBody>
                    <a:bodyPr/>
                    <a:lstStyle/>
                    <a:p>
                      <a:pPr algn="l" fontAlgn="b"/>
                      <a:r>
                        <a:rPr lang="en-US" sz="800" u="none" strike="noStrike" dirty="0">
                          <a:effectLst/>
                        </a:rPr>
                        <a:t>24027 - Bias in AI systems and AI aided decision making</a:t>
                      </a:r>
                      <a:endParaRPr lang="en-US" sz="800" b="0"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218959031"/>
                  </a:ext>
                </a:extLst>
              </a:tr>
              <a:tr h="120500">
                <a:tc>
                  <a:txBody>
                    <a:bodyPr/>
                    <a:lstStyle/>
                    <a:p>
                      <a:pPr algn="l" fontAlgn="b"/>
                      <a:r>
                        <a:rPr lang="en-US" sz="800" u="none" strike="noStrike">
                          <a:effectLst/>
                        </a:rPr>
                        <a:t>24028 - Overview of Trustworthiness in AI</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818954750"/>
                  </a:ext>
                </a:extLst>
              </a:tr>
              <a:tr h="140384">
                <a:tc>
                  <a:txBody>
                    <a:bodyPr/>
                    <a:lstStyle/>
                    <a:p>
                      <a:pPr algn="l" fontAlgn="b"/>
                      <a:r>
                        <a:rPr lang="en-US" sz="800" u="none" strike="noStrike">
                          <a:effectLst/>
                        </a:rPr>
                        <a:t>24029.1 - Assessment of the robustness of neural networks - Part 1 Overview</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789677455"/>
                  </a:ext>
                </a:extLst>
              </a:tr>
              <a:tr h="120500">
                <a:tc>
                  <a:txBody>
                    <a:bodyPr/>
                    <a:lstStyle/>
                    <a:p>
                      <a:pPr algn="l" fontAlgn="b"/>
                      <a:r>
                        <a:rPr lang="en-US" sz="800" u="none" strike="noStrike">
                          <a:effectLst/>
                        </a:rPr>
                        <a:t>24029.2 -  Formal methods methodology</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1135620474"/>
                  </a:ext>
                </a:extLst>
              </a:tr>
              <a:tr h="120500">
                <a:tc>
                  <a:txBody>
                    <a:bodyPr/>
                    <a:lstStyle/>
                    <a:p>
                      <a:pPr algn="l" fontAlgn="b"/>
                      <a:r>
                        <a:rPr lang="en-US" sz="800" u="none" strike="noStrike">
                          <a:effectLst/>
                        </a:rPr>
                        <a:t>24030 -  Use cases and application</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2309539600"/>
                  </a:ext>
                </a:extLst>
              </a:tr>
              <a:tr h="120500">
                <a:tc>
                  <a:txBody>
                    <a:bodyPr/>
                    <a:lstStyle/>
                    <a:p>
                      <a:pPr algn="l" fontAlgn="b"/>
                      <a:r>
                        <a:rPr lang="en-US" sz="800" u="none" strike="noStrike">
                          <a:effectLst/>
                        </a:rPr>
                        <a:t>24368 - Overview of ethical and societal concerns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3247785863"/>
                  </a:ext>
                </a:extLst>
              </a:tr>
              <a:tr h="124884">
                <a:tc>
                  <a:txBody>
                    <a:bodyPr/>
                    <a:lstStyle/>
                    <a:p>
                      <a:pPr algn="l" fontAlgn="b"/>
                      <a:r>
                        <a:rPr lang="en-US" sz="800" u="none" strike="noStrike">
                          <a:effectLst/>
                        </a:rPr>
                        <a:t>24372 - Overview of computations approaches for AI systems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368575333"/>
                  </a:ext>
                </a:extLst>
              </a:tr>
              <a:tr h="124884">
                <a:tc>
                  <a:txBody>
                    <a:bodyPr/>
                    <a:lstStyle/>
                    <a:p>
                      <a:pPr algn="l" fontAlgn="b"/>
                      <a:r>
                        <a:rPr lang="en-US" sz="800" u="none" strike="noStrike">
                          <a:effectLst/>
                        </a:rPr>
                        <a:t>24668 - Process management framework for Big data analytics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3105939496"/>
                  </a:ext>
                </a:extLst>
              </a:tr>
              <a:tr h="155884">
                <a:tc>
                  <a:txBody>
                    <a:bodyPr/>
                    <a:lstStyle/>
                    <a:p>
                      <a:pPr algn="l" fontAlgn="b"/>
                      <a:r>
                        <a:rPr lang="en-US" sz="800" u="none" strike="noStrike">
                          <a:effectLst/>
                        </a:rPr>
                        <a:t>25059 - Systems and software Quality Requirements and Evaluation (SQuaRE)</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874978919"/>
                  </a:ext>
                </a:extLst>
              </a:tr>
              <a:tr h="140384">
                <a:tc>
                  <a:txBody>
                    <a:bodyPr/>
                    <a:lstStyle/>
                    <a:p>
                      <a:pPr algn="l" fontAlgn="b"/>
                      <a:r>
                        <a:rPr lang="en-US" sz="800" u="none" strike="noStrike">
                          <a:effectLst/>
                        </a:rPr>
                        <a:t>38507 - Goveranance implications of the use of AI by organizations.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783522165"/>
                  </a:ext>
                </a:extLst>
              </a:tr>
              <a:tr h="120500">
                <a:tc>
                  <a:txBody>
                    <a:bodyPr/>
                    <a:lstStyle/>
                    <a:p>
                      <a:pPr algn="l" fontAlgn="b"/>
                      <a:r>
                        <a:rPr lang="en-US" sz="800" u="none" strike="noStrike" dirty="0">
                          <a:effectLst/>
                        </a:rPr>
                        <a:t>42001 - Management system</a:t>
                      </a:r>
                      <a:endParaRPr lang="en-US" sz="800" b="0"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759705049"/>
                  </a:ext>
                </a:extLst>
              </a:tr>
              <a:tr h="240515">
                <a:tc>
                  <a:txBody>
                    <a:bodyPr/>
                    <a:lstStyle/>
                    <a:p>
                      <a:pPr algn="l" fontAlgn="b"/>
                      <a:r>
                        <a:rPr lang="en-US" sz="800" u="none" strike="noStrike" dirty="0">
                          <a:effectLst/>
                        </a:rPr>
                        <a:t>22100-5 - Safety of machinery — Relationship with ISO 12100 — Part 5: Implications of artificial intelligence machine learning</a:t>
                      </a:r>
                      <a:endParaRPr lang="en-US" sz="800" b="0"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2771052222"/>
                  </a:ext>
                </a:extLst>
              </a:tr>
              <a:tr h="120500">
                <a:tc>
                  <a:txBody>
                    <a:bodyPr/>
                    <a:lstStyle/>
                    <a:p>
                      <a:pPr algn="l" fontAlgn="b"/>
                      <a:r>
                        <a:rPr lang="en-US" sz="800" u="none" strike="noStrike">
                          <a:effectLst/>
                        </a:rPr>
                        <a:t> 5259-1 - Data quality for analytics and ML — Part 1: Overview, terminology, and examples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2625817651"/>
                  </a:ext>
                </a:extLst>
              </a:tr>
              <a:tr h="126953">
                <a:tc>
                  <a:txBody>
                    <a:bodyPr/>
                    <a:lstStyle/>
                    <a:p>
                      <a:pPr algn="l" fontAlgn="b"/>
                      <a:r>
                        <a:rPr lang="en-US" sz="800" u="none" strike="noStrike">
                          <a:effectLst/>
                        </a:rPr>
                        <a:t> 5259-2 - Data quality for analytics and ML — Part 2: Data quality measures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3324377847"/>
                  </a:ext>
                </a:extLst>
              </a:tr>
              <a:tr h="120500">
                <a:tc>
                  <a:txBody>
                    <a:bodyPr/>
                    <a:lstStyle/>
                    <a:p>
                      <a:pPr algn="l" fontAlgn="b"/>
                      <a:r>
                        <a:rPr lang="en-US" sz="800" u="none" strike="noStrike">
                          <a:effectLst/>
                        </a:rPr>
                        <a:t> 5259-3 - Data quality for analytics and ML — Part 3: Data Quality Management Requirements and Guidelines</a:t>
                      </a:r>
                      <a:endParaRPr lang="en-US" sz="800" b="0" i="0" u="none" strike="noStrike">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1114466325"/>
                  </a:ext>
                </a:extLst>
              </a:tr>
              <a:tr h="120500">
                <a:tc>
                  <a:txBody>
                    <a:bodyPr/>
                    <a:lstStyle/>
                    <a:p>
                      <a:pPr algn="l" fontAlgn="b"/>
                      <a:r>
                        <a:rPr lang="en-US" sz="800" u="none" strike="noStrike" dirty="0">
                          <a:effectLst/>
                        </a:rPr>
                        <a:t> 5259-4 - Data quality for analytics and ML — Part 4: Data quality process framework</a:t>
                      </a:r>
                      <a:endParaRPr lang="en-US" sz="800" b="0" i="0" u="none" strike="noStrike" dirty="0">
                        <a:solidFill>
                          <a:srgbClr val="000000"/>
                        </a:solidFill>
                        <a:effectLst/>
                        <a:latin typeface="Calibri" panose="020F0502020204030204" pitchFamily="34" charset="0"/>
                      </a:endParaRPr>
                    </a:p>
                  </a:txBody>
                  <a:tcPr marL="485" marR="485" marT="485" marB="0" anchor="b"/>
                </a:tc>
                <a:extLst>
                  <a:ext uri="{0D108BD9-81ED-4DB2-BD59-A6C34878D82A}">
                    <a16:rowId xmlns:a16="http://schemas.microsoft.com/office/drawing/2014/main" val="3271765653"/>
                  </a:ext>
                </a:extLst>
              </a:tr>
            </a:tbl>
          </a:graphicData>
        </a:graphic>
      </p:graphicFrame>
      <p:sp>
        <p:nvSpPr>
          <p:cNvPr id="11" name="TextBox 10">
            <a:extLst>
              <a:ext uri="{FF2B5EF4-FFF2-40B4-BE49-F238E27FC236}">
                <a16:creationId xmlns:a16="http://schemas.microsoft.com/office/drawing/2014/main" id="{ABA62E5C-EF10-5488-0949-F01063728C4D}"/>
              </a:ext>
            </a:extLst>
          </p:cNvPr>
          <p:cNvSpPr txBox="1"/>
          <p:nvPr/>
        </p:nvSpPr>
        <p:spPr>
          <a:xfrm>
            <a:off x="5006898" y="205979"/>
            <a:ext cx="3490331" cy="646331"/>
          </a:xfrm>
          <a:prstGeom prst="rect">
            <a:avLst/>
          </a:prstGeom>
          <a:solidFill>
            <a:schemeClr val="bg1"/>
          </a:solidFill>
        </p:spPr>
        <p:txBody>
          <a:bodyPr wrap="square">
            <a:spAutoFit/>
          </a:bodyPr>
          <a:lstStyle/>
          <a:p>
            <a:r>
              <a:rPr lang="en-US" sz="1800" b="1" dirty="0"/>
              <a:t>ISO/IEC JTC1 SC42</a:t>
            </a:r>
          </a:p>
          <a:p>
            <a:r>
              <a:rPr lang="en-US" sz="1800" dirty="0"/>
              <a:t> Has a lot of projects..</a:t>
            </a:r>
            <a:r>
              <a:rPr lang="en-US" sz="1800" b="1" dirty="0"/>
              <a:t> </a:t>
            </a:r>
            <a:endParaRPr lang="en-US" sz="1800" dirty="0"/>
          </a:p>
        </p:txBody>
      </p:sp>
      <p:sp>
        <p:nvSpPr>
          <p:cNvPr id="12" name="Content Placeholder 2">
            <a:extLst>
              <a:ext uri="{FF2B5EF4-FFF2-40B4-BE49-F238E27FC236}">
                <a16:creationId xmlns:a16="http://schemas.microsoft.com/office/drawing/2014/main" id="{D5A65D78-4C52-C267-5502-AC5E4C90F130}"/>
              </a:ext>
            </a:extLst>
          </p:cNvPr>
          <p:cNvSpPr>
            <a:spLocks noGrp="1"/>
          </p:cNvSpPr>
          <p:nvPr>
            <p:ph idx="1"/>
          </p:nvPr>
        </p:nvSpPr>
        <p:spPr>
          <a:xfrm>
            <a:off x="5140712" y="914401"/>
            <a:ext cx="3829043" cy="3826685"/>
          </a:xfrm>
        </p:spPr>
        <p:txBody>
          <a:bodyPr>
            <a:normAutofit/>
          </a:bodyPr>
          <a:lstStyle/>
          <a:p>
            <a:r>
              <a:rPr lang="en-US" sz="1600" dirty="0"/>
              <a:t>I have highlighted 23894 “risk management” and 5469 “functional safety” so that you can see that they don’t even have a similar document number (no “.1”, “.2”, etc.)</a:t>
            </a:r>
          </a:p>
          <a:p>
            <a:r>
              <a:rPr lang="en-US" sz="1600" dirty="0"/>
              <a:t>Some law makers assume that horizontal standards can apply to all industries – after all, the lawmakers are horizontal! (more on the next slide)</a:t>
            </a:r>
          </a:p>
          <a:p>
            <a:endParaRPr lang="en-US" sz="975" dirty="0">
              <a:latin typeface="Georgia" panose="02040502050405020303" pitchFamily="18" charset="0"/>
            </a:endParaRPr>
          </a:p>
        </p:txBody>
      </p:sp>
    </p:spTree>
    <p:extLst>
      <p:ext uri="{BB962C8B-B14F-4D97-AF65-F5344CB8AC3E}">
        <p14:creationId xmlns:p14="http://schemas.microsoft.com/office/powerpoint/2010/main" val="391330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C44959-405F-CA7D-D0EB-35C5BB321A2C}"/>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85A2CBA9-8353-68E4-FD94-61F7804D3839}"/>
              </a:ext>
            </a:extLst>
          </p:cNvPr>
          <p:cNvSpPr>
            <a:spLocks noGrp="1"/>
          </p:cNvSpPr>
          <p:nvPr>
            <p:ph type="sldNum" sz="quarter" idx="18"/>
          </p:nvPr>
        </p:nvSpPr>
        <p:spPr/>
        <p:txBody>
          <a:bodyPr/>
          <a:lstStyle/>
          <a:p>
            <a:fld id="{A5163908-529D-4A49-892F-D37C4044DFD8}" type="slidenum">
              <a:rPr lang="en-US" smtClean="0"/>
              <a:pPr/>
              <a:t>11</a:t>
            </a:fld>
            <a:endParaRPr lang="en-US" dirty="0"/>
          </a:p>
        </p:txBody>
      </p:sp>
      <p:sp>
        <p:nvSpPr>
          <p:cNvPr id="4" name="Text Placeholder 3">
            <a:extLst>
              <a:ext uri="{FF2B5EF4-FFF2-40B4-BE49-F238E27FC236}">
                <a16:creationId xmlns:a16="http://schemas.microsoft.com/office/drawing/2014/main" id="{C1436E93-04C8-8388-A734-B662F267FBBF}"/>
              </a:ext>
            </a:extLst>
          </p:cNvPr>
          <p:cNvSpPr>
            <a:spLocks noGrp="1"/>
          </p:cNvSpPr>
          <p:nvPr>
            <p:ph type="body" sz="quarter" idx="20"/>
          </p:nvPr>
        </p:nvSpPr>
        <p:spPr>
          <a:xfrm>
            <a:off x="502920" y="829350"/>
            <a:ext cx="8138160" cy="3484800"/>
          </a:xfrm>
        </p:spPr>
        <p:txBody>
          <a:bodyPr/>
          <a:lstStyle/>
          <a:p>
            <a:r>
              <a:rPr lang="en-US" sz="1600" b="1" dirty="0"/>
              <a:t>Some standards are for a particular industry – such as medical devices. These standards are called “vertical standards.”  </a:t>
            </a:r>
            <a:r>
              <a:rPr lang="en-US" sz="1600" dirty="0"/>
              <a:t>Sometimes, vertical standards are for a specific type of product. </a:t>
            </a:r>
          </a:p>
          <a:p>
            <a:r>
              <a:rPr lang="en-US" sz="1600" dirty="0"/>
              <a:t>Other standards can </a:t>
            </a:r>
            <a:r>
              <a:rPr lang="en-US" sz="1600" b="1" dirty="0"/>
              <a:t>potentially be used by several industries; these are called “horizontal standards”</a:t>
            </a:r>
            <a:r>
              <a:rPr lang="en-US" sz="1600" dirty="0"/>
              <a:t> and usually involve topics like “workplace fire protection” – standards that apply to many different situations.</a:t>
            </a:r>
          </a:p>
          <a:p>
            <a:r>
              <a:rPr lang="en-US" sz="1600" dirty="0"/>
              <a:t>However, for AI, there are several things that have been published as a horizontal standard, but if you read them, </a:t>
            </a:r>
            <a:r>
              <a:rPr lang="en-US" sz="1600" b="1" dirty="0"/>
              <a:t>they might not be appropriate </a:t>
            </a:r>
            <a:r>
              <a:rPr lang="en-US" sz="1600" dirty="0"/>
              <a:t>for the medical device industry. </a:t>
            </a:r>
          </a:p>
          <a:p>
            <a:r>
              <a:rPr lang="en-US" sz="1600" dirty="0"/>
              <a:t>Our industry is regulated and already has a large set of standards, so we already have good quality controls in place. </a:t>
            </a:r>
            <a:r>
              <a:rPr lang="en-US" sz="1600" b="1" dirty="0"/>
              <a:t>Horizontal standards assume that we have NO quality controls </a:t>
            </a:r>
            <a:r>
              <a:rPr lang="en-US" sz="1600" dirty="0"/>
              <a:t>and tries to fill that gap by demanding  </a:t>
            </a:r>
            <a:r>
              <a:rPr lang="en-US" sz="1600" b="1" dirty="0"/>
              <a:t>additional controls that we do not need</a:t>
            </a:r>
            <a:r>
              <a:rPr lang="en-US" sz="1600" dirty="0"/>
              <a:t>. </a:t>
            </a:r>
          </a:p>
          <a:p>
            <a:r>
              <a:rPr lang="en-US" sz="1600" dirty="0"/>
              <a:t>I mention this because sometimes lawmakers don’t understand the quality controls that we already have, and they demand that we follow a horizontal standard that will not make the products better nor safer. One example is the demand to follow 42001 – which is not harmonized with regulations like the EU AI Act. </a:t>
            </a:r>
          </a:p>
        </p:txBody>
      </p:sp>
      <p:sp>
        <p:nvSpPr>
          <p:cNvPr id="5" name="Title 4">
            <a:extLst>
              <a:ext uri="{FF2B5EF4-FFF2-40B4-BE49-F238E27FC236}">
                <a16:creationId xmlns:a16="http://schemas.microsoft.com/office/drawing/2014/main" id="{B55CC351-E97B-B68C-0F42-B5ACB1A8ABFF}"/>
              </a:ext>
            </a:extLst>
          </p:cNvPr>
          <p:cNvSpPr>
            <a:spLocks noGrp="1"/>
          </p:cNvSpPr>
          <p:nvPr>
            <p:ph type="title"/>
          </p:nvPr>
        </p:nvSpPr>
        <p:spPr/>
        <p:txBody>
          <a:bodyPr/>
          <a:lstStyle/>
          <a:p>
            <a:r>
              <a:rPr lang="en-US" dirty="0"/>
              <a:t>Potential Problems with “Horizontal Standards” </a:t>
            </a:r>
          </a:p>
        </p:txBody>
      </p:sp>
    </p:spTree>
    <p:extLst>
      <p:ext uri="{BB962C8B-B14F-4D97-AF65-F5344CB8AC3E}">
        <p14:creationId xmlns:p14="http://schemas.microsoft.com/office/powerpoint/2010/main" val="30213815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CF36C-1F82-332C-3550-FA174619245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7D07EA-85E3-D1E1-6DE8-CF8528CBE3B3}"/>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E7D43F16-2877-AC30-1981-267D573F09A3}"/>
              </a:ext>
            </a:extLst>
          </p:cNvPr>
          <p:cNvSpPr>
            <a:spLocks noGrp="1"/>
          </p:cNvSpPr>
          <p:nvPr>
            <p:ph type="sldNum" sz="quarter" idx="18"/>
          </p:nvPr>
        </p:nvSpPr>
        <p:spPr/>
        <p:txBody>
          <a:bodyPr/>
          <a:lstStyle/>
          <a:p>
            <a:fld id="{A5163908-529D-4A49-892F-D37C4044DFD8}" type="slidenum">
              <a:rPr lang="en-US" smtClean="0"/>
              <a:pPr/>
              <a:t>12</a:t>
            </a:fld>
            <a:endParaRPr lang="en-US" dirty="0"/>
          </a:p>
        </p:txBody>
      </p:sp>
      <p:sp>
        <p:nvSpPr>
          <p:cNvPr id="4" name="Text Placeholder 3">
            <a:extLst>
              <a:ext uri="{FF2B5EF4-FFF2-40B4-BE49-F238E27FC236}">
                <a16:creationId xmlns:a16="http://schemas.microsoft.com/office/drawing/2014/main" id="{F9F2DD31-7D2C-F589-DB09-3F008A325379}"/>
              </a:ext>
            </a:extLst>
          </p:cNvPr>
          <p:cNvSpPr>
            <a:spLocks noGrp="1"/>
          </p:cNvSpPr>
          <p:nvPr>
            <p:ph type="body" sz="quarter" idx="20"/>
          </p:nvPr>
        </p:nvSpPr>
        <p:spPr>
          <a:xfrm>
            <a:off x="502920" y="829350"/>
            <a:ext cx="8138160" cy="3484800"/>
          </a:xfrm>
        </p:spPr>
        <p:txBody>
          <a:bodyPr/>
          <a:lstStyle/>
          <a:p>
            <a:r>
              <a:rPr lang="en-US" sz="1600" dirty="0"/>
              <a:t>As a former software engineer, I like “re-using existing code” – and this applies to standards development. We can </a:t>
            </a:r>
            <a:r>
              <a:rPr lang="en-US" sz="1600" b="1" dirty="0"/>
              <a:t>start working on sector-specific standards </a:t>
            </a:r>
            <a:r>
              <a:rPr lang="en-US" sz="1600" dirty="0"/>
              <a:t>by using </a:t>
            </a:r>
            <a:r>
              <a:rPr lang="en-US" sz="1600" b="1" dirty="0"/>
              <a:t>some of the concepts from horizontal standards</a:t>
            </a:r>
            <a:r>
              <a:rPr lang="en-US" sz="1600" dirty="0"/>
              <a:t>.</a:t>
            </a:r>
          </a:p>
          <a:p>
            <a:r>
              <a:rPr lang="en-US" sz="1600" dirty="0"/>
              <a:t>Before creating new vertical standards, as a sector, we need to contribute to the creation of horizontal standards to ensure they can be leveraged in our industry. When reviewing existing sector-specific standards, we should assess how references to horizontal standards can replace existing requirements. </a:t>
            </a:r>
            <a:r>
              <a:rPr lang="en-US" sz="1600" b="1" dirty="0"/>
              <a:t>In time</a:t>
            </a:r>
            <a:r>
              <a:rPr lang="en-US" sz="1600" dirty="0"/>
              <a:t>, through iterations, </a:t>
            </a:r>
            <a:r>
              <a:rPr lang="en-US" sz="1600" b="1" dirty="0"/>
              <a:t>sector and horizontal standards should converge</a:t>
            </a:r>
            <a:r>
              <a:rPr lang="en-US" sz="1600" dirty="0"/>
              <a:t>, whereby the horizontal standards provide the minimum foundations and aligned terminology that vertical standards can build upon, adding only sector- or technology-specifics. </a:t>
            </a:r>
          </a:p>
          <a:p>
            <a:r>
              <a:rPr lang="en-US" sz="1600" dirty="0"/>
              <a:t>Our sector makes that assessment through IEC TC62 SNAIG. IEC TC62 has endorsed various horizontal standards. </a:t>
            </a:r>
          </a:p>
        </p:txBody>
      </p:sp>
      <p:sp>
        <p:nvSpPr>
          <p:cNvPr id="5" name="Title 4">
            <a:extLst>
              <a:ext uri="{FF2B5EF4-FFF2-40B4-BE49-F238E27FC236}">
                <a16:creationId xmlns:a16="http://schemas.microsoft.com/office/drawing/2014/main" id="{4F1AB7BB-D02F-7210-4F5A-3218D52B2F95}"/>
              </a:ext>
            </a:extLst>
          </p:cNvPr>
          <p:cNvSpPr>
            <a:spLocks noGrp="1"/>
          </p:cNvSpPr>
          <p:nvPr>
            <p:ph type="title"/>
          </p:nvPr>
        </p:nvSpPr>
        <p:spPr/>
        <p:txBody>
          <a:bodyPr/>
          <a:lstStyle/>
          <a:p>
            <a:r>
              <a:rPr lang="en-US" dirty="0"/>
              <a:t>Potential Benefits of “Horizontal Standards” </a:t>
            </a:r>
          </a:p>
        </p:txBody>
      </p:sp>
    </p:spTree>
    <p:extLst>
      <p:ext uri="{BB962C8B-B14F-4D97-AF65-F5344CB8AC3E}">
        <p14:creationId xmlns:p14="http://schemas.microsoft.com/office/powerpoint/2010/main" val="3386714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9E5A36-74E8-8C1E-0F74-0DAFED91D2D5}"/>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55523B5A-CC1A-79B9-40E0-9AB42AC28809}"/>
              </a:ext>
            </a:extLst>
          </p:cNvPr>
          <p:cNvSpPr>
            <a:spLocks noGrp="1"/>
          </p:cNvSpPr>
          <p:nvPr>
            <p:ph type="sldNum" sz="quarter" idx="18"/>
          </p:nvPr>
        </p:nvSpPr>
        <p:spPr/>
        <p:txBody>
          <a:bodyPr/>
          <a:lstStyle/>
          <a:p>
            <a:fld id="{A5163908-529D-4A49-892F-D37C4044DFD8}" type="slidenum">
              <a:rPr lang="en-US" smtClean="0"/>
              <a:pPr/>
              <a:t>13</a:t>
            </a:fld>
            <a:endParaRPr lang="en-US" dirty="0"/>
          </a:p>
        </p:txBody>
      </p:sp>
      <p:sp>
        <p:nvSpPr>
          <p:cNvPr id="4" name="Text Placeholder 3">
            <a:extLst>
              <a:ext uri="{FF2B5EF4-FFF2-40B4-BE49-F238E27FC236}">
                <a16:creationId xmlns:a16="http://schemas.microsoft.com/office/drawing/2014/main" id="{DF188EF6-F536-9C59-19B6-752EF7D18623}"/>
              </a:ext>
            </a:extLst>
          </p:cNvPr>
          <p:cNvSpPr>
            <a:spLocks noGrp="1"/>
          </p:cNvSpPr>
          <p:nvPr>
            <p:ph type="body" sz="quarter" idx="20"/>
          </p:nvPr>
        </p:nvSpPr>
        <p:spPr/>
        <p:txBody>
          <a:bodyPr/>
          <a:lstStyle/>
          <a:p>
            <a:endParaRPr lang="en-US"/>
          </a:p>
        </p:txBody>
      </p:sp>
      <p:sp>
        <p:nvSpPr>
          <p:cNvPr id="5" name="Title 4">
            <a:extLst>
              <a:ext uri="{FF2B5EF4-FFF2-40B4-BE49-F238E27FC236}">
                <a16:creationId xmlns:a16="http://schemas.microsoft.com/office/drawing/2014/main" id="{D01606B0-A38E-17FF-50AD-9994F6255D01}"/>
              </a:ext>
            </a:extLst>
          </p:cNvPr>
          <p:cNvSpPr>
            <a:spLocks noGrp="1"/>
          </p:cNvSpPr>
          <p:nvPr>
            <p:ph type="title"/>
          </p:nvPr>
        </p:nvSpPr>
        <p:spPr/>
        <p:txBody>
          <a:bodyPr/>
          <a:lstStyle/>
          <a:p>
            <a:r>
              <a:rPr lang="en-US" dirty="0"/>
              <a:t>Key Vertical (Medical Device) Standards Currently Being Developed</a:t>
            </a:r>
          </a:p>
        </p:txBody>
      </p:sp>
      <p:sp>
        <p:nvSpPr>
          <p:cNvPr id="6" name="Rectangle 5">
            <a:extLst>
              <a:ext uri="{FF2B5EF4-FFF2-40B4-BE49-F238E27FC236}">
                <a16:creationId xmlns:a16="http://schemas.microsoft.com/office/drawing/2014/main" id="{C7AEF660-3ABA-9F16-8DB4-5B94DC962749}"/>
              </a:ext>
            </a:extLst>
          </p:cNvPr>
          <p:cNvSpPr/>
          <p:nvPr/>
        </p:nvSpPr>
        <p:spPr>
          <a:xfrm>
            <a:off x="789975" y="2306192"/>
            <a:ext cx="2424223" cy="1212112"/>
          </a:xfrm>
          <a:prstGeom prst="rect">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chemeClr val="bg1"/>
                </a:solidFill>
              </a:rPr>
              <a:t>AI Risks</a:t>
            </a:r>
          </a:p>
        </p:txBody>
      </p:sp>
      <p:sp>
        <p:nvSpPr>
          <p:cNvPr id="7" name="Rectangle 6">
            <a:extLst>
              <a:ext uri="{FF2B5EF4-FFF2-40B4-BE49-F238E27FC236}">
                <a16:creationId xmlns:a16="http://schemas.microsoft.com/office/drawing/2014/main" id="{7BDD7C3D-0B8B-38E2-3177-01116D4A8E33}"/>
              </a:ext>
            </a:extLst>
          </p:cNvPr>
          <p:cNvSpPr/>
          <p:nvPr/>
        </p:nvSpPr>
        <p:spPr>
          <a:xfrm>
            <a:off x="3246119" y="2306192"/>
            <a:ext cx="2424223" cy="1212112"/>
          </a:xfrm>
          <a:prstGeom prst="rect">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chemeClr val="bg1"/>
                </a:solidFill>
              </a:rPr>
              <a:t>Cybersecurity</a:t>
            </a:r>
          </a:p>
        </p:txBody>
      </p:sp>
      <p:sp>
        <p:nvSpPr>
          <p:cNvPr id="8" name="Rectangle 7">
            <a:extLst>
              <a:ext uri="{FF2B5EF4-FFF2-40B4-BE49-F238E27FC236}">
                <a16:creationId xmlns:a16="http://schemas.microsoft.com/office/drawing/2014/main" id="{F6E46AAE-CC03-D8CB-81C9-E4FF70669270}"/>
              </a:ext>
            </a:extLst>
          </p:cNvPr>
          <p:cNvSpPr/>
          <p:nvPr/>
        </p:nvSpPr>
        <p:spPr>
          <a:xfrm>
            <a:off x="5702263" y="2307265"/>
            <a:ext cx="2424223" cy="1212112"/>
          </a:xfrm>
          <a:prstGeom prst="rect">
            <a:avLst/>
          </a:prstGeom>
          <a:solidFill>
            <a:schemeClr val="tx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2400" dirty="0">
                <a:solidFill>
                  <a:schemeClr val="bg1"/>
                </a:solidFill>
              </a:rPr>
              <a:t>Verification and Validation of AI</a:t>
            </a:r>
          </a:p>
        </p:txBody>
      </p:sp>
    </p:spTree>
    <p:extLst>
      <p:ext uri="{BB962C8B-B14F-4D97-AF65-F5344CB8AC3E}">
        <p14:creationId xmlns:p14="http://schemas.microsoft.com/office/powerpoint/2010/main" val="22582035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6DDF-EFD6-4682-9251-7D492DC4EFBF}"/>
              </a:ext>
            </a:extLst>
          </p:cNvPr>
          <p:cNvSpPr>
            <a:spLocks noGrp="1"/>
          </p:cNvSpPr>
          <p:nvPr>
            <p:ph type="title"/>
          </p:nvPr>
        </p:nvSpPr>
        <p:spPr>
          <a:xfrm>
            <a:off x="2171701" y="285751"/>
            <a:ext cx="4906628" cy="351416"/>
          </a:xfrm>
        </p:spPr>
        <p:txBody>
          <a:bodyPr>
            <a:normAutofit fontScale="90000"/>
          </a:bodyPr>
          <a:lstStyle/>
          <a:p>
            <a:r>
              <a:rPr lang="en-US" b="1" dirty="0">
                <a:solidFill>
                  <a:schemeClr val="tx1"/>
                </a:solidFill>
              </a:rPr>
              <a:t>Artificial Intelligence Risks</a:t>
            </a:r>
          </a:p>
        </p:txBody>
      </p:sp>
      <p:sp>
        <p:nvSpPr>
          <p:cNvPr id="3" name="Content Placeholder 2">
            <a:extLst>
              <a:ext uri="{FF2B5EF4-FFF2-40B4-BE49-F238E27FC236}">
                <a16:creationId xmlns:a16="http://schemas.microsoft.com/office/drawing/2014/main" id="{6539F419-EE18-463B-A8EB-9B660BEEA187}"/>
              </a:ext>
            </a:extLst>
          </p:cNvPr>
          <p:cNvSpPr>
            <a:spLocks noGrp="1"/>
          </p:cNvSpPr>
          <p:nvPr>
            <p:ph idx="1"/>
          </p:nvPr>
        </p:nvSpPr>
        <p:spPr>
          <a:xfrm>
            <a:off x="267629" y="971551"/>
            <a:ext cx="5418796" cy="3674057"/>
          </a:xfrm>
        </p:spPr>
        <p:txBody>
          <a:bodyPr>
            <a:normAutofit/>
          </a:bodyPr>
          <a:lstStyle/>
          <a:p>
            <a:pPr marL="0" indent="0">
              <a:buNone/>
            </a:pPr>
            <a:r>
              <a:rPr lang="en-US" sz="1600" dirty="0"/>
              <a:t>ISO 14971 is a commonly used risk management standard for medical devices. You might remember that there is a companion document “ISO 24971” that includes a list of IVD-related hazards. Since ML systems can fail in unusual ways, I started a US national project to create a list of new ML-related hazards and possible controls. This was published in 2023 as “TIR 34971”.</a:t>
            </a:r>
          </a:p>
          <a:p>
            <a:pPr marL="0" indent="0">
              <a:buNone/>
            </a:pPr>
            <a:endParaRPr lang="en-US" sz="1600" dirty="0"/>
          </a:p>
          <a:p>
            <a:pPr marL="0" indent="0">
              <a:buNone/>
            </a:pPr>
            <a:r>
              <a:rPr lang="en-US" sz="1600" dirty="0"/>
              <a:t>We are expanding this internationally to the ISO/IEC committee that owns 14971 and 24971; this will be named “24971-2” and is in the last phase of comments before publishing. </a:t>
            </a:r>
          </a:p>
          <a:p>
            <a:pPr marL="0" indent="0">
              <a:buNone/>
            </a:pPr>
            <a:endParaRPr lang="en-US" sz="1600" dirty="0"/>
          </a:p>
          <a:p>
            <a:pPr marL="0" indent="0">
              <a:buNone/>
            </a:pPr>
            <a:r>
              <a:rPr lang="en-US" sz="1600" dirty="0"/>
              <a:t>As soon as 24971-2 is published, we’ll start working on the next revision to talk about failure modes of </a:t>
            </a:r>
            <a:r>
              <a:rPr lang="en-US" sz="1600" dirty="0" err="1"/>
              <a:t>GenerativeAI</a:t>
            </a:r>
            <a:r>
              <a:rPr lang="en-US" sz="1600" dirty="0"/>
              <a:t>.</a:t>
            </a:r>
          </a:p>
          <a:p>
            <a:pPr marL="0" indent="0">
              <a:buNone/>
            </a:pPr>
            <a:endParaRPr lang="en-US" dirty="0"/>
          </a:p>
        </p:txBody>
      </p:sp>
      <p:sp>
        <p:nvSpPr>
          <p:cNvPr id="8" name="Slide Number Placeholder 7"/>
          <p:cNvSpPr>
            <a:spLocks noGrp="1"/>
          </p:cNvSpPr>
          <p:nvPr>
            <p:ph type="sldNum" sz="quarter" idx="12"/>
          </p:nvPr>
        </p:nvSpPr>
        <p:spPr/>
        <p:txBody>
          <a:bodyPr/>
          <a:lstStyle/>
          <a:p>
            <a:fld id="{3E8B9271-CCFE-8146-95DC-3BDC16CB08A2}" type="slidenum">
              <a:rPr lang="en-US" smtClean="0"/>
              <a:t>14</a:t>
            </a:fld>
            <a:endParaRPr lang="en-US"/>
          </a:p>
        </p:txBody>
      </p:sp>
      <p:pic>
        <p:nvPicPr>
          <p:cNvPr id="4" name="Picture 3">
            <a:extLst>
              <a:ext uri="{FF2B5EF4-FFF2-40B4-BE49-F238E27FC236}">
                <a16:creationId xmlns:a16="http://schemas.microsoft.com/office/drawing/2014/main" id="{E072F7AC-E249-F843-1F98-BCF003332242}"/>
              </a:ext>
            </a:extLst>
          </p:cNvPr>
          <p:cNvPicPr>
            <a:picLocks noChangeAspect="1"/>
          </p:cNvPicPr>
          <p:nvPr/>
        </p:nvPicPr>
        <p:blipFill>
          <a:blip r:embed="rId2"/>
          <a:stretch>
            <a:fillRect/>
          </a:stretch>
        </p:blipFill>
        <p:spPr>
          <a:xfrm>
            <a:off x="5843239" y="634371"/>
            <a:ext cx="3033132" cy="3976480"/>
          </a:xfrm>
          <a:prstGeom prst="rect">
            <a:avLst/>
          </a:prstGeom>
        </p:spPr>
      </p:pic>
    </p:spTree>
    <p:extLst>
      <p:ext uri="{BB962C8B-B14F-4D97-AF65-F5344CB8AC3E}">
        <p14:creationId xmlns:p14="http://schemas.microsoft.com/office/powerpoint/2010/main" val="99828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4D79-1199-8577-6584-DC67D5848FA5}"/>
              </a:ext>
            </a:extLst>
          </p:cNvPr>
          <p:cNvSpPr>
            <a:spLocks noGrp="1"/>
          </p:cNvSpPr>
          <p:nvPr>
            <p:ph type="title"/>
          </p:nvPr>
        </p:nvSpPr>
        <p:spPr>
          <a:xfrm>
            <a:off x="591015" y="57151"/>
            <a:ext cx="8251902" cy="941453"/>
          </a:xfrm>
        </p:spPr>
        <p:txBody>
          <a:bodyPr>
            <a:noAutofit/>
          </a:bodyPr>
          <a:lstStyle/>
          <a:p>
            <a:r>
              <a:rPr lang="en-US" dirty="0"/>
              <a:t>24971-2 ML-related hazards – Identification of Characteristics Related to Safety: Data Management</a:t>
            </a:r>
          </a:p>
        </p:txBody>
      </p:sp>
      <p:sp>
        <p:nvSpPr>
          <p:cNvPr id="4" name="Content Placeholder 2">
            <a:extLst>
              <a:ext uri="{FF2B5EF4-FFF2-40B4-BE49-F238E27FC236}">
                <a16:creationId xmlns:a16="http://schemas.microsoft.com/office/drawing/2014/main" id="{CEFBD20E-DA98-8A57-DEE9-35CFD67FD8E3}"/>
              </a:ext>
            </a:extLst>
          </p:cNvPr>
          <p:cNvSpPr txBox="1">
            <a:spLocks/>
          </p:cNvSpPr>
          <p:nvPr/>
        </p:nvSpPr>
        <p:spPr>
          <a:xfrm>
            <a:off x="446049" y="998604"/>
            <a:ext cx="8251902" cy="3718362"/>
          </a:xfr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t>Some examples from 24971-2 include:</a:t>
            </a:r>
          </a:p>
          <a:p>
            <a:endParaRPr lang="en-US" sz="1800" dirty="0"/>
          </a:p>
          <a:p>
            <a:pPr marL="160735" indent="-160735">
              <a:buFont typeface="Arial" panose="020B0604020202020204" pitchFamily="34" charset="0"/>
              <a:buChar char="•"/>
            </a:pPr>
            <a:r>
              <a:rPr lang="en-US" b="1" dirty="0"/>
              <a:t>Incorrect data </a:t>
            </a:r>
            <a:r>
              <a:rPr lang="en-US" dirty="0"/>
              <a:t>– the data has errors or isn’t applicable (</a:t>
            </a:r>
            <a:r>
              <a:rPr lang="en-US" dirty="0" err="1"/>
              <a:t>eg</a:t>
            </a:r>
            <a:r>
              <a:rPr lang="en-US" dirty="0"/>
              <a:t> corrupted data, data entry errors, calculation errors, inconsistent labelling of data.) This could also be related to how outliers are treated.</a:t>
            </a:r>
          </a:p>
          <a:p>
            <a:pPr marL="160735" indent="-160735">
              <a:buFont typeface="Arial" panose="020B0604020202020204" pitchFamily="34" charset="0"/>
              <a:buChar char="•"/>
            </a:pPr>
            <a:r>
              <a:rPr lang="en-US" b="1" dirty="0"/>
              <a:t>Incorrect handling of outliers </a:t>
            </a:r>
            <a:r>
              <a:rPr lang="en-US" dirty="0"/>
              <a:t>– sometimes outliers are important to understand the full spectrum of possibilities, other times the outlier is due to poor quality data.</a:t>
            </a:r>
          </a:p>
          <a:p>
            <a:pPr marL="160735" indent="-160735">
              <a:buFont typeface="Arial" panose="020B0604020202020204" pitchFamily="34" charset="0"/>
              <a:buChar char="•"/>
            </a:pPr>
            <a:r>
              <a:rPr lang="en-US" b="1" dirty="0"/>
              <a:t>Incomplete data </a:t>
            </a:r>
            <a:r>
              <a:rPr lang="en-US" dirty="0"/>
              <a:t>– missing data (</a:t>
            </a:r>
            <a:r>
              <a:rPr lang="en-US" dirty="0" err="1"/>
              <a:t>eg</a:t>
            </a:r>
            <a:r>
              <a:rPr lang="en-US" dirty="0"/>
              <a:t> empty fields in a database)</a:t>
            </a:r>
          </a:p>
          <a:p>
            <a:pPr marL="160735" indent="-160735">
              <a:buFont typeface="Arial" panose="020B0604020202020204" pitchFamily="34" charset="0"/>
              <a:buChar char="•"/>
            </a:pPr>
            <a:r>
              <a:rPr lang="en-US" b="1" dirty="0"/>
              <a:t>Subjective data </a:t>
            </a:r>
            <a:r>
              <a:rPr lang="en-US" dirty="0"/>
              <a:t>– data that are influenced by beliefs or personal opinions rather than based on facts (e.g. patient reporting pain scales, differences in professional opinions)</a:t>
            </a:r>
          </a:p>
          <a:p>
            <a:pPr marL="160735" indent="-160735">
              <a:buFont typeface="Arial" panose="020B0604020202020204" pitchFamily="34" charset="0"/>
              <a:buChar char="•"/>
            </a:pPr>
            <a:r>
              <a:rPr lang="en-US" b="1" dirty="0"/>
              <a:t>Inconsistent data </a:t>
            </a:r>
            <a:r>
              <a:rPr lang="en-US" dirty="0"/>
              <a:t>– the quality of the data being used might vary from source to source, or even from the same source, taken at different times.  (e.g. drift.)</a:t>
            </a:r>
          </a:p>
          <a:p>
            <a:pPr marL="160735" indent="-160735">
              <a:buFont typeface="Arial" panose="020B0604020202020204" pitchFamily="34" charset="0"/>
              <a:buChar char="•"/>
            </a:pPr>
            <a:r>
              <a:rPr lang="en-US" b="1" dirty="0"/>
              <a:t>Atypical data </a:t>
            </a:r>
            <a:r>
              <a:rPr lang="en-US" dirty="0"/>
              <a:t>– the quality of the data during development might not represent the quality of the data in actual use (e.g. high resolution vs low resolution mammograms.)</a:t>
            </a:r>
          </a:p>
          <a:p>
            <a:pPr marL="160735" indent="-160735">
              <a:buFont typeface="Arial" panose="020B0604020202020204" pitchFamily="34" charset="0"/>
              <a:buChar char="•"/>
            </a:pPr>
            <a:endParaRPr lang="en-US" dirty="0"/>
          </a:p>
          <a:p>
            <a:pPr marL="160735" indent="-160735">
              <a:buFont typeface="Arial" panose="020B0604020202020204" pitchFamily="34" charset="0"/>
              <a:buChar char="•"/>
            </a:pPr>
            <a:r>
              <a:rPr lang="en-US" dirty="0"/>
              <a:t>You should document assumptions about data (e.g. data is independent and evenly distributed, data is free of noise, etc.)</a:t>
            </a:r>
          </a:p>
          <a:p>
            <a:pPr marL="160735" indent="-160735">
              <a:buFont typeface="Arial" panose="020B0604020202020204" pitchFamily="34" charset="0"/>
              <a:buChar char="•"/>
            </a:pPr>
            <a:r>
              <a:rPr lang="en-US" dirty="0"/>
              <a:t>Ask yourself if the data reasonably leads to a conclusion (e.g. can heart-rate data be used to determine pregnancy?)</a:t>
            </a:r>
          </a:p>
          <a:p>
            <a:pPr marL="160735" indent="-160735">
              <a:buFont typeface="Arial" panose="020B0604020202020204" pitchFamily="34" charset="0"/>
              <a:buChar char="•"/>
            </a:pPr>
            <a:endParaRPr lang="en-US" dirty="0"/>
          </a:p>
        </p:txBody>
      </p:sp>
    </p:spTree>
    <p:extLst>
      <p:ext uri="{BB962C8B-B14F-4D97-AF65-F5344CB8AC3E}">
        <p14:creationId xmlns:p14="http://schemas.microsoft.com/office/powerpoint/2010/main" val="36361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F5AA-28FD-5338-2E36-C2F4FAA15834}"/>
              </a:ext>
            </a:extLst>
          </p:cNvPr>
          <p:cNvSpPr>
            <a:spLocks noGrp="1"/>
          </p:cNvSpPr>
          <p:nvPr>
            <p:ph type="title"/>
          </p:nvPr>
        </p:nvSpPr>
        <p:spPr>
          <a:xfrm>
            <a:off x="628650" y="220036"/>
            <a:ext cx="7886700" cy="579596"/>
          </a:xfrm>
        </p:spPr>
        <p:txBody>
          <a:bodyPr/>
          <a:lstStyle/>
          <a:p>
            <a:r>
              <a:rPr lang="en-US" dirty="0"/>
              <a:t>Cybersecurity &amp; AI..</a:t>
            </a:r>
          </a:p>
        </p:txBody>
      </p:sp>
      <p:sp>
        <p:nvSpPr>
          <p:cNvPr id="3" name="Content Placeholder 2">
            <a:extLst>
              <a:ext uri="{FF2B5EF4-FFF2-40B4-BE49-F238E27FC236}">
                <a16:creationId xmlns:a16="http://schemas.microsoft.com/office/drawing/2014/main" id="{E33B4B82-83A8-A978-F589-9EBA1190B888}"/>
              </a:ext>
            </a:extLst>
          </p:cNvPr>
          <p:cNvSpPr>
            <a:spLocks noGrp="1"/>
          </p:cNvSpPr>
          <p:nvPr>
            <p:ph idx="1"/>
          </p:nvPr>
        </p:nvSpPr>
        <p:spPr>
          <a:xfrm>
            <a:off x="182546" y="1111469"/>
            <a:ext cx="5475305" cy="1981923"/>
          </a:xfrm>
        </p:spPr>
        <p:txBody>
          <a:bodyPr>
            <a:normAutofit/>
          </a:bodyPr>
          <a:lstStyle/>
          <a:p>
            <a:pPr marL="0" indent="0">
              <a:buNone/>
            </a:pPr>
            <a:r>
              <a:rPr lang="en-US" sz="1800" dirty="0">
                <a:ea typeface="Calibri" panose="020F0502020204030204" pitchFamily="34" charset="0"/>
                <a:cs typeface="Times New Roman" panose="02020603050405020304" pitchFamily="18" charset="0"/>
              </a:rPr>
              <a:t>ML systems have a lot of data. Potentially very attractive data. This data is often handled by multiple stakeholders as it is passed from one system to another. </a:t>
            </a:r>
          </a:p>
          <a:p>
            <a:pPr marL="0" indent="0">
              <a:buNone/>
            </a:pPr>
            <a:r>
              <a:rPr lang="en-US" sz="1800" dirty="0">
                <a:ea typeface="Calibri" panose="020F0502020204030204" pitchFamily="34" charset="0"/>
                <a:cs typeface="Times New Roman" panose="02020603050405020304" pitchFamily="18" charset="0"/>
              </a:rPr>
              <a:t>Due to the nature of the data &amp; how ML systems work, it might not be obvious that there has been a security issue…</a:t>
            </a:r>
          </a:p>
          <a:p>
            <a:endParaRPr lang="en-US" sz="1800" dirty="0">
              <a:ea typeface="Calibri" panose="020F0502020204030204" pitchFamily="34" charset="0"/>
              <a:cs typeface="Times New Roman" panose="02020603050405020304" pitchFamily="18" charset="0"/>
            </a:endParaRPr>
          </a:p>
          <a:p>
            <a:endParaRPr lang="en-US" sz="1800" dirty="0">
              <a:ea typeface="Calibri" panose="020F0502020204030204" pitchFamily="34" charset="0"/>
              <a:cs typeface="Times New Roman" panose="02020603050405020304" pitchFamily="18" charset="0"/>
            </a:endParaRPr>
          </a:p>
          <a:p>
            <a:endParaRPr lang="en-US" sz="1800" dirty="0">
              <a:ea typeface="Calibri" panose="020F0502020204030204" pitchFamily="34" charset="0"/>
              <a:cs typeface="Times New Roman" panose="02020603050405020304" pitchFamily="18" charset="0"/>
            </a:endParaRPr>
          </a:p>
          <a:p>
            <a:endParaRPr lang="en-US" sz="1800" dirty="0">
              <a:ea typeface="Calibri" panose="020F0502020204030204" pitchFamily="34" charset="0"/>
              <a:cs typeface="Times New Roman" panose="02020603050405020304" pitchFamily="18" charset="0"/>
            </a:endParaRPr>
          </a:p>
          <a:p>
            <a:endParaRPr lang="en-US" sz="1800" dirty="0">
              <a:ea typeface="Calibri" panose="020F0502020204030204" pitchFamily="34" charset="0"/>
              <a:cs typeface="Times New Roman" panose="02020603050405020304" pitchFamily="18" charset="0"/>
            </a:endParaRPr>
          </a:p>
          <a:p>
            <a:endParaRPr lang="en-US" sz="1800" dirty="0">
              <a:ea typeface="Calibri" panose="020F0502020204030204" pitchFamily="34" charset="0"/>
              <a:cs typeface="Times New Roman" panose="02020603050405020304" pitchFamily="18" charset="0"/>
            </a:endParaRPr>
          </a:p>
          <a:p>
            <a:endParaRPr lang="en-US" sz="1800" dirty="0"/>
          </a:p>
        </p:txBody>
      </p:sp>
      <p:pic>
        <p:nvPicPr>
          <p:cNvPr id="8" name="Picture 7">
            <a:extLst>
              <a:ext uri="{FF2B5EF4-FFF2-40B4-BE49-F238E27FC236}">
                <a16:creationId xmlns:a16="http://schemas.microsoft.com/office/drawing/2014/main" id="{4889FA77-526C-07A1-91F4-59FF72EEBD59}"/>
              </a:ext>
            </a:extLst>
          </p:cNvPr>
          <p:cNvPicPr>
            <a:picLocks noChangeAspect="1"/>
          </p:cNvPicPr>
          <p:nvPr/>
        </p:nvPicPr>
        <p:blipFill>
          <a:blip r:embed="rId2"/>
          <a:stretch>
            <a:fillRect/>
          </a:stretch>
        </p:blipFill>
        <p:spPr>
          <a:xfrm>
            <a:off x="162952" y="2737834"/>
            <a:ext cx="5029200" cy="1456355"/>
          </a:xfrm>
          <a:prstGeom prst="rect">
            <a:avLst/>
          </a:prstGeom>
        </p:spPr>
      </p:pic>
      <p:sp>
        <p:nvSpPr>
          <p:cNvPr id="9" name="TextBox 8">
            <a:extLst>
              <a:ext uri="{FF2B5EF4-FFF2-40B4-BE49-F238E27FC236}">
                <a16:creationId xmlns:a16="http://schemas.microsoft.com/office/drawing/2014/main" id="{63124DC4-AE83-61F8-D72A-98FD6142C2DA}"/>
              </a:ext>
            </a:extLst>
          </p:cNvPr>
          <p:cNvSpPr txBox="1"/>
          <p:nvPr/>
        </p:nvSpPr>
        <p:spPr>
          <a:xfrm>
            <a:off x="182546" y="4194190"/>
            <a:ext cx="4823762" cy="571375"/>
          </a:xfrm>
          <a:prstGeom prst="rect">
            <a:avLst/>
          </a:prstGeom>
          <a:noFill/>
        </p:spPr>
        <p:txBody>
          <a:bodyPr wrap="square" rtlCol="0">
            <a:spAutoFit/>
          </a:bodyPr>
          <a:lstStyle/>
          <a:p>
            <a:r>
              <a:rPr lang="en-US" sz="1050" dirty="0"/>
              <a:t>“Example of adversarial perturbation used to evade classifiers”; </a:t>
            </a:r>
          </a:p>
          <a:p>
            <a:r>
              <a:rPr lang="en-US" sz="1050" u="sng" dirty="0"/>
              <a:t> Draft </a:t>
            </a:r>
            <a:r>
              <a:rPr lang="en-US" sz="1050" u="sng" dirty="0" err="1"/>
              <a:t>NISTIR</a:t>
            </a:r>
            <a:r>
              <a:rPr lang="en-US" sz="1050" u="sng" dirty="0"/>
              <a:t> 8269 A Taxonomy and Terminology of Adversarial Machine Learning </a:t>
            </a:r>
          </a:p>
          <a:p>
            <a:endParaRPr lang="en-US" sz="1013" dirty="0"/>
          </a:p>
        </p:txBody>
      </p:sp>
      <p:pic>
        <p:nvPicPr>
          <p:cNvPr id="4" name="Picture 3">
            <a:extLst>
              <a:ext uri="{FF2B5EF4-FFF2-40B4-BE49-F238E27FC236}">
                <a16:creationId xmlns:a16="http://schemas.microsoft.com/office/drawing/2014/main" id="{7F9B666E-EB9A-0A40-6086-D535D18071C7}"/>
              </a:ext>
            </a:extLst>
          </p:cNvPr>
          <p:cNvPicPr>
            <a:picLocks noChangeAspect="1"/>
          </p:cNvPicPr>
          <p:nvPr/>
        </p:nvPicPr>
        <p:blipFill>
          <a:blip r:embed="rId3">
            <a:clrChange>
              <a:clrFrom>
                <a:srgbClr val="EFEFEF"/>
              </a:clrFrom>
              <a:clrTo>
                <a:srgbClr val="EFEFEF">
                  <a:alpha val="0"/>
                </a:srgbClr>
              </a:clrTo>
            </a:clrChange>
          </a:blip>
          <a:stretch>
            <a:fillRect/>
          </a:stretch>
        </p:blipFill>
        <p:spPr>
          <a:xfrm>
            <a:off x="5677445" y="1258414"/>
            <a:ext cx="3284010" cy="1646792"/>
          </a:xfrm>
          <a:prstGeom prst="rect">
            <a:avLst/>
          </a:prstGeom>
        </p:spPr>
      </p:pic>
      <p:pic>
        <p:nvPicPr>
          <p:cNvPr id="5" name="Picture 4">
            <a:extLst>
              <a:ext uri="{FF2B5EF4-FFF2-40B4-BE49-F238E27FC236}">
                <a16:creationId xmlns:a16="http://schemas.microsoft.com/office/drawing/2014/main" id="{4D7DD29B-2A3A-C4AC-BD0F-35B464EE261E}"/>
              </a:ext>
            </a:extLst>
          </p:cNvPr>
          <p:cNvPicPr>
            <a:picLocks noChangeAspect="1"/>
          </p:cNvPicPr>
          <p:nvPr/>
        </p:nvPicPr>
        <p:blipFill>
          <a:blip r:embed="rId4">
            <a:clrChange>
              <a:clrFrom>
                <a:srgbClr val="EFEFEF"/>
              </a:clrFrom>
              <a:clrTo>
                <a:srgbClr val="EFEFEF">
                  <a:alpha val="0"/>
                </a:srgbClr>
              </a:clrTo>
            </a:clrChange>
          </a:blip>
          <a:stretch>
            <a:fillRect/>
          </a:stretch>
        </p:blipFill>
        <p:spPr>
          <a:xfrm>
            <a:off x="5677445" y="2971045"/>
            <a:ext cx="3284010" cy="1685988"/>
          </a:xfrm>
          <a:prstGeom prst="rect">
            <a:avLst/>
          </a:prstGeom>
          <a:noFill/>
        </p:spPr>
      </p:pic>
      <p:sp>
        <p:nvSpPr>
          <p:cNvPr id="6" name="TextBox 5">
            <a:extLst>
              <a:ext uri="{FF2B5EF4-FFF2-40B4-BE49-F238E27FC236}">
                <a16:creationId xmlns:a16="http://schemas.microsoft.com/office/drawing/2014/main" id="{0E53CC1B-0C91-301D-9BE0-2ECB094FE735}"/>
              </a:ext>
            </a:extLst>
          </p:cNvPr>
          <p:cNvSpPr txBox="1"/>
          <p:nvPr/>
        </p:nvSpPr>
        <p:spPr>
          <a:xfrm>
            <a:off x="5399086" y="4657033"/>
            <a:ext cx="3840727" cy="473206"/>
          </a:xfrm>
          <a:prstGeom prst="rect">
            <a:avLst/>
          </a:prstGeom>
          <a:noFill/>
        </p:spPr>
        <p:txBody>
          <a:bodyPr wrap="square" rtlCol="0">
            <a:spAutoFit/>
          </a:bodyPr>
          <a:lstStyle/>
          <a:p>
            <a:r>
              <a:rPr lang="en-US" sz="825" dirty="0">
                <a:latin typeface="Courier New" panose="02070309020205020404" pitchFamily="49" charset="0"/>
                <a:cs typeface="Courier New" panose="02070309020205020404" pitchFamily="49" charset="0"/>
              </a:rPr>
              <a:t>Source: “Artificial Intelligence and Medical Algorithms” Berkman Sahiner, FDA</a:t>
            </a:r>
            <a:r>
              <a:rPr lang="en-US" sz="825" dirty="0">
                <a:solidFill>
                  <a:schemeClr val="bg1"/>
                </a:solidFill>
                <a:latin typeface="Courier New" panose="02070309020205020404" pitchFamily="49" charset="0"/>
                <a:cs typeface="Courier New" panose="02070309020205020404" pitchFamily="49" charset="0"/>
              </a:rPr>
              <a:t> Conference on Medical Device Standards and Regulations, March 23, 2018</a:t>
            </a:r>
          </a:p>
        </p:txBody>
      </p:sp>
      <p:sp>
        <p:nvSpPr>
          <p:cNvPr id="10" name="Slide Number Placeholder 5">
            <a:extLst>
              <a:ext uri="{FF2B5EF4-FFF2-40B4-BE49-F238E27FC236}">
                <a16:creationId xmlns:a16="http://schemas.microsoft.com/office/drawing/2014/main" id="{3B888367-6441-B067-B6EE-35B782354CBC}"/>
              </a:ext>
            </a:extLst>
          </p:cNvPr>
          <p:cNvSpPr txBox="1">
            <a:spLocks/>
          </p:cNvSpPr>
          <p:nvPr/>
        </p:nvSpPr>
        <p:spPr>
          <a:xfrm>
            <a:off x="182120" y="4848700"/>
            <a:ext cx="377717" cy="1198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3332C0-45F3-49F7-8962-3AD7701CBA4A}" type="slidenum">
              <a:rPr lang="en-US" sz="900"/>
              <a:pPr/>
              <a:t>16</a:t>
            </a:fld>
            <a:endParaRPr lang="en-US" sz="900" dirty="0"/>
          </a:p>
        </p:txBody>
      </p:sp>
    </p:spTree>
    <p:extLst>
      <p:ext uri="{BB962C8B-B14F-4D97-AF65-F5344CB8AC3E}">
        <p14:creationId xmlns:p14="http://schemas.microsoft.com/office/powerpoint/2010/main" val="3808606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1AF1-D416-01AE-19F5-0DF2C8714CDE}"/>
              </a:ext>
            </a:extLst>
          </p:cNvPr>
          <p:cNvSpPr>
            <a:spLocks noGrp="1"/>
          </p:cNvSpPr>
          <p:nvPr>
            <p:ph type="title"/>
          </p:nvPr>
        </p:nvSpPr>
        <p:spPr>
          <a:xfrm>
            <a:off x="379141" y="102394"/>
            <a:ext cx="8296508" cy="962442"/>
          </a:xfrm>
        </p:spPr>
        <p:txBody>
          <a:bodyPr>
            <a:noAutofit/>
          </a:bodyPr>
          <a:lstStyle/>
          <a:p>
            <a:r>
              <a:rPr lang="en-US" dirty="0"/>
              <a:t>Draft Paper “Cybersecurity Considerations Unique to Machine Learning-Based Medical Devices”</a:t>
            </a:r>
          </a:p>
        </p:txBody>
      </p:sp>
      <p:sp>
        <p:nvSpPr>
          <p:cNvPr id="3" name="Content Placeholder 2">
            <a:extLst>
              <a:ext uri="{FF2B5EF4-FFF2-40B4-BE49-F238E27FC236}">
                <a16:creationId xmlns:a16="http://schemas.microsoft.com/office/drawing/2014/main" id="{5A563550-7638-122A-B3C1-8D8036BDF96E}"/>
              </a:ext>
            </a:extLst>
          </p:cNvPr>
          <p:cNvSpPr>
            <a:spLocks noGrp="1"/>
          </p:cNvSpPr>
          <p:nvPr>
            <p:ph idx="1"/>
          </p:nvPr>
        </p:nvSpPr>
        <p:spPr>
          <a:xfrm>
            <a:off x="379141" y="971550"/>
            <a:ext cx="8296508" cy="2430262"/>
          </a:xfrm>
        </p:spPr>
        <p:txBody>
          <a:bodyPr>
            <a:noAutofit/>
          </a:bodyPr>
          <a:lstStyle/>
          <a:p>
            <a:pPr marL="0" indent="0">
              <a:buNone/>
            </a:pPr>
            <a:r>
              <a:rPr lang="en-US" dirty="0"/>
              <a:t>Although AI/ML products are vulnerable in the same way that non-AI/ML applications, there are extra things to worry about due to the technology. Data is…</a:t>
            </a:r>
          </a:p>
          <a:p>
            <a:pPr lvl="1"/>
            <a:r>
              <a:rPr lang="en-US" dirty="0"/>
              <a:t>Very important: ML models needs to learn from the data. If the </a:t>
            </a:r>
            <a:r>
              <a:rPr lang="en-US" b="1" dirty="0"/>
              <a:t>data is manipulated, product performance is impacted.</a:t>
            </a:r>
          </a:p>
          <a:p>
            <a:pPr lvl="1"/>
            <a:r>
              <a:rPr lang="en-US" dirty="0"/>
              <a:t>Very opaque: We don’t know exactly why ML decided something, so it </a:t>
            </a:r>
            <a:r>
              <a:rPr lang="en-US" b="1" dirty="0"/>
              <a:t>is hard to know the root cause </a:t>
            </a:r>
            <a:r>
              <a:rPr lang="en-US" dirty="0"/>
              <a:t>of poor performance.</a:t>
            </a:r>
          </a:p>
          <a:p>
            <a:pPr lvl="1"/>
            <a:r>
              <a:rPr lang="en-US" dirty="0"/>
              <a:t>Very attractive target: A giant set of data </a:t>
            </a:r>
            <a:r>
              <a:rPr lang="en-US" b="1" dirty="0"/>
              <a:t>gets people’s interest</a:t>
            </a:r>
            <a:r>
              <a:rPr lang="en-US" dirty="0"/>
              <a:t>…</a:t>
            </a:r>
          </a:p>
          <a:p>
            <a:pPr marL="0" indent="0">
              <a:buNone/>
            </a:pPr>
            <a:r>
              <a:rPr lang="en-US" dirty="0"/>
              <a:t>There is participation from both the cybersecurity and ML experts. I will be taking this internationally to ISO/IEC, but rather than waiting an extra year to develop a standard, people felt the need to publish a paper NOW!</a:t>
            </a:r>
          </a:p>
          <a:p>
            <a:pPr marL="0" indent="0">
              <a:buNone/>
            </a:pPr>
            <a:endParaRPr lang="en-US" b="1" dirty="0"/>
          </a:p>
          <a:p>
            <a:pPr marL="0" indent="0">
              <a:buNone/>
            </a:pPr>
            <a:r>
              <a:rPr lang="en-US" b="1" dirty="0"/>
              <a:t>We are not making this up! </a:t>
            </a:r>
            <a:r>
              <a:rPr lang="en-US" dirty="0"/>
              <a:t>This project uses the work being done by multiple organizations – including standards and government agencies – we even found some things that they missed! We will publish it at the end of this year and will immediately start a project to add </a:t>
            </a:r>
            <a:r>
              <a:rPr lang="en-US" dirty="0" err="1"/>
              <a:t>GenerativeAI</a:t>
            </a:r>
            <a:r>
              <a:rPr lang="en-US" dirty="0"/>
              <a:t> concerns and also discuss the use of AI-based cybersecurity defense tools – even if the medical device doesn’t use AI, can AI be used to help defend the product from attacks ?</a:t>
            </a:r>
          </a:p>
          <a:p>
            <a:pPr marL="0" indent="0">
              <a:buNone/>
            </a:pPr>
            <a:endParaRPr lang="en-US" dirty="0"/>
          </a:p>
        </p:txBody>
      </p:sp>
      <p:sp>
        <p:nvSpPr>
          <p:cNvPr id="6" name="Slide Number Placeholder 5">
            <a:extLst>
              <a:ext uri="{FF2B5EF4-FFF2-40B4-BE49-F238E27FC236}">
                <a16:creationId xmlns:a16="http://schemas.microsoft.com/office/drawing/2014/main" id="{033E479A-AA13-52D8-E792-1DB2A49A6941}"/>
              </a:ext>
            </a:extLst>
          </p:cNvPr>
          <p:cNvSpPr>
            <a:spLocks noGrp="1"/>
          </p:cNvSpPr>
          <p:nvPr>
            <p:ph type="sldNum" sz="quarter" idx="12"/>
          </p:nvPr>
        </p:nvSpPr>
        <p:spPr/>
        <p:txBody>
          <a:bodyPr/>
          <a:lstStyle/>
          <a:p>
            <a:fld id="{3E8B9271-CCFE-8146-95DC-3BDC16CB08A2}" type="slidenum">
              <a:rPr lang="en-US" smtClean="0"/>
              <a:pPr/>
              <a:t>17</a:t>
            </a:fld>
            <a:endParaRPr lang="en-US"/>
          </a:p>
        </p:txBody>
      </p:sp>
    </p:spTree>
    <p:extLst>
      <p:ext uri="{BB962C8B-B14F-4D97-AF65-F5344CB8AC3E}">
        <p14:creationId xmlns:p14="http://schemas.microsoft.com/office/powerpoint/2010/main" val="199963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8B277D-A1AF-59F8-0BB3-967B21101E93}"/>
              </a:ext>
            </a:extLst>
          </p:cNvPr>
          <p:cNvSpPr>
            <a:spLocks noGrp="1"/>
          </p:cNvSpPr>
          <p:nvPr>
            <p:ph type="body" sz="quarter" idx="20"/>
          </p:nvPr>
        </p:nvSpPr>
        <p:spPr>
          <a:xfrm>
            <a:off x="500062" y="1371599"/>
            <a:ext cx="8138160" cy="3324463"/>
          </a:xfrm>
        </p:spPr>
        <p:txBody>
          <a:bodyPr>
            <a:normAutofit/>
          </a:bodyPr>
          <a:lstStyle/>
          <a:p>
            <a:pPr marL="0" indent="0">
              <a:spcBef>
                <a:spcPts val="675"/>
              </a:spcBef>
              <a:buNone/>
            </a:pPr>
            <a:r>
              <a:rPr lang="en-US" b="0" i="0" dirty="0">
                <a:effectLst/>
                <a:latin typeface="Arial" panose="020B0604020202020204" pitchFamily="34" charset="0"/>
              </a:rPr>
              <a:t>“This document establishes methods for medical device manufacturers to </a:t>
            </a:r>
            <a:r>
              <a:rPr lang="en-US" b="1" i="0" dirty="0">
                <a:effectLst/>
                <a:latin typeface="Arial" panose="020B0604020202020204" pitchFamily="34" charset="0"/>
              </a:rPr>
              <a:t>verify and validate</a:t>
            </a:r>
            <a:r>
              <a:rPr lang="en-US" b="0" i="0" dirty="0">
                <a:effectLst/>
                <a:latin typeface="Arial" panose="020B0604020202020204" pitchFamily="34" charset="0"/>
              </a:rPr>
              <a:t> artificial intelligence / machine learning-enabled medical devices (AI/ML-MD), i.e. medical devices that use artificial intelligence, in part or in whole, to achieve their intended medical purpose. This includes verification and validation activities for the </a:t>
            </a:r>
            <a:r>
              <a:rPr lang="en-US" b="1" i="0" dirty="0">
                <a:effectLst/>
                <a:latin typeface="Arial" panose="020B0604020202020204" pitchFamily="34" charset="0"/>
              </a:rPr>
              <a:t>model</a:t>
            </a:r>
            <a:r>
              <a:rPr lang="en-US" b="0" i="0" dirty="0">
                <a:effectLst/>
                <a:latin typeface="Arial" panose="020B0604020202020204" pitchFamily="34" charset="0"/>
              </a:rPr>
              <a:t> of the artificial intelligence as well as </a:t>
            </a:r>
            <a:r>
              <a:rPr lang="en-US" b="1" i="0" dirty="0">
                <a:effectLst/>
                <a:latin typeface="Arial" panose="020B0604020202020204" pitchFamily="34" charset="0"/>
              </a:rPr>
              <a:t>selection</a:t>
            </a:r>
            <a:r>
              <a:rPr lang="en-US" b="0" i="0" dirty="0">
                <a:effectLst/>
                <a:latin typeface="Arial" panose="020B0604020202020204" pitchFamily="34" charset="0"/>
              </a:rPr>
              <a:t>, </a:t>
            </a:r>
            <a:br>
              <a:rPr lang="en-US" b="0" i="0" dirty="0">
                <a:effectLst/>
                <a:latin typeface="Arial" panose="020B0604020202020204" pitchFamily="34" charset="0"/>
              </a:rPr>
            </a:br>
            <a:r>
              <a:rPr lang="en-US" b="1" i="0" dirty="0">
                <a:effectLst/>
                <a:latin typeface="Arial" panose="020B0604020202020204" pitchFamily="34" charset="0"/>
              </a:rPr>
              <a:t>metrological</a:t>
            </a:r>
            <a:r>
              <a:rPr lang="en-US" b="0" i="0" dirty="0">
                <a:effectLst/>
                <a:latin typeface="Arial" panose="020B0604020202020204" pitchFamily="34" charset="0"/>
              </a:rPr>
              <a:t> </a:t>
            </a:r>
            <a:r>
              <a:rPr lang="en-US" b="1" i="0" dirty="0">
                <a:effectLst/>
                <a:latin typeface="Arial" panose="020B0604020202020204" pitchFamily="34" charset="0"/>
              </a:rPr>
              <a:t>characterization</a:t>
            </a:r>
            <a:r>
              <a:rPr lang="en-US" b="0" i="0" dirty="0">
                <a:effectLst/>
                <a:latin typeface="Arial" panose="020B0604020202020204" pitchFamily="34" charset="0"/>
              </a:rPr>
              <a:t> and </a:t>
            </a:r>
            <a:r>
              <a:rPr lang="en-US" b="1" i="0" dirty="0">
                <a:effectLst/>
                <a:latin typeface="Arial" panose="020B0604020202020204" pitchFamily="34" charset="0"/>
              </a:rPr>
              <a:t>management</a:t>
            </a:r>
            <a:r>
              <a:rPr lang="en-US" b="0" i="0" dirty="0">
                <a:effectLst/>
                <a:latin typeface="Arial" panose="020B0604020202020204" pitchFamily="34" charset="0"/>
              </a:rPr>
              <a:t> of the </a:t>
            </a:r>
            <a:r>
              <a:rPr lang="en-US" b="1" i="0" dirty="0">
                <a:effectLst/>
                <a:latin typeface="Arial" panose="020B0604020202020204" pitchFamily="34" charset="0"/>
              </a:rPr>
              <a:t>data sets</a:t>
            </a:r>
            <a:r>
              <a:rPr lang="en-US" b="0" i="0" dirty="0">
                <a:effectLst/>
                <a:latin typeface="Arial" panose="020B0604020202020204" pitchFamily="34" charset="0"/>
              </a:rPr>
              <a:t>. </a:t>
            </a:r>
            <a:br>
              <a:rPr lang="en-US" b="0" i="0" dirty="0">
                <a:effectLst/>
                <a:latin typeface="Arial" panose="020B0604020202020204" pitchFamily="34" charset="0"/>
              </a:rPr>
            </a:br>
            <a:endParaRPr lang="en-US" b="0" i="0" dirty="0">
              <a:effectLst/>
              <a:latin typeface="Arial" panose="020B0604020202020204" pitchFamily="34" charset="0"/>
            </a:endParaRPr>
          </a:p>
          <a:p>
            <a:pPr marL="0" indent="0">
              <a:spcBef>
                <a:spcPts val="675"/>
              </a:spcBef>
              <a:buNone/>
            </a:pPr>
            <a:r>
              <a:rPr lang="en-US" b="0" i="0" dirty="0">
                <a:effectLst/>
                <a:latin typeface="Arial" panose="020B0604020202020204" pitchFamily="34" charset="0"/>
              </a:rPr>
              <a:t>Such activities are implemented at </a:t>
            </a:r>
            <a:r>
              <a:rPr lang="en-US" b="1" i="0" dirty="0">
                <a:effectLst/>
                <a:latin typeface="Arial" panose="020B0604020202020204" pitchFamily="34" charset="0"/>
              </a:rPr>
              <a:t>various stages of the medical device lifecycle</a:t>
            </a:r>
            <a:r>
              <a:rPr lang="en-US" b="0" i="0" dirty="0">
                <a:effectLst/>
                <a:latin typeface="Arial" panose="020B0604020202020204" pitchFamily="34" charset="0"/>
              </a:rPr>
              <a:t>, especially including design control, monitoring and design change. </a:t>
            </a:r>
            <a:br>
              <a:rPr lang="en-US" b="0" i="0" dirty="0">
                <a:effectLst/>
                <a:latin typeface="Arial" panose="020B0604020202020204" pitchFamily="34" charset="0"/>
              </a:rPr>
            </a:br>
            <a:endParaRPr lang="en-US" b="0" i="0" dirty="0">
              <a:effectLst/>
              <a:latin typeface="Arial" panose="020B0604020202020204" pitchFamily="34" charset="0"/>
            </a:endParaRPr>
          </a:p>
          <a:p>
            <a:pPr marL="0" indent="0">
              <a:spcBef>
                <a:spcPts val="675"/>
              </a:spcBef>
              <a:buNone/>
            </a:pPr>
            <a:r>
              <a:rPr lang="en-US" b="0" i="0" dirty="0">
                <a:effectLst/>
                <a:latin typeface="Arial" panose="020B0604020202020204" pitchFamily="34" charset="0"/>
              </a:rPr>
              <a:t>This document is also applicable to any hardware or software utilizing artificial intelligence that impacts the intended use of a medical device”</a:t>
            </a:r>
            <a:endParaRPr lang="en-US" dirty="0"/>
          </a:p>
        </p:txBody>
      </p:sp>
      <p:sp>
        <p:nvSpPr>
          <p:cNvPr id="2" name="Title 1">
            <a:extLst>
              <a:ext uri="{FF2B5EF4-FFF2-40B4-BE49-F238E27FC236}">
                <a16:creationId xmlns:a16="http://schemas.microsoft.com/office/drawing/2014/main" id="{80A691A7-73D6-9C92-FE1E-D8FA4F778215}"/>
              </a:ext>
            </a:extLst>
          </p:cNvPr>
          <p:cNvSpPr>
            <a:spLocks noGrp="1"/>
          </p:cNvSpPr>
          <p:nvPr>
            <p:ph type="title"/>
          </p:nvPr>
        </p:nvSpPr>
        <p:spPr/>
        <p:txBody>
          <a:bodyPr>
            <a:normAutofit fontScale="90000"/>
          </a:bodyPr>
          <a:lstStyle/>
          <a:p>
            <a:r>
              <a:rPr lang="en-US" dirty="0"/>
              <a:t>IEC/TC62 PT 63450 AI-enabled Medical Devices – Methods for the Technical Verification and Validation</a:t>
            </a:r>
          </a:p>
        </p:txBody>
      </p:sp>
    </p:spTree>
    <p:extLst>
      <p:ext uri="{BB962C8B-B14F-4D97-AF65-F5344CB8AC3E}">
        <p14:creationId xmlns:p14="http://schemas.microsoft.com/office/powerpoint/2010/main" val="767043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8ACFCF-C785-9E72-36E6-1DCB23C1B6AE}"/>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C0472BAC-FBBF-639A-CC5C-29C278F359CA}"/>
              </a:ext>
            </a:extLst>
          </p:cNvPr>
          <p:cNvSpPr>
            <a:spLocks noGrp="1"/>
          </p:cNvSpPr>
          <p:nvPr>
            <p:ph type="sldNum" sz="quarter" idx="18"/>
          </p:nvPr>
        </p:nvSpPr>
        <p:spPr/>
        <p:txBody>
          <a:bodyPr/>
          <a:lstStyle/>
          <a:p>
            <a:fld id="{A5163908-529D-4A49-892F-D37C4044DFD8}" type="slidenum">
              <a:rPr lang="en-US" smtClean="0"/>
              <a:pPr/>
              <a:t>19</a:t>
            </a:fld>
            <a:endParaRPr lang="en-US" dirty="0"/>
          </a:p>
        </p:txBody>
      </p:sp>
      <p:sp>
        <p:nvSpPr>
          <p:cNvPr id="4" name="Text Placeholder 3">
            <a:extLst>
              <a:ext uri="{FF2B5EF4-FFF2-40B4-BE49-F238E27FC236}">
                <a16:creationId xmlns:a16="http://schemas.microsoft.com/office/drawing/2014/main" id="{84D9AA8F-0559-B939-D75C-F31059B4DCAD}"/>
              </a:ext>
            </a:extLst>
          </p:cNvPr>
          <p:cNvSpPr>
            <a:spLocks noGrp="1"/>
          </p:cNvSpPr>
          <p:nvPr>
            <p:ph type="body" sz="quarter" idx="20"/>
          </p:nvPr>
        </p:nvSpPr>
        <p:spPr>
          <a:xfrm>
            <a:off x="502920" y="829350"/>
            <a:ext cx="8138160" cy="3484800"/>
          </a:xfrm>
        </p:spPr>
        <p:txBody>
          <a:bodyPr/>
          <a:lstStyle/>
          <a:p>
            <a:pPr marL="0" indent="0">
              <a:buNone/>
            </a:pPr>
            <a:r>
              <a:rPr lang="en-US" sz="1600" dirty="0"/>
              <a:t>Many years ago, when working on an interoperability standard for medical devices, I noticed frustration during the meetings and made the comment of “Before we get machines to talk to each other, we need to be better at getting people to talk to each other !”</a:t>
            </a:r>
          </a:p>
          <a:p>
            <a:pPr marL="0" indent="0">
              <a:buNone/>
            </a:pPr>
            <a:endParaRPr lang="en-US" sz="1600" dirty="0"/>
          </a:p>
          <a:p>
            <a:pPr marL="0" indent="0">
              <a:buNone/>
            </a:pPr>
            <a:r>
              <a:rPr lang="en-US" sz="1600" dirty="0"/>
              <a:t>I think there is a similar theme for AI in our industry: “For Artificial Intelligence to succeed, we need to improve our </a:t>
            </a:r>
            <a:r>
              <a:rPr lang="en-US" sz="1600" i="1" dirty="0"/>
              <a:t>collective</a:t>
            </a:r>
            <a:r>
              <a:rPr lang="en-US" sz="1600" dirty="0"/>
              <a:t> intelligence.”  I think we need to share experiences, share ideas, etc.</a:t>
            </a:r>
          </a:p>
          <a:p>
            <a:pPr marL="0" indent="0">
              <a:buNone/>
            </a:pPr>
            <a:endParaRPr lang="en-US" sz="1600" dirty="0"/>
          </a:p>
          <a:p>
            <a:pPr marL="0" indent="0">
              <a:buNone/>
            </a:pPr>
            <a:r>
              <a:rPr lang="en-US" sz="1600" b="1" dirty="0"/>
              <a:t>THIS is why I travelled from Chicago just for this conference </a:t>
            </a:r>
            <a:r>
              <a:rPr lang="en-US" sz="1600" dirty="0"/>
              <a:t>– to be a part of the conversation about using this technology to help our patients. </a:t>
            </a:r>
          </a:p>
          <a:p>
            <a:pPr marL="0" indent="0">
              <a:buNone/>
            </a:pPr>
            <a:endParaRPr lang="en-US" sz="1600" dirty="0"/>
          </a:p>
          <a:p>
            <a:pPr marL="0" indent="0">
              <a:buNone/>
            </a:pPr>
            <a:r>
              <a:rPr lang="en-US" sz="1600" dirty="0"/>
              <a:t>Because there are so many challenges to AI in healthcare, I want to </a:t>
            </a:r>
            <a:r>
              <a:rPr lang="en-US" sz="1600" b="1" dirty="0"/>
              <a:t>thank our collaborators</a:t>
            </a:r>
            <a:r>
              <a:rPr lang="en-US" sz="1600" dirty="0"/>
              <a:t>, thank </a:t>
            </a:r>
            <a:r>
              <a:rPr lang="en-US" sz="1600" b="1" dirty="0"/>
              <a:t>standards committees</a:t>
            </a:r>
            <a:r>
              <a:rPr lang="en-US" sz="1600" dirty="0"/>
              <a:t>, and thank </a:t>
            </a:r>
            <a:r>
              <a:rPr lang="en-US" sz="1600" b="1" dirty="0"/>
              <a:t>conference organizers</a:t>
            </a:r>
            <a:r>
              <a:rPr lang="en-US" sz="1600" dirty="0"/>
              <a:t> and </a:t>
            </a:r>
            <a:r>
              <a:rPr lang="en-US" sz="1600" b="1" dirty="0"/>
              <a:t>attendees</a:t>
            </a:r>
            <a:r>
              <a:rPr lang="en-US" sz="1600" dirty="0"/>
              <a:t> who participate in these sessions. </a:t>
            </a:r>
          </a:p>
          <a:p>
            <a:endParaRPr lang="en-US" dirty="0"/>
          </a:p>
        </p:txBody>
      </p:sp>
      <p:sp>
        <p:nvSpPr>
          <p:cNvPr id="5" name="Title 4">
            <a:extLst>
              <a:ext uri="{FF2B5EF4-FFF2-40B4-BE49-F238E27FC236}">
                <a16:creationId xmlns:a16="http://schemas.microsoft.com/office/drawing/2014/main" id="{6C71B9DA-FD1E-5B3D-307C-ED8DC942C144}"/>
              </a:ext>
            </a:extLst>
          </p:cNvPr>
          <p:cNvSpPr>
            <a:spLocks noGrp="1"/>
          </p:cNvSpPr>
          <p:nvPr>
            <p:ph type="title"/>
          </p:nvPr>
        </p:nvSpPr>
        <p:spPr/>
        <p:txBody>
          <a:bodyPr/>
          <a:lstStyle/>
          <a:p>
            <a:r>
              <a:rPr lang="en-US" dirty="0"/>
              <a:t>International Collaboration is Needed</a:t>
            </a:r>
          </a:p>
        </p:txBody>
      </p:sp>
    </p:spTree>
    <p:extLst>
      <p:ext uri="{BB962C8B-B14F-4D97-AF65-F5344CB8AC3E}">
        <p14:creationId xmlns:p14="http://schemas.microsoft.com/office/powerpoint/2010/main" val="33880784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D05C60-02AC-676C-49F7-76E41111CBE5}"/>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CFFB462A-9F19-06AD-E3C8-26330FF2A91E}"/>
              </a:ext>
            </a:extLst>
          </p:cNvPr>
          <p:cNvSpPr>
            <a:spLocks noGrp="1"/>
          </p:cNvSpPr>
          <p:nvPr>
            <p:ph type="sldNum" sz="quarter" idx="18"/>
          </p:nvPr>
        </p:nvSpPr>
        <p:spPr/>
        <p:txBody>
          <a:bodyPr/>
          <a:lstStyle/>
          <a:p>
            <a:fld id="{A5163908-529D-4A49-892F-D37C4044DFD8}" type="slidenum">
              <a:rPr lang="en-US" smtClean="0"/>
              <a:pPr/>
              <a:t>2</a:t>
            </a:fld>
            <a:endParaRPr lang="en-US" dirty="0"/>
          </a:p>
        </p:txBody>
      </p:sp>
      <p:sp>
        <p:nvSpPr>
          <p:cNvPr id="4" name="Text Placeholder 3">
            <a:extLst>
              <a:ext uri="{FF2B5EF4-FFF2-40B4-BE49-F238E27FC236}">
                <a16:creationId xmlns:a16="http://schemas.microsoft.com/office/drawing/2014/main" id="{17480F64-5AEF-C344-5F8C-DC9E14AC7C29}"/>
              </a:ext>
            </a:extLst>
          </p:cNvPr>
          <p:cNvSpPr>
            <a:spLocks noGrp="1"/>
          </p:cNvSpPr>
          <p:nvPr>
            <p:ph type="body" sz="quarter" idx="20"/>
          </p:nvPr>
        </p:nvSpPr>
        <p:spPr/>
        <p:txBody>
          <a:bodyPr/>
          <a:lstStyle/>
          <a:p>
            <a:pPr marL="0" indent="0">
              <a:buNone/>
            </a:pPr>
            <a:r>
              <a:rPr lang="en-US" sz="1800" dirty="0"/>
              <a:t>Twenty years ago, when doing new product research, I visited several hospitals, and asked a nurse “What is different about healthcare now than when you first started as a nurse?” She was very frustrated at the administrative duties that she has, the amount of time she spends sitting in front of a computer and that she doesn’t spend much time with patients. </a:t>
            </a:r>
          </a:p>
          <a:p>
            <a:pPr marL="0" indent="0">
              <a:buNone/>
            </a:pPr>
            <a:r>
              <a:rPr lang="en-US" sz="1800" dirty="0"/>
              <a:t>She told me “I became a nurse to take care of patients, but I spend all of my time taking care of computers!”  </a:t>
            </a:r>
          </a:p>
          <a:p>
            <a:pPr marL="0" indent="0">
              <a:buNone/>
            </a:pPr>
            <a:endParaRPr lang="en-US" sz="1800" dirty="0"/>
          </a:p>
          <a:p>
            <a:pPr marL="0" indent="0">
              <a:buNone/>
            </a:pPr>
            <a:r>
              <a:rPr lang="en-US" sz="1800" dirty="0"/>
              <a:t>I am sharing this story because what I like about Artificial Intelligence applications is that they can help users be more efficient and can help </a:t>
            </a:r>
            <a:r>
              <a:rPr lang="en-US" sz="1800" i="1" dirty="0"/>
              <a:t>care-</a:t>
            </a:r>
            <a:r>
              <a:rPr lang="en-US" sz="1800" i="1" u="sng" dirty="0"/>
              <a:t>givers</a:t>
            </a:r>
            <a:r>
              <a:rPr lang="en-US" sz="1800" dirty="0"/>
              <a:t> spend more time </a:t>
            </a:r>
            <a:r>
              <a:rPr lang="en-US" sz="1800" i="1" u="sng" dirty="0"/>
              <a:t>giving</a:t>
            </a:r>
            <a:r>
              <a:rPr lang="en-US" sz="1800" i="1" dirty="0"/>
              <a:t>-care</a:t>
            </a:r>
            <a:r>
              <a:rPr lang="en-US" sz="1800" dirty="0"/>
              <a:t>. </a:t>
            </a:r>
          </a:p>
          <a:p>
            <a:endParaRPr lang="en-US" dirty="0"/>
          </a:p>
        </p:txBody>
      </p:sp>
      <p:sp>
        <p:nvSpPr>
          <p:cNvPr id="5" name="Title 4">
            <a:extLst>
              <a:ext uri="{FF2B5EF4-FFF2-40B4-BE49-F238E27FC236}">
                <a16:creationId xmlns:a16="http://schemas.microsoft.com/office/drawing/2014/main" id="{481F48D8-4633-F2DD-1959-37770C26ED1C}"/>
              </a:ext>
            </a:extLst>
          </p:cNvPr>
          <p:cNvSpPr>
            <a:spLocks noGrp="1"/>
          </p:cNvSpPr>
          <p:nvPr>
            <p:ph type="title"/>
          </p:nvPr>
        </p:nvSpPr>
        <p:spPr/>
        <p:txBody>
          <a:bodyPr/>
          <a:lstStyle/>
          <a:p>
            <a:r>
              <a:rPr lang="en-US" dirty="0"/>
              <a:t>Personal Story…</a:t>
            </a:r>
          </a:p>
        </p:txBody>
      </p:sp>
    </p:spTree>
    <p:extLst>
      <p:ext uri="{BB962C8B-B14F-4D97-AF65-F5344CB8AC3E}">
        <p14:creationId xmlns:p14="http://schemas.microsoft.com/office/powerpoint/2010/main" val="26946593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6ED7E2-CE3F-6044-E3DE-7597BB58010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AA918919-B02D-2971-3620-13C5EAED3AB2}"/>
              </a:ext>
            </a:extLst>
          </p:cNvPr>
          <p:cNvSpPr>
            <a:spLocks noGrp="1"/>
          </p:cNvSpPr>
          <p:nvPr>
            <p:ph type="sldNum" sz="quarter" idx="11"/>
          </p:nvPr>
        </p:nvSpPr>
        <p:spPr/>
        <p:txBody>
          <a:bodyPr/>
          <a:lstStyle/>
          <a:p>
            <a:fld id="{A5163908-529D-4A49-892F-D37C4044DFD8}" type="slidenum">
              <a:rPr lang="en-US" smtClean="0"/>
              <a:pPr/>
              <a:t>20</a:t>
            </a:fld>
            <a:endParaRPr lang="en-US" dirty="0"/>
          </a:p>
        </p:txBody>
      </p:sp>
    </p:spTree>
    <p:extLst>
      <p:ext uri="{BB962C8B-B14F-4D97-AF65-F5344CB8AC3E}">
        <p14:creationId xmlns:p14="http://schemas.microsoft.com/office/powerpoint/2010/main" val="4245790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4="http://schemas.microsoft.com/office/drawing/2010/main" xmlns:a16="http://schemas.microsoft.com/office/drawing/2014/main">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15491-AFE7-461E-F79B-6F24C96894C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AF0078-539B-B7E4-99B8-A1B48DD5C6CF}"/>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FB8A2375-B592-25EB-C299-01EEA68DA5AA}"/>
              </a:ext>
            </a:extLst>
          </p:cNvPr>
          <p:cNvSpPr>
            <a:spLocks noGrp="1"/>
          </p:cNvSpPr>
          <p:nvPr>
            <p:ph type="sldNum" sz="quarter" idx="18"/>
          </p:nvPr>
        </p:nvSpPr>
        <p:spPr/>
        <p:txBody>
          <a:bodyPr/>
          <a:lstStyle/>
          <a:p>
            <a:fld id="{A5163908-529D-4A49-892F-D37C4044DFD8}" type="slidenum">
              <a:rPr lang="en-US" smtClean="0"/>
              <a:pPr/>
              <a:t>3</a:t>
            </a:fld>
            <a:endParaRPr lang="en-US" dirty="0"/>
          </a:p>
        </p:txBody>
      </p:sp>
      <p:sp>
        <p:nvSpPr>
          <p:cNvPr id="7" name="Text Placeholder 6">
            <a:extLst>
              <a:ext uri="{FF2B5EF4-FFF2-40B4-BE49-F238E27FC236}">
                <a16:creationId xmlns:a16="http://schemas.microsoft.com/office/drawing/2014/main" id="{72BB9AC3-406F-F631-5550-31037B12F83F}"/>
              </a:ext>
            </a:extLst>
          </p:cNvPr>
          <p:cNvSpPr>
            <a:spLocks noGrp="1"/>
          </p:cNvSpPr>
          <p:nvPr>
            <p:ph type="body" sz="quarter" idx="20"/>
          </p:nvPr>
        </p:nvSpPr>
        <p:spPr>
          <a:xfrm>
            <a:off x="500062" y="1201479"/>
            <a:ext cx="7601948" cy="3494584"/>
          </a:xfrm>
        </p:spPr>
        <p:txBody>
          <a:bodyPr/>
          <a:lstStyle/>
          <a:p>
            <a:r>
              <a:rPr lang="en-US" sz="1600" dirty="0"/>
              <a:t>Artificial Intelligence is being used in many ways in many industries; the medical device industry  (particularly imaging) has been using AI for many years. </a:t>
            </a:r>
          </a:p>
          <a:p>
            <a:r>
              <a:rPr lang="en-US" sz="1600" dirty="0"/>
              <a:t>However, sometimes when we think of AI, we are only thinking of a few examples. This presentation is intended to show several applications and the benefits of this technology for healthcare, as well as trends from inside and outside of the medical device field.</a:t>
            </a:r>
          </a:p>
          <a:p>
            <a:r>
              <a:rPr lang="en-US" sz="1600" dirty="0"/>
              <a:t>AI is transforming, but any transformation has risks associated with it.</a:t>
            </a:r>
          </a:p>
          <a:p>
            <a:endParaRPr lang="en-US" sz="1600" dirty="0"/>
          </a:p>
          <a:p>
            <a:pPr marL="0" indent="0">
              <a:buNone/>
            </a:pPr>
            <a:endParaRPr lang="en-US" sz="1600" dirty="0"/>
          </a:p>
          <a:p>
            <a:endParaRPr lang="en-US" sz="1600" dirty="0">
              <a:highlight>
                <a:srgbClr val="FFFF00"/>
              </a:highlight>
            </a:endParaRPr>
          </a:p>
        </p:txBody>
      </p:sp>
      <p:sp>
        <p:nvSpPr>
          <p:cNvPr id="6" name="Title 5">
            <a:extLst>
              <a:ext uri="{FF2B5EF4-FFF2-40B4-BE49-F238E27FC236}">
                <a16:creationId xmlns:a16="http://schemas.microsoft.com/office/drawing/2014/main" id="{AD44D81A-0CEC-8263-ADB5-D54EDF106833}"/>
              </a:ext>
            </a:extLst>
          </p:cNvPr>
          <p:cNvSpPr>
            <a:spLocks noGrp="1"/>
          </p:cNvSpPr>
          <p:nvPr>
            <p:ph type="title"/>
          </p:nvPr>
        </p:nvSpPr>
        <p:spPr/>
        <p:txBody>
          <a:bodyPr/>
          <a:lstStyle/>
          <a:p>
            <a:r>
              <a:rPr lang="en-US" dirty="0"/>
              <a:t>There are many uses for AI…</a:t>
            </a:r>
          </a:p>
        </p:txBody>
      </p:sp>
    </p:spTree>
    <p:custDataLst>
      <p:custData r:id="rId1"/>
      <p:custData r:id="rId2"/>
    </p:custDataLst>
    <p:extLst>
      <p:ext uri="{BB962C8B-B14F-4D97-AF65-F5344CB8AC3E}">
        <p14:creationId xmlns:p14="http://schemas.microsoft.com/office/powerpoint/2010/main" val="22322103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867925-86B8-F8BA-7EF4-6981E0D16B78}"/>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08EE04F6-E6D1-FADF-1963-55831175AC81}"/>
              </a:ext>
            </a:extLst>
          </p:cNvPr>
          <p:cNvSpPr>
            <a:spLocks noGrp="1"/>
          </p:cNvSpPr>
          <p:nvPr>
            <p:ph type="sldNum" sz="quarter" idx="18"/>
          </p:nvPr>
        </p:nvSpPr>
        <p:spPr/>
        <p:txBody>
          <a:bodyPr/>
          <a:lstStyle/>
          <a:p>
            <a:fld id="{A5163908-529D-4A49-892F-D37C4044DFD8}" type="slidenum">
              <a:rPr lang="en-US" smtClean="0"/>
              <a:pPr/>
              <a:t>4</a:t>
            </a:fld>
            <a:endParaRPr lang="en-US" dirty="0"/>
          </a:p>
        </p:txBody>
      </p:sp>
      <p:sp>
        <p:nvSpPr>
          <p:cNvPr id="4" name="Text Placeholder 3">
            <a:extLst>
              <a:ext uri="{FF2B5EF4-FFF2-40B4-BE49-F238E27FC236}">
                <a16:creationId xmlns:a16="http://schemas.microsoft.com/office/drawing/2014/main" id="{438699DA-A618-6B37-D25F-8EA9671F2B01}"/>
              </a:ext>
            </a:extLst>
          </p:cNvPr>
          <p:cNvSpPr>
            <a:spLocks noGrp="1"/>
          </p:cNvSpPr>
          <p:nvPr>
            <p:ph type="body" sz="quarter" idx="20"/>
          </p:nvPr>
        </p:nvSpPr>
        <p:spPr>
          <a:xfrm>
            <a:off x="382096" y="911719"/>
            <a:ext cx="5167366" cy="3484800"/>
          </a:xfrm>
        </p:spPr>
        <p:txBody>
          <a:bodyPr/>
          <a:lstStyle/>
          <a:p>
            <a:pPr marL="0" indent="0">
              <a:buNone/>
            </a:pPr>
            <a:r>
              <a:rPr lang="en-US" sz="1600" dirty="0"/>
              <a:t>What I like about AI is that it has many different uses and many potential benefits. </a:t>
            </a:r>
          </a:p>
          <a:p>
            <a:r>
              <a:rPr lang="en-US" sz="1600" dirty="0"/>
              <a:t>Increased efficiency for MRI scans: Helps select patients with the most urgent needs; adjusts itself for patient movement during a scan; reduces cardiac scan time from 60 minutes to 30 minutes, improves image quality. Helps the system become more efficient and reduces need for helium to cool the system.</a:t>
            </a:r>
          </a:p>
          <a:p>
            <a:r>
              <a:rPr lang="en-US" sz="1600" dirty="0"/>
              <a:t>Improved user interaction - Allows clinician to use conversational language to convert findings into structured reports, which can then be reviewed. This helps construct and revise reports in real-time; also helps add diagnostic impressions and identify potential inconsistencies. </a:t>
            </a:r>
          </a:p>
          <a:p>
            <a:r>
              <a:rPr lang="en-US" sz="1600" dirty="0"/>
              <a:t>Impacts personal healthcare as well – shaver and a toothbrush that have built-in motion sensors and use AI to make suggestions for better coverage. </a:t>
            </a:r>
          </a:p>
          <a:p>
            <a:endParaRPr lang="en-US" dirty="0"/>
          </a:p>
          <a:p>
            <a:pPr lvl="1"/>
            <a:endParaRPr lang="en-US" sz="1600" dirty="0"/>
          </a:p>
          <a:p>
            <a:endParaRPr lang="en-US" dirty="0"/>
          </a:p>
          <a:p>
            <a:endParaRPr lang="en-US" dirty="0"/>
          </a:p>
          <a:p>
            <a:endParaRPr lang="en-US" dirty="0"/>
          </a:p>
          <a:p>
            <a:endParaRPr lang="en-US" dirty="0"/>
          </a:p>
          <a:p>
            <a:endParaRPr lang="en-US" dirty="0"/>
          </a:p>
        </p:txBody>
      </p:sp>
      <p:sp>
        <p:nvSpPr>
          <p:cNvPr id="5" name="Title 4">
            <a:extLst>
              <a:ext uri="{FF2B5EF4-FFF2-40B4-BE49-F238E27FC236}">
                <a16:creationId xmlns:a16="http://schemas.microsoft.com/office/drawing/2014/main" id="{C9AA26BC-98C4-E5EA-06A9-419FE46BB1CA}"/>
              </a:ext>
            </a:extLst>
          </p:cNvPr>
          <p:cNvSpPr>
            <a:spLocks noGrp="1"/>
          </p:cNvSpPr>
          <p:nvPr>
            <p:ph type="title"/>
          </p:nvPr>
        </p:nvSpPr>
        <p:spPr/>
        <p:txBody>
          <a:bodyPr/>
          <a:lstStyle/>
          <a:p>
            <a:r>
              <a:rPr lang="en-US" dirty="0"/>
              <a:t>Healthcare AI Examples</a:t>
            </a:r>
          </a:p>
        </p:txBody>
      </p:sp>
      <p:pic>
        <p:nvPicPr>
          <p:cNvPr id="6" name="Picture 2" descr="Technologist putting the coil on the patient before the mri exam ">
            <a:extLst>
              <a:ext uri="{FF2B5EF4-FFF2-40B4-BE49-F238E27FC236}">
                <a16:creationId xmlns:a16="http://schemas.microsoft.com/office/drawing/2014/main" id="{3FA2340E-61B5-512B-35A1-58E4E73FD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688"/>
          <a:stretch>
            <a:fillRect/>
          </a:stretch>
        </p:blipFill>
        <p:spPr bwMode="auto">
          <a:xfrm>
            <a:off x="5664689" y="1092471"/>
            <a:ext cx="3424131" cy="1926074"/>
          </a:xfrm>
          <a:custGeom>
            <a:avLst/>
            <a:gdLst>
              <a:gd name="connsiteX0" fmla="*/ 4290930 w 4572000"/>
              <a:gd name="connsiteY0" fmla="*/ 4918662 h 5143500"/>
              <a:gd name="connsiteX1" fmla="*/ 4290937 w 4572000"/>
              <a:gd name="connsiteY1" fmla="*/ 4918670 h 5143500"/>
              <a:gd name="connsiteX2" fmla="*/ 4290930 w 4572000"/>
              <a:gd name="connsiteY2" fmla="*/ 4918680 h 5143500"/>
              <a:gd name="connsiteX3" fmla="*/ 4185882 w 4572000"/>
              <a:gd name="connsiteY3" fmla="*/ 4908682 h 5143500"/>
              <a:gd name="connsiteX4" fmla="*/ 4211191 w 4572000"/>
              <a:gd name="connsiteY4" fmla="*/ 4931060 h 5143500"/>
              <a:gd name="connsiteX5" fmla="*/ 4185882 w 4572000"/>
              <a:gd name="connsiteY5" fmla="*/ 4955819 h 5143500"/>
              <a:gd name="connsiteX6" fmla="*/ 4180150 w 4572000"/>
              <a:gd name="connsiteY6" fmla="*/ 4955819 h 5143500"/>
              <a:gd name="connsiteX7" fmla="*/ 4180150 w 4572000"/>
              <a:gd name="connsiteY7" fmla="*/ 4908800 h 5143500"/>
              <a:gd name="connsiteX8" fmla="*/ 4185882 w 4572000"/>
              <a:gd name="connsiteY8" fmla="*/ 4908682 h 5143500"/>
              <a:gd name="connsiteX9" fmla="*/ 3737514 w 4572000"/>
              <a:gd name="connsiteY9" fmla="*/ 4908682 h 5143500"/>
              <a:gd name="connsiteX10" fmla="*/ 3762824 w 4572000"/>
              <a:gd name="connsiteY10" fmla="*/ 4931060 h 5143500"/>
              <a:gd name="connsiteX11" fmla="*/ 3737514 w 4572000"/>
              <a:gd name="connsiteY11" fmla="*/ 4955819 h 5143500"/>
              <a:gd name="connsiteX12" fmla="*/ 3731782 w 4572000"/>
              <a:gd name="connsiteY12" fmla="*/ 4955819 h 5143500"/>
              <a:gd name="connsiteX13" fmla="*/ 3731782 w 4572000"/>
              <a:gd name="connsiteY13" fmla="*/ 4908800 h 5143500"/>
              <a:gd name="connsiteX14" fmla="*/ 3737514 w 4572000"/>
              <a:gd name="connsiteY14" fmla="*/ 4908682 h 5143500"/>
              <a:gd name="connsiteX15" fmla="*/ 4084176 w 4572000"/>
              <a:gd name="connsiteY15" fmla="*/ 4889642 h 5143500"/>
              <a:gd name="connsiteX16" fmla="*/ 4084176 w 4572000"/>
              <a:gd name="connsiteY16" fmla="*/ 5003422 h 5143500"/>
              <a:gd name="connsiteX17" fmla="*/ 4119036 w 4572000"/>
              <a:gd name="connsiteY17" fmla="*/ 5003422 h 5143500"/>
              <a:gd name="connsiteX18" fmla="*/ 4119036 w 4572000"/>
              <a:gd name="connsiteY18" fmla="*/ 4889642 h 5143500"/>
              <a:gd name="connsiteX19" fmla="*/ 4003476 w 4572000"/>
              <a:gd name="connsiteY19" fmla="*/ 4889642 h 5143500"/>
              <a:gd name="connsiteX20" fmla="*/ 4003476 w 4572000"/>
              <a:gd name="connsiteY20" fmla="*/ 5003422 h 5143500"/>
              <a:gd name="connsiteX21" fmla="*/ 4066503 w 4572000"/>
              <a:gd name="connsiteY21" fmla="*/ 5003422 h 5143500"/>
              <a:gd name="connsiteX22" fmla="*/ 4071759 w 4572000"/>
              <a:gd name="connsiteY22" fmla="*/ 4980570 h 5143500"/>
              <a:gd name="connsiteX23" fmla="*/ 4038337 w 4572000"/>
              <a:gd name="connsiteY23" fmla="*/ 4980570 h 5143500"/>
              <a:gd name="connsiteX24" fmla="*/ 4038337 w 4572000"/>
              <a:gd name="connsiteY24" fmla="*/ 4889642 h 5143500"/>
              <a:gd name="connsiteX25" fmla="*/ 3942839 w 4572000"/>
              <a:gd name="connsiteY25" fmla="*/ 4889642 h 5143500"/>
              <a:gd name="connsiteX26" fmla="*/ 3942839 w 4572000"/>
              <a:gd name="connsiteY26" fmla="*/ 5003422 h 5143500"/>
              <a:gd name="connsiteX27" fmla="*/ 3977700 w 4572000"/>
              <a:gd name="connsiteY27" fmla="*/ 5003422 h 5143500"/>
              <a:gd name="connsiteX28" fmla="*/ 3977700 w 4572000"/>
              <a:gd name="connsiteY28" fmla="*/ 4889642 h 5143500"/>
              <a:gd name="connsiteX29" fmla="*/ 3811044 w 4572000"/>
              <a:gd name="connsiteY29" fmla="*/ 4889642 h 5143500"/>
              <a:gd name="connsiteX30" fmla="*/ 3811044 w 4572000"/>
              <a:gd name="connsiteY30" fmla="*/ 5003422 h 5143500"/>
              <a:gd name="connsiteX31" fmla="*/ 3845905 w 4572000"/>
              <a:gd name="connsiteY31" fmla="*/ 5003422 h 5143500"/>
              <a:gd name="connsiteX32" fmla="*/ 3845905 w 4572000"/>
              <a:gd name="connsiteY32" fmla="*/ 4958675 h 5143500"/>
              <a:gd name="connsiteX33" fmla="*/ 3882193 w 4572000"/>
              <a:gd name="connsiteY33" fmla="*/ 4958675 h 5143500"/>
              <a:gd name="connsiteX34" fmla="*/ 3882193 w 4572000"/>
              <a:gd name="connsiteY34" fmla="*/ 5003422 h 5143500"/>
              <a:gd name="connsiteX35" fmla="*/ 3917054 w 4572000"/>
              <a:gd name="connsiteY35" fmla="*/ 5003422 h 5143500"/>
              <a:gd name="connsiteX36" fmla="*/ 3917054 w 4572000"/>
              <a:gd name="connsiteY36" fmla="*/ 4889642 h 5143500"/>
              <a:gd name="connsiteX37" fmla="*/ 3882193 w 4572000"/>
              <a:gd name="connsiteY37" fmla="*/ 4889642 h 5143500"/>
              <a:gd name="connsiteX38" fmla="*/ 3882193 w 4572000"/>
              <a:gd name="connsiteY38" fmla="*/ 4934873 h 5143500"/>
              <a:gd name="connsiteX39" fmla="*/ 3845905 w 4572000"/>
              <a:gd name="connsiteY39" fmla="*/ 4934873 h 5143500"/>
              <a:gd name="connsiteX40" fmla="*/ 3845905 w 4572000"/>
              <a:gd name="connsiteY40" fmla="*/ 4889642 h 5143500"/>
              <a:gd name="connsiteX41" fmla="*/ 4187786 w 4572000"/>
              <a:gd name="connsiteY41" fmla="*/ 4887261 h 5143500"/>
              <a:gd name="connsiteX42" fmla="*/ 4145289 w 4572000"/>
              <a:gd name="connsiteY42" fmla="*/ 4889642 h 5143500"/>
              <a:gd name="connsiteX43" fmla="*/ 4145289 w 4572000"/>
              <a:gd name="connsiteY43" fmla="*/ 5003422 h 5143500"/>
              <a:gd name="connsiteX44" fmla="*/ 4180150 w 4572000"/>
              <a:gd name="connsiteY44" fmla="*/ 5003422 h 5143500"/>
              <a:gd name="connsiteX45" fmla="*/ 4180150 w 4572000"/>
              <a:gd name="connsiteY45" fmla="*/ 4976282 h 5143500"/>
              <a:gd name="connsiteX46" fmla="*/ 4192566 w 4572000"/>
              <a:gd name="connsiteY46" fmla="*/ 4976282 h 5143500"/>
              <a:gd name="connsiteX47" fmla="*/ 4192566 w 4572000"/>
              <a:gd name="connsiteY47" fmla="*/ 4976291 h 5143500"/>
              <a:gd name="connsiteX48" fmla="*/ 4245567 w 4572000"/>
              <a:gd name="connsiteY48" fmla="*/ 4930586 h 5143500"/>
              <a:gd name="connsiteX49" fmla="*/ 4187786 w 4572000"/>
              <a:gd name="connsiteY49" fmla="*/ 4887261 h 5143500"/>
              <a:gd name="connsiteX50" fmla="*/ 3739428 w 4572000"/>
              <a:gd name="connsiteY50" fmla="*/ 4887261 h 5143500"/>
              <a:gd name="connsiteX51" fmla="*/ 3696931 w 4572000"/>
              <a:gd name="connsiteY51" fmla="*/ 4889642 h 5143500"/>
              <a:gd name="connsiteX52" fmla="*/ 3696931 w 4572000"/>
              <a:gd name="connsiteY52" fmla="*/ 5003422 h 5143500"/>
              <a:gd name="connsiteX53" fmla="*/ 3731791 w 4572000"/>
              <a:gd name="connsiteY53" fmla="*/ 5003422 h 5143500"/>
              <a:gd name="connsiteX54" fmla="*/ 3731791 w 4572000"/>
              <a:gd name="connsiteY54" fmla="*/ 4976282 h 5143500"/>
              <a:gd name="connsiteX55" fmla="*/ 3744208 w 4572000"/>
              <a:gd name="connsiteY55" fmla="*/ 4976282 h 5143500"/>
              <a:gd name="connsiteX56" fmla="*/ 3744199 w 4572000"/>
              <a:gd name="connsiteY56" fmla="*/ 4976291 h 5143500"/>
              <a:gd name="connsiteX57" fmla="*/ 3797199 w 4572000"/>
              <a:gd name="connsiteY57" fmla="*/ 4930586 h 5143500"/>
              <a:gd name="connsiteX58" fmla="*/ 3739428 w 4572000"/>
              <a:gd name="connsiteY58" fmla="*/ 4887261 h 5143500"/>
              <a:gd name="connsiteX59" fmla="*/ 4303337 w 4572000"/>
              <a:gd name="connsiteY59" fmla="*/ 4887252 h 5143500"/>
              <a:gd name="connsiteX60" fmla="*/ 4256069 w 4572000"/>
              <a:gd name="connsiteY60" fmla="*/ 4921527 h 5143500"/>
              <a:gd name="connsiteX61" fmla="*/ 4310507 w 4572000"/>
              <a:gd name="connsiteY61" fmla="*/ 4971994 h 5143500"/>
              <a:gd name="connsiteX62" fmla="*/ 4292367 w 4572000"/>
              <a:gd name="connsiteY62" fmla="*/ 4982942 h 5143500"/>
              <a:gd name="connsiteX63" fmla="*/ 4252736 w 4572000"/>
              <a:gd name="connsiteY63" fmla="*/ 4973892 h 5143500"/>
              <a:gd name="connsiteX64" fmla="*/ 4256555 w 4572000"/>
              <a:gd name="connsiteY64" fmla="*/ 5000074 h 5143500"/>
              <a:gd name="connsiteX65" fmla="*/ 4292844 w 4572000"/>
              <a:gd name="connsiteY65" fmla="*/ 5005785 h 5143500"/>
              <a:gd name="connsiteX66" fmla="*/ 4345844 w 4572000"/>
              <a:gd name="connsiteY66" fmla="*/ 4967697 h 5143500"/>
              <a:gd name="connsiteX67" fmla="*/ 4299510 w 4572000"/>
              <a:gd name="connsiteY67" fmla="*/ 4928600 h 5143500"/>
              <a:gd name="connsiteX68" fmla="*/ 4290937 w 4572000"/>
              <a:gd name="connsiteY68" fmla="*/ 4918670 h 5143500"/>
              <a:gd name="connsiteX69" fmla="*/ 4295287 w 4572000"/>
              <a:gd name="connsiteY69" fmla="*/ 4911836 h 5143500"/>
              <a:gd name="connsiteX70" fmla="*/ 4307165 w 4572000"/>
              <a:gd name="connsiteY70" fmla="*/ 4909630 h 5143500"/>
              <a:gd name="connsiteX71" fmla="*/ 4338198 w 4572000"/>
              <a:gd name="connsiteY71" fmla="*/ 4915341 h 5143500"/>
              <a:gd name="connsiteX72" fmla="*/ 4335332 w 4572000"/>
              <a:gd name="connsiteY72" fmla="*/ 4890582 h 5143500"/>
              <a:gd name="connsiteX73" fmla="*/ 4303337 w 4572000"/>
              <a:gd name="connsiteY73" fmla="*/ 4887252 h 5143500"/>
              <a:gd name="connsiteX74" fmla="*/ 0 w 4572000"/>
              <a:gd name="connsiteY74" fmla="*/ 0 h 5143500"/>
              <a:gd name="connsiteX75" fmla="*/ 4572000 w 4572000"/>
              <a:gd name="connsiteY75" fmla="*/ 0 h 5143500"/>
              <a:gd name="connsiteX76" fmla="*/ 4572000 w 4572000"/>
              <a:gd name="connsiteY76" fmla="*/ 5143500 h 5143500"/>
              <a:gd name="connsiteX77" fmla="*/ 0 w 4572000"/>
              <a:gd name="connsiteY7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572000" h="5143500">
                <a:moveTo>
                  <a:pt x="4290930" y="4918662"/>
                </a:moveTo>
                <a:lnTo>
                  <a:pt x="4290937" y="4918670"/>
                </a:lnTo>
                <a:lnTo>
                  <a:pt x="4290930" y="4918680"/>
                </a:lnTo>
                <a:close/>
                <a:moveTo>
                  <a:pt x="4185882" y="4908682"/>
                </a:moveTo>
                <a:cubicBezTo>
                  <a:pt x="4203069" y="4908682"/>
                  <a:pt x="4211191" y="4916774"/>
                  <a:pt x="4211191" y="4931060"/>
                </a:cubicBezTo>
                <a:cubicBezTo>
                  <a:pt x="4211191" y="4945821"/>
                  <a:pt x="4204031" y="4955819"/>
                  <a:pt x="4185882" y="4955819"/>
                </a:cubicBezTo>
                <a:lnTo>
                  <a:pt x="4180150" y="4955819"/>
                </a:lnTo>
                <a:lnTo>
                  <a:pt x="4180150" y="4908800"/>
                </a:lnTo>
                <a:cubicBezTo>
                  <a:pt x="4182173" y="4908682"/>
                  <a:pt x="4184087" y="4908682"/>
                  <a:pt x="4185882" y="4908682"/>
                </a:cubicBezTo>
                <a:close/>
                <a:moveTo>
                  <a:pt x="3737514" y="4908682"/>
                </a:moveTo>
                <a:cubicBezTo>
                  <a:pt x="3754702" y="4908682"/>
                  <a:pt x="3762824" y="4916774"/>
                  <a:pt x="3762824" y="4931060"/>
                </a:cubicBezTo>
                <a:cubicBezTo>
                  <a:pt x="3762824" y="4945821"/>
                  <a:pt x="3755663" y="4955819"/>
                  <a:pt x="3737514" y="4955819"/>
                </a:cubicBezTo>
                <a:lnTo>
                  <a:pt x="3731782" y="4955819"/>
                </a:lnTo>
                <a:lnTo>
                  <a:pt x="3731782" y="4908800"/>
                </a:lnTo>
                <a:cubicBezTo>
                  <a:pt x="3733815" y="4908682"/>
                  <a:pt x="3735720" y="4908682"/>
                  <a:pt x="3737514" y="4908682"/>
                </a:cubicBezTo>
                <a:close/>
                <a:moveTo>
                  <a:pt x="4084176" y="4889642"/>
                </a:moveTo>
                <a:lnTo>
                  <a:pt x="4084176" y="5003422"/>
                </a:lnTo>
                <a:lnTo>
                  <a:pt x="4119036" y="5003422"/>
                </a:lnTo>
                <a:lnTo>
                  <a:pt x="4119036" y="4889642"/>
                </a:lnTo>
                <a:close/>
                <a:moveTo>
                  <a:pt x="4003476" y="4889642"/>
                </a:moveTo>
                <a:lnTo>
                  <a:pt x="4003476" y="5003422"/>
                </a:lnTo>
                <a:lnTo>
                  <a:pt x="4066503" y="5003422"/>
                </a:lnTo>
                <a:lnTo>
                  <a:pt x="4071759" y="4980570"/>
                </a:lnTo>
                <a:lnTo>
                  <a:pt x="4038337" y="4980570"/>
                </a:lnTo>
                <a:lnTo>
                  <a:pt x="4038337" y="4889642"/>
                </a:lnTo>
                <a:close/>
                <a:moveTo>
                  <a:pt x="3942839" y="4889642"/>
                </a:moveTo>
                <a:lnTo>
                  <a:pt x="3942839" y="5003422"/>
                </a:lnTo>
                <a:lnTo>
                  <a:pt x="3977700" y="5003422"/>
                </a:lnTo>
                <a:lnTo>
                  <a:pt x="3977700" y="4889642"/>
                </a:lnTo>
                <a:close/>
                <a:moveTo>
                  <a:pt x="3811044" y="4889642"/>
                </a:moveTo>
                <a:lnTo>
                  <a:pt x="3811044" y="5003422"/>
                </a:lnTo>
                <a:lnTo>
                  <a:pt x="3845905" y="5003422"/>
                </a:lnTo>
                <a:lnTo>
                  <a:pt x="3845905" y="4958675"/>
                </a:lnTo>
                <a:lnTo>
                  <a:pt x="3882193" y="4958675"/>
                </a:lnTo>
                <a:lnTo>
                  <a:pt x="3882193" y="5003422"/>
                </a:lnTo>
                <a:lnTo>
                  <a:pt x="3917054" y="5003422"/>
                </a:lnTo>
                <a:lnTo>
                  <a:pt x="3917054" y="4889642"/>
                </a:lnTo>
                <a:lnTo>
                  <a:pt x="3882193" y="4889642"/>
                </a:lnTo>
                <a:lnTo>
                  <a:pt x="3882193" y="4934873"/>
                </a:lnTo>
                <a:lnTo>
                  <a:pt x="3845905" y="4934873"/>
                </a:lnTo>
                <a:lnTo>
                  <a:pt x="3845905" y="4889642"/>
                </a:lnTo>
                <a:close/>
                <a:moveTo>
                  <a:pt x="4187786" y="4887261"/>
                </a:moveTo>
                <a:cubicBezTo>
                  <a:pt x="4173941" y="4887261"/>
                  <a:pt x="4157230" y="4888210"/>
                  <a:pt x="4145289" y="4889642"/>
                </a:cubicBezTo>
                <a:lnTo>
                  <a:pt x="4145289" y="5003422"/>
                </a:lnTo>
                <a:lnTo>
                  <a:pt x="4180150" y="5003422"/>
                </a:lnTo>
                <a:lnTo>
                  <a:pt x="4180150" y="4976282"/>
                </a:lnTo>
                <a:lnTo>
                  <a:pt x="4192566" y="4976282"/>
                </a:lnTo>
                <a:lnTo>
                  <a:pt x="4192566" y="4976291"/>
                </a:lnTo>
                <a:cubicBezTo>
                  <a:pt x="4225037" y="4976291"/>
                  <a:pt x="4245567" y="4959633"/>
                  <a:pt x="4245567" y="4930586"/>
                </a:cubicBezTo>
                <a:cubicBezTo>
                  <a:pt x="4245567" y="4898692"/>
                  <a:pt x="4223599" y="4887261"/>
                  <a:pt x="4187786" y="4887261"/>
                </a:cubicBezTo>
                <a:close/>
                <a:moveTo>
                  <a:pt x="3739428" y="4887261"/>
                </a:moveTo>
                <a:cubicBezTo>
                  <a:pt x="3725583" y="4887261"/>
                  <a:pt x="3708872" y="4888210"/>
                  <a:pt x="3696931" y="4889642"/>
                </a:cubicBezTo>
                <a:lnTo>
                  <a:pt x="3696931" y="5003422"/>
                </a:lnTo>
                <a:lnTo>
                  <a:pt x="3731791" y="5003422"/>
                </a:lnTo>
                <a:lnTo>
                  <a:pt x="3731791" y="4976282"/>
                </a:lnTo>
                <a:lnTo>
                  <a:pt x="3744208" y="4976282"/>
                </a:lnTo>
                <a:lnTo>
                  <a:pt x="3744199" y="4976291"/>
                </a:lnTo>
                <a:cubicBezTo>
                  <a:pt x="3776669" y="4976291"/>
                  <a:pt x="3797199" y="4959633"/>
                  <a:pt x="3797199" y="4930586"/>
                </a:cubicBezTo>
                <a:cubicBezTo>
                  <a:pt x="3797208" y="4898683"/>
                  <a:pt x="3775241" y="4887261"/>
                  <a:pt x="3739428" y="4887261"/>
                </a:cubicBezTo>
                <a:close/>
                <a:moveTo>
                  <a:pt x="4303337" y="4887252"/>
                </a:moveTo>
                <a:cubicBezTo>
                  <a:pt x="4275162" y="4887252"/>
                  <a:pt x="4256069" y="4898318"/>
                  <a:pt x="4256069" y="4921527"/>
                </a:cubicBezTo>
                <a:cubicBezTo>
                  <a:pt x="4256069" y="4961521"/>
                  <a:pt x="4310507" y="4953429"/>
                  <a:pt x="4310507" y="4971994"/>
                </a:cubicBezTo>
                <a:cubicBezTo>
                  <a:pt x="4310507" y="4979137"/>
                  <a:pt x="4305251" y="4982942"/>
                  <a:pt x="4292367" y="4982942"/>
                </a:cubicBezTo>
                <a:cubicBezTo>
                  <a:pt x="4280903" y="4982942"/>
                  <a:pt x="4263239" y="4979137"/>
                  <a:pt x="4252736" y="4973892"/>
                </a:cubicBezTo>
                <a:lnTo>
                  <a:pt x="4256555" y="5000074"/>
                </a:lnTo>
                <a:cubicBezTo>
                  <a:pt x="4267058" y="5003888"/>
                  <a:pt x="4281388" y="5005785"/>
                  <a:pt x="4292844" y="5005785"/>
                </a:cubicBezTo>
                <a:cubicBezTo>
                  <a:pt x="4321972" y="5005785"/>
                  <a:pt x="4345844" y="4996261"/>
                  <a:pt x="4345844" y="4967697"/>
                </a:cubicBezTo>
                <a:cubicBezTo>
                  <a:pt x="4345844" y="4939131"/>
                  <a:pt x="4314955" y="4936008"/>
                  <a:pt x="4299510" y="4928600"/>
                </a:cubicBezTo>
                <a:lnTo>
                  <a:pt x="4290937" y="4918670"/>
                </a:lnTo>
                <a:lnTo>
                  <a:pt x="4295287" y="4911836"/>
                </a:lnTo>
                <a:cubicBezTo>
                  <a:pt x="4298093" y="4910346"/>
                  <a:pt x="4302152" y="4909630"/>
                  <a:pt x="4307165" y="4909630"/>
                </a:cubicBezTo>
                <a:cubicBezTo>
                  <a:pt x="4318144" y="4909630"/>
                  <a:pt x="4330085" y="4912011"/>
                  <a:pt x="4338198" y="4915341"/>
                </a:cubicBezTo>
                <a:lnTo>
                  <a:pt x="4335332" y="4890582"/>
                </a:lnTo>
                <a:cubicBezTo>
                  <a:pt x="4326257" y="4888675"/>
                  <a:pt x="4318144" y="4887252"/>
                  <a:pt x="4303337" y="4887252"/>
                </a:cubicBezTo>
                <a:close/>
                <a:moveTo>
                  <a:pt x="0" y="0"/>
                </a:moveTo>
                <a:lnTo>
                  <a:pt x="4572000" y="0"/>
                </a:lnTo>
                <a:lnTo>
                  <a:pt x="4572000" y="5143500"/>
                </a:lnTo>
                <a:lnTo>
                  <a:pt x="0" y="5143500"/>
                </a:lnTo>
                <a:close/>
              </a:path>
            </a:pathLst>
          </a:custGeom>
          <a:solidFill>
            <a:srgbClr val="FFFFFF"/>
          </a:solidFill>
        </p:spPr>
      </p:pic>
    </p:spTree>
    <p:extLst>
      <p:ext uri="{BB962C8B-B14F-4D97-AF65-F5344CB8AC3E}">
        <p14:creationId xmlns:p14="http://schemas.microsoft.com/office/powerpoint/2010/main" val="10058215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EBEC03-960B-EF43-38D4-D45B0F3738F2}"/>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E34E5433-9877-6C98-8447-CE7249EFEAAA}"/>
              </a:ext>
            </a:extLst>
          </p:cNvPr>
          <p:cNvSpPr>
            <a:spLocks noGrp="1"/>
          </p:cNvSpPr>
          <p:nvPr>
            <p:ph type="sldNum" sz="quarter" idx="18"/>
          </p:nvPr>
        </p:nvSpPr>
        <p:spPr/>
        <p:txBody>
          <a:bodyPr/>
          <a:lstStyle/>
          <a:p>
            <a:fld id="{A5163908-529D-4A49-892F-D37C4044DFD8}" type="slidenum">
              <a:rPr lang="en-US" smtClean="0"/>
              <a:pPr/>
              <a:t>5</a:t>
            </a:fld>
            <a:endParaRPr lang="en-US" dirty="0"/>
          </a:p>
        </p:txBody>
      </p:sp>
      <p:sp>
        <p:nvSpPr>
          <p:cNvPr id="4" name="Text Placeholder 3">
            <a:extLst>
              <a:ext uri="{FF2B5EF4-FFF2-40B4-BE49-F238E27FC236}">
                <a16:creationId xmlns:a16="http://schemas.microsoft.com/office/drawing/2014/main" id="{E6CB648E-BDC3-6872-1444-DAE8E4F78315}"/>
              </a:ext>
            </a:extLst>
          </p:cNvPr>
          <p:cNvSpPr>
            <a:spLocks noGrp="1"/>
          </p:cNvSpPr>
          <p:nvPr>
            <p:ph type="body" sz="quarter" idx="20"/>
          </p:nvPr>
        </p:nvSpPr>
        <p:spPr>
          <a:xfrm>
            <a:off x="501787" y="1028000"/>
            <a:ext cx="5386634" cy="3484800"/>
          </a:xfrm>
        </p:spPr>
        <p:txBody>
          <a:bodyPr/>
          <a:lstStyle/>
          <a:p>
            <a:r>
              <a:rPr lang="en-US" dirty="0"/>
              <a:t>The heart is a very complex organ, and ultrasound devices play an important role in patient health. </a:t>
            </a:r>
          </a:p>
          <a:p>
            <a:r>
              <a:rPr lang="en-US" dirty="0"/>
              <a:t>AI can be used to automate the frame selection and caliper positions during ultrasound examples. This results in faster and more reproducible echocardiographic measures.</a:t>
            </a:r>
          </a:p>
          <a:p>
            <a:r>
              <a:rPr lang="en-US" dirty="0"/>
              <a:t>This also takes measurement for right ventricle volume, ejection fraction, and other important calculations to help the clinical assess cardiac function. </a:t>
            </a:r>
          </a:p>
          <a:p>
            <a:endParaRPr lang="en-US" dirty="0"/>
          </a:p>
          <a:p>
            <a:endParaRPr lang="en-US" dirty="0"/>
          </a:p>
          <a:p>
            <a:endParaRPr lang="en-US" dirty="0"/>
          </a:p>
        </p:txBody>
      </p:sp>
      <p:sp>
        <p:nvSpPr>
          <p:cNvPr id="5" name="Title 4">
            <a:extLst>
              <a:ext uri="{FF2B5EF4-FFF2-40B4-BE49-F238E27FC236}">
                <a16:creationId xmlns:a16="http://schemas.microsoft.com/office/drawing/2014/main" id="{80D51268-2B74-9695-3AB5-F2A6182D6044}"/>
              </a:ext>
            </a:extLst>
          </p:cNvPr>
          <p:cNvSpPr>
            <a:spLocks noGrp="1"/>
          </p:cNvSpPr>
          <p:nvPr>
            <p:ph type="title"/>
          </p:nvPr>
        </p:nvSpPr>
        <p:spPr/>
        <p:txBody>
          <a:bodyPr/>
          <a:lstStyle/>
          <a:p>
            <a:r>
              <a:rPr lang="en-US" dirty="0"/>
              <a:t>Ultrasound</a:t>
            </a:r>
          </a:p>
        </p:txBody>
      </p:sp>
      <p:pic>
        <p:nvPicPr>
          <p:cNvPr id="2052" name="Picture 4" descr="Premium cardiology ultrasound system">
            <a:extLst>
              <a:ext uri="{FF2B5EF4-FFF2-40B4-BE49-F238E27FC236}">
                <a16:creationId xmlns:a16="http://schemas.microsoft.com/office/drawing/2014/main" id="{A98B6024-23FA-1DF2-669F-D9F4B68ED1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82" t="5824" r="32328" b="4177"/>
          <a:stretch>
            <a:fillRect/>
          </a:stretch>
        </p:blipFill>
        <p:spPr bwMode="auto">
          <a:xfrm>
            <a:off x="6306207" y="138187"/>
            <a:ext cx="2530366" cy="46290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1976FE0-B140-D50F-4049-FDD020E363E7}"/>
              </a:ext>
            </a:extLst>
          </p:cNvPr>
          <p:cNvSpPr txBox="1"/>
          <p:nvPr/>
        </p:nvSpPr>
        <p:spPr>
          <a:xfrm>
            <a:off x="2155934" y="3360696"/>
            <a:ext cx="3492062" cy="1171732"/>
          </a:xfrm>
          <a:prstGeom prst="rect">
            <a:avLst/>
          </a:prstGeom>
          <a:noFill/>
          <a:ln>
            <a:noFill/>
          </a:ln>
        </p:spPr>
        <p:txBody>
          <a:bodyPr wrap="square" lIns="90000" tIns="46800" rIns="90000" bIns="46800" rtlCol="0">
            <a:spAutoFit/>
          </a:bodyPr>
          <a:lstStyle/>
          <a:p>
            <a:r>
              <a:rPr lang="en-US" sz="1400" dirty="0">
                <a:solidFill>
                  <a:srgbClr val="0070C0"/>
                </a:solidFill>
              </a:rPr>
              <a:t>These are just a few examples of the benefits of AI in medical devices and shows you where the innovation is happening for our industry. We need harmonized approach to get these products to our patients. </a:t>
            </a:r>
          </a:p>
        </p:txBody>
      </p:sp>
    </p:spTree>
    <p:extLst>
      <p:ext uri="{BB962C8B-B14F-4D97-AF65-F5344CB8AC3E}">
        <p14:creationId xmlns:p14="http://schemas.microsoft.com/office/powerpoint/2010/main" val="3367360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4437E-2810-455C-1477-CDD9DD767909}"/>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2E15EBB3-8441-FB54-B415-8336A427B1A4}"/>
              </a:ext>
            </a:extLst>
          </p:cNvPr>
          <p:cNvSpPr>
            <a:spLocks noGrp="1"/>
          </p:cNvSpPr>
          <p:nvPr>
            <p:ph type="sldNum" sz="quarter" idx="18"/>
          </p:nvPr>
        </p:nvSpPr>
        <p:spPr/>
        <p:txBody>
          <a:bodyPr/>
          <a:lstStyle/>
          <a:p>
            <a:fld id="{A5163908-529D-4A49-892F-D37C4044DFD8}" type="slidenum">
              <a:rPr lang="en-US" smtClean="0"/>
              <a:pPr/>
              <a:t>6</a:t>
            </a:fld>
            <a:endParaRPr lang="en-US" dirty="0"/>
          </a:p>
        </p:txBody>
      </p:sp>
      <p:sp>
        <p:nvSpPr>
          <p:cNvPr id="4" name="Text Placeholder 3">
            <a:extLst>
              <a:ext uri="{FF2B5EF4-FFF2-40B4-BE49-F238E27FC236}">
                <a16:creationId xmlns:a16="http://schemas.microsoft.com/office/drawing/2014/main" id="{A665045A-709F-CB98-E721-F4D42CC130A3}"/>
              </a:ext>
            </a:extLst>
          </p:cNvPr>
          <p:cNvSpPr>
            <a:spLocks noGrp="1"/>
          </p:cNvSpPr>
          <p:nvPr>
            <p:ph type="body" sz="quarter" idx="20"/>
          </p:nvPr>
        </p:nvSpPr>
        <p:spPr>
          <a:xfrm>
            <a:off x="500062" y="1211263"/>
            <a:ext cx="5252152" cy="3484800"/>
          </a:xfrm>
        </p:spPr>
        <p:txBody>
          <a:bodyPr/>
          <a:lstStyle/>
          <a:p>
            <a:pPr marL="0" indent="0">
              <a:buNone/>
            </a:pPr>
            <a:r>
              <a:rPr lang="en-US" dirty="0"/>
              <a:t>AI is getting a lot of attention lately, and there are many projects inside and outside of healthcare related to developing good quality AI products. This includes the development of national and international standards and national and international regulations (e.g. IMDRF) </a:t>
            </a:r>
          </a:p>
          <a:p>
            <a:pPr marL="0" indent="0">
              <a:buNone/>
            </a:pPr>
            <a:endParaRPr lang="en-US" dirty="0"/>
          </a:p>
        </p:txBody>
      </p:sp>
      <p:sp>
        <p:nvSpPr>
          <p:cNvPr id="5" name="Title 4">
            <a:extLst>
              <a:ext uri="{FF2B5EF4-FFF2-40B4-BE49-F238E27FC236}">
                <a16:creationId xmlns:a16="http://schemas.microsoft.com/office/drawing/2014/main" id="{ED59D5E0-DE91-7D0A-E55E-C7E9F4984106}"/>
              </a:ext>
            </a:extLst>
          </p:cNvPr>
          <p:cNvSpPr>
            <a:spLocks noGrp="1"/>
          </p:cNvSpPr>
          <p:nvPr>
            <p:ph type="title"/>
          </p:nvPr>
        </p:nvSpPr>
        <p:spPr/>
        <p:txBody>
          <a:bodyPr/>
          <a:lstStyle/>
          <a:p>
            <a:r>
              <a:rPr lang="en-US" dirty="0"/>
              <a:t>Standards &amp; Other Harmonization Projects</a:t>
            </a:r>
          </a:p>
        </p:txBody>
      </p:sp>
      <p:pic>
        <p:nvPicPr>
          <p:cNvPr id="6" name="Picture 5">
            <a:extLst>
              <a:ext uri="{FF2B5EF4-FFF2-40B4-BE49-F238E27FC236}">
                <a16:creationId xmlns:a16="http://schemas.microsoft.com/office/drawing/2014/main" id="{76FED033-8B08-3797-69C5-00AECE3C72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89319" y="1236795"/>
            <a:ext cx="2867296" cy="2669909"/>
          </a:xfrm>
          <a:prstGeom prst="rect">
            <a:avLst/>
          </a:prstGeom>
        </p:spPr>
      </p:pic>
    </p:spTree>
    <p:extLst>
      <p:ext uri="{BB962C8B-B14F-4D97-AF65-F5344CB8AC3E}">
        <p14:creationId xmlns:p14="http://schemas.microsoft.com/office/powerpoint/2010/main" val="1402631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924F1F-1509-CF05-5C91-01EECA68AD37}"/>
              </a:ext>
            </a:extLst>
          </p:cNvPr>
          <p:cNvSpPr>
            <a:spLocks noGrp="1"/>
          </p:cNvSpPr>
          <p:nvPr>
            <p:ph type="title"/>
          </p:nvPr>
        </p:nvSpPr>
        <p:spPr>
          <a:xfrm>
            <a:off x="503239" y="376241"/>
            <a:ext cx="8132765" cy="719137"/>
          </a:xfrm>
        </p:spPr>
        <p:txBody>
          <a:bodyPr anchor="ctr">
            <a:normAutofit/>
          </a:bodyPr>
          <a:lstStyle/>
          <a:p>
            <a:r>
              <a:rPr lang="en-US" dirty="0"/>
              <a:t>What is “AI” ? </a:t>
            </a:r>
          </a:p>
        </p:txBody>
      </p:sp>
      <p:sp>
        <p:nvSpPr>
          <p:cNvPr id="4" name="Text Placeholder 3">
            <a:extLst>
              <a:ext uri="{FF2B5EF4-FFF2-40B4-BE49-F238E27FC236}">
                <a16:creationId xmlns:a16="http://schemas.microsoft.com/office/drawing/2014/main" id="{62C7D658-B84A-CE74-971B-18DD8CBAB105}"/>
              </a:ext>
            </a:extLst>
          </p:cNvPr>
          <p:cNvSpPr>
            <a:spLocks noGrp="1"/>
          </p:cNvSpPr>
          <p:nvPr>
            <p:ph idx="1"/>
          </p:nvPr>
        </p:nvSpPr>
        <p:spPr>
          <a:xfrm>
            <a:off x="504824" y="1211263"/>
            <a:ext cx="4678618" cy="3484800"/>
          </a:xfrm>
        </p:spPr>
        <p:txBody>
          <a:bodyPr>
            <a:normAutofit/>
          </a:bodyPr>
          <a:lstStyle/>
          <a:p>
            <a:pPr marL="0" indent="0">
              <a:buNone/>
            </a:pPr>
            <a:r>
              <a:rPr lang="en-US" dirty="0"/>
              <a:t>The Organization for Economic Cooperation and Development (OECD) consists of 53 countries including South Korea, US, and EU. OECD defines AI as:</a:t>
            </a:r>
          </a:p>
          <a:p>
            <a:pPr marL="0" indent="0">
              <a:buNone/>
            </a:pPr>
            <a:r>
              <a:rPr lang="en-US" i="1" dirty="0"/>
              <a:t>“</a:t>
            </a:r>
            <a:r>
              <a:rPr lang="en-US" dirty="0"/>
              <a:t>An AI system is a machine-based system that, for explicit or implicit objectives, infers, from the input it receives, how to generate outputs such as predictions, content, recommendations, or decisions that can influence physical or virtual environments. Different AI systems vary in their levels of autonomy and adaptiveness after deployment.”</a:t>
            </a:r>
          </a:p>
          <a:p>
            <a:pPr marL="0" indent="0">
              <a:buNone/>
            </a:pPr>
            <a:endParaRPr lang="en-US" dirty="0"/>
          </a:p>
          <a:p>
            <a:pPr marL="0" indent="0">
              <a:buNone/>
            </a:pPr>
            <a:r>
              <a:rPr lang="en-US" u="sng" dirty="0">
                <a:hlinkClick r:id="rId3"/>
              </a:rPr>
              <a:t>https://oecd.ai/en/wonk/definition</a:t>
            </a:r>
          </a:p>
          <a:p>
            <a:pPr marL="0" indent="0">
              <a:buNone/>
            </a:pPr>
            <a:endParaRPr lang="en-US" dirty="0"/>
          </a:p>
        </p:txBody>
      </p:sp>
      <p:sp>
        <p:nvSpPr>
          <p:cNvPr id="2055" name="Footer Placeholder 3">
            <a:extLst>
              <a:ext uri="{FF2B5EF4-FFF2-40B4-BE49-F238E27FC236}">
                <a16:creationId xmlns:a16="http://schemas.microsoft.com/office/drawing/2014/main" id="{14E9157B-C4A8-62BA-0137-4C3A9F136E17}"/>
              </a:ext>
            </a:extLst>
          </p:cNvPr>
          <p:cNvSpPr>
            <a:spLocks noGrp="1"/>
          </p:cNvSpPr>
          <p:nvPr>
            <p:ph type="ftr" sz="quarter" idx="11"/>
          </p:nvPr>
        </p:nvSpPr>
        <p:spPr>
          <a:xfrm>
            <a:off x="502919" y="4928616"/>
            <a:ext cx="5486400" cy="91440"/>
          </a:xfrm>
        </p:spPr>
        <p:txBody>
          <a:bodyPr/>
          <a:lstStyle/>
          <a:p>
            <a:endParaRPr lang="en-US"/>
          </a:p>
        </p:txBody>
      </p:sp>
      <p:sp>
        <p:nvSpPr>
          <p:cNvPr id="3" name="Slide Number Placeholder 2">
            <a:extLst>
              <a:ext uri="{FF2B5EF4-FFF2-40B4-BE49-F238E27FC236}">
                <a16:creationId xmlns:a16="http://schemas.microsoft.com/office/drawing/2014/main" id="{56DE28C4-25CF-5866-2B9A-F7C6EA9316A1}"/>
              </a:ext>
            </a:extLst>
          </p:cNvPr>
          <p:cNvSpPr>
            <a:spLocks noGrp="1"/>
          </p:cNvSpPr>
          <p:nvPr>
            <p:ph type="sldNum" sz="quarter" idx="12"/>
          </p:nvPr>
        </p:nvSpPr>
        <p:spPr>
          <a:xfrm>
            <a:off x="6553200" y="4767263"/>
            <a:ext cx="1828800" cy="273844"/>
          </a:xfrm>
        </p:spPr>
        <p:txBody>
          <a:bodyPr anchor="t">
            <a:normAutofit/>
          </a:bodyPr>
          <a:lstStyle/>
          <a:p>
            <a:pPr>
              <a:spcAft>
                <a:spcPts val="600"/>
              </a:spcAft>
            </a:pPr>
            <a:fld id="{A5163908-529D-4A49-892F-D37C4044DFD8}" type="slidenum">
              <a:rPr lang="en-US" smtClean="0"/>
              <a:pPr>
                <a:spcAft>
                  <a:spcPts val="600"/>
                </a:spcAft>
              </a:pPr>
              <a:t>7</a:t>
            </a:fld>
            <a:endParaRPr lang="en-US"/>
          </a:p>
        </p:txBody>
      </p:sp>
      <p:pic>
        <p:nvPicPr>
          <p:cNvPr id="2050" name="Picture 2" descr="digital brain and question what is an ai system">
            <a:extLst>
              <a:ext uri="{FF2B5EF4-FFF2-40B4-BE49-F238E27FC236}">
                <a16:creationId xmlns:a16="http://schemas.microsoft.com/office/drawing/2014/main" id="{C2565791-D346-4FDE-A9F4-2BD25AB0A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496" r="17404"/>
          <a:stretch>
            <a:fillRect/>
          </a:stretch>
        </p:blipFill>
        <p:spPr bwMode="auto">
          <a:xfrm>
            <a:off x="5268256" y="1211263"/>
            <a:ext cx="3369331" cy="2956700"/>
          </a:xfrm>
          <a:prstGeom prst="rect">
            <a:avLst/>
          </a:prstGeom>
          <a:solidFill>
            <a:srgbClr val="FFFFFF"/>
          </a:solidFill>
        </p:spPr>
      </p:pic>
    </p:spTree>
    <p:extLst>
      <p:ext uri="{BB962C8B-B14F-4D97-AF65-F5344CB8AC3E}">
        <p14:creationId xmlns:p14="http://schemas.microsoft.com/office/powerpoint/2010/main" val="22318050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5340E0-1699-E4CE-4AD8-9608D9DA032A}"/>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383FBDB1-0B0B-C6D6-1F92-2DB58887CDF4}"/>
              </a:ext>
            </a:extLst>
          </p:cNvPr>
          <p:cNvSpPr>
            <a:spLocks noGrp="1"/>
          </p:cNvSpPr>
          <p:nvPr>
            <p:ph type="sldNum" sz="quarter" idx="18"/>
          </p:nvPr>
        </p:nvSpPr>
        <p:spPr/>
        <p:txBody>
          <a:bodyPr/>
          <a:lstStyle/>
          <a:p>
            <a:fld id="{A5163908-529D-4A49-892F-D37C4044DFD8}" type="slidenum">
              <a:rPr lang="en-US" smtClean="0"/>
              <a:pPr/>
              <a:t>8</a:t>
            </a:fld>
            <a:endParaRPr lang="en-US" dirty="0"/>
          </a:p>
        </p:txBody>
      </p:sp>
      <p:sp>
        <p:nvSpPr>
          <p:cNvPr id="4" name="Text Placeholder 3">
            <a:extLst>
              <a:ext uri="{FF2B5EF4-FFF2-40B4-BE49-F238E27FC236}">
                <a16:creationId xmlns:a16="http://schemas.microsoft.com/office/drawing/2014/main" id="{E9BABEF4-282B-3539-A53E-298EB7691992}"/>
              </a:ext>
            </a:extLst>
          </p:cNvPr>
          <p:cNvSpPr>
            <a:spLocks noGrp="1"/>
          </p:cNvSpPr>
          <p:nvPr>
            <p:ph type="body" sz="quarter" idx="20"/>
          </p:nvPr>
        </p:nvSpPr>
        <p:spPr>
          <a:xfrm>
            <a:off x="501787" y="684384"/>
            <a:ext cx="8138160" cy="3484800"/>
          </a:xfrm>
        </p:spPr>
        <p:txBody>
          <a:bodyPr/>
          <a:lstStyle/>
          <a:p>
            <a:r>
              <a:rPr lang="en-US" sz="1600" dirty="0"/>
              <a:t>When developing software to help with image recognition, diagnosis, identification of high-risk patients, etc., we usually talk to human experts to understand how they make their decisions, and we then write software to mimic their thought process.</a:t>
            </a:r>
          </a:p>
          <a:p>
            <a:r>
              <a:rPr lang="en-US" sz="1600" dirty="0"/>
              <a:t>For Machine </a:t>
            </a:r>
            <a:r>
              <a:rPr lang="en-US" sz="1600" i="1" u="sng" dirty="0"/>
              <a:t>Learn</a:t>
            </a:r>
            <a:r>
              <a:rPr lang="en-US" sz="1600" dirty="0"/>
              <a:t>ing systems, we have a relatively generic algorithm that has the capability to learn, and we provide it with a lot of data, and it refines itself according to patterns that it sees in the data. </a:t>
            </a:r>
            <a:r>
              <a:rPr lang="en-US" sz="1600" b="1" dirty="0"/>
              <a:t>The data is what is defining the logic, not human experts. </a:t>
            </a:r>
            <a:r>
              <a:rPr lang="en-US" sz="1600" dirty="0"/>
              <a:t>But this leads to some problems..</a:t>
            </a:r>
          </a:p>
          <a:p>
            <a:pPr lvl="1"/>
            <a:r>
              <a:rPr lang="en-US" sz="1600" dirty="0"/>
              <a:t>The data might be </a:t>
            </a:r>
            <a:r>
              <a:rPr lang="en-US" sz="1600" b="1" dirty="0"/>
              <a:t>incomplete</a:t>
            </a:r>
            <a:r>
              <a:rPr lang="en-US" sz="1600" dirty="0"/>
              <a:t> (e.g. missing important elements)</a:t>
            </a:r>
          </a:p>
          <a:p>
            <a:pPr lvl="1"/>
            <a:r>
              <a:rPr lang="en-US" sz="1600" dirty="0"/>
              <a:t>The data might be </a:t>
            </a:r>
            <a:r>
              <a:rPr lang="en-US" sz="1600" b="1" dirty="0"/>
              <a:t>incorrect</a:t>
            </a:r>
            <a:r>
              <a:rPr lang="en-US" sz="1600" dirty="0"/>
              <a:t> (e.g. data from wearables might not be 100% accurate)</a:t>
            </a:r>
          </a:p>
          <a:p>
            <a:pPr lvl="1"/>
            <a:r>
              <a:rPr lang="en-US" sz="1600" dirty="0"/>
              <a:t>Patterns may or may </a:t>
            </a:r>
            <a:r>
              <a:rPr lang="en-US" sz="1600" b="1" dirty="0"/>
              <a:t>not be relevant </a:t>
            </a:r>
            <a:r>
              <a:rPr lang="en-US" sz="1600" dirty="0"/>
              <a:t>(e.g. might be a coincidence in the data that is not clinically relevant); </a:t>
            </a:r>
          </a:p>
          <a:p>
            <a:pPr lvl="1"/>
            <a:r>
              <a:rPr lang="en-US" sz="1600" dirty="0"/>
              <a:t>The data might not fully </a:t>
            </a:r>
            <a:r>
              <a:rPr lang="en-US" sz="1600" b="1" dirty="0"/>
              <a:t>represent</a:t>
            </a:r>
            <a:r>
              <a:rPr lang="en-US" sz="1600" dirty="0"/>
              <a:t> the target patient population </a:t>
            </a:r>
            <a:endParaRPr lang="en-US" dirty="0"/>
          </a:p>
          <a:p>
            <a:pPr lvl="1"/>
            <a:r>
              <a:rPr lang="en-US" sz="1600" dirty="0"/>
              <a:t>Health &amp; Healthcare </a:t>
            </a:r>
            <a:r>
              <a:rPr lang="en-US" sz="1600" b="1" dirty="0"/>
              <a:t>change over time </a:t>
            </a:r>
            <a:r>
              <a:rPr lang="en-US" sz="1600" dirty="0"/>
              <a:t>(e.g. more cases of flu during the winter – what if your data is from spring &amp; summer?)</a:t>
            </a:r>
          </a:p>
          <a:p>
            <a:endParaRPr lang="en-US" dirty="0"/>
          </a:p>
        </p:txBody>
      </p:sp>
      <p:sp>
        <p:nvSpPr>
          <p:cNvPr id="5" name="Title 4">
            <a:extLst>
              <a:ext uri="{FF2B5EF4-FFF2-40B4-BE49-F238E27FC236}">
                <a16:creationId xmlns:a16="http://schemas.microsoft.com/office/drawing/2014/main" id="{08992DC7-215F-5C6E-446D-2FFE1A3DC28A}"/>
              </a:ext>
            </a:extLst>
          </p:cNvPr>
          <p:cNvSpPr>
            <a:spLocks noGrp="1"/>
          </p:cNvSpPr>
          <p:nvPr>
            <p:ph type="title"/>
          </p:nvPr>
        </p:nvSpPr>
        <p:spPr>
          <a:xfrm>
            <a:off x="501787" y="110213"/>
            <a:ext cx="8138160" cy="719137"/>
          </a:xfrm>
        </p:spPr>
        <p:txBody>
          <a:bodyPr/>
          <a:lstStyle/>
          <a:p>
            <a:r>
              <a:rPr lang="en-US" dirty="0"/>
              <a:t>What is different about ML vs. traditional software development?</a:t>
            </a:r>
            <a:br>
              <a:rPr lang="en-US" dirty="0"/>
            </a:br>
            <a:endParaRPr lang="en-US" dirty="0"/>
          </a:p>
        </p:txBody>
      </p:sp>
    </p:spTree>
    <p:extLst>
      <p:ext uri="{BB962C8B-B14F-4D97-AF65-F5344CB8AC3E}">
        <p14:creationId xmlns:p14="http://schemas.microsoft.com/office/powerpoint/2010/main" val="2414823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BA7643-0626-1BD6-D455-9B4FC65CF5FA}"/>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D86A629E-4494-2C31-2AC1-911030E947A9}"/>
              </a:ext>
            </a:extLst>
          </p:cNvPr>
          <p:cNvSpPr>
            <a:spLocks noGrp="1"/>
          </p:cNvSpPr>
          <p:nvPr>
            <p:ph type="sldNum" sz="quarter" idx="18"/>
          </p:nvPr>
        </p:nvSpPr>
        <p:spPr/>
        <p:txBody>
          <a:bodyPr/>
          <a:lstStyle/>
          <a:p>
            <a:fld id="{A5163908-529D-4A49-892F-D37C4044DFD8}" type="slidenum">
              <a:rPr lang="en-US" smtClean="0"/>
              <a:pPr/>
              <a:t>9</a:t>
            </a:fld>
            <a:endParaRPr lang="en-US" dirty="0"/>
          </a:p>
        </p:txBody>
      </p:sp>
      <p:sp>
        <p:nvSpPr>
          <p:cNvPr id="4" name="Text Placeholder 3">
            <a:extLst>
              <a:ext uri="{FF2B5EF4-FFF2-40B4-BE49-F238E27FC236}">
                <a16:creationId xmlns:a16="http://schemas.microsoft.com/office/drawing/2014/main" id="{610B7DD1-390A-7F91-8442-08685048AAFE}"/>
              </a:ext>
            </a:extLst>
          </p:cNvPr>
          <p:cNvSpPr>
            <a:spLocks noGrp="1"/>
          </p:cNvSpPr>
          <p:nvPr>
            <p:ph type="body" sz="quarter" idx="20"/>
          </p:nvPr>
        </p:nvSpPr>
        <p:spPr>
          <a:xfrm>
            <a:off x="502920" y="921332"/>
            <a:ext cx="8138160" cy="3484800"/>
          </a:xfrm>
        </p:spPr>
        <p:txBody>
          <a:bodyPr/>
          <a:lstStyle/>
          <a:p>
            <a:pPr marL="0" indent="0">
              <a:buNone/>
            </a:pPr>
            <a:r>
              <a:rPr lang="en-US" sz="1800" dirty="0"/>
              <a:t>There has been very little published as a standard that is relevant to our industry, and therefore not much that I can say “you must follow this standard!” Instead, there are several projects that are still being developed. </a:t>
            </a:r>
          </a:p>
          <a:p>
            <a:pPr marL="0" indent="0">
              <a:buNone/>
            </a:pPr>
            <a:r>
              <a:rPr lang="en-US" sz="1800" dirty="0"/>
              <a:t>ISO/IEC JTC1, SC42, developing horizontal standards for all industries. SC42 has many simultaneous projects and even more are being created. </a:t>
            </a:r>
            <a:r>
              <a:rPr lang="en-US" sz="1800" b="1" dirty="0"/>
              <a:t>It is not likely that these horizontal standards would be </a:t>
            </a:r>
            <a:r>
              <a:rPr lang="en-US" sz="1800" b="1" u="sng" dirty="0"/>
              <a:t>completely</a:t>
            </a:r>
            <a:r>
              <a:rPr lang="en-US" sz="1800" b="1" dirty="0"/>
              <a:t> applicable for medical devices, but they may contain ideas that we like and would carry to healthcare. A negative effect is that certain governments </a:t>
            </a:r>
            <a:r>
              <a:rPr lang="en-US" sz="1800" b="1" u="sng" dirty="0"/>
              <a:t>might not understand </a:t>
            </a:r>
            <a:r>
              <a:rPr lang="en-US" sz="1800" b="1" dirty="0"/>
              <a:t>the differences between industries and insist on using SC42 for everything.</a:t>
            </a:r>
          </a:p>
          <a:p>
            <a:pPr marL="0" lvl="1" indent="0">
              <a:buNone/>
            </a:pPr>
            <a:r>
              <a:rPr lang="en-US" sz="1800" dirty="0"/>
              <a:t>One standard they developed is “ISO/IEC 23894 - Risk Management” – this is about “Enterprise Risk” (risks to budget, risks to schedule) and not about safety.. </a:t>
            </a:r>
          </a:p>
          <a:p>
            <a:pPr marL="0" indent="0">
              <a:buNone/>
            </a:pPr>
            <a:r>
              <a:rPr lang="en-US" sz="1800" dirty="0"/>
              <a:t>IEEE is developing a number of AI standards, but only a few are specific to healthcare. </a:t>
            </a:r>
          </a:p>
          <a:p>
            <a:pPr marL="0" indent="0">
              <a:buNone/>
            </a:pPr>
            <a:endParaRPr lang="en-US" sz="1800" dirty="0"/>
          </a:p>
          <a:p>
            <a:pPr marL="0" indent="0">
              <a:buNone/>
            </a:pPr>
            <a:endParaRPr lang="en-US" dirty="0"/>
          </a:p>
        </p:txBody>
      </p:sp>
      <p:sp>
        <p:nvSpPr>
          <p:cNvPr id="5" name="Title 4">
            <a:extLst>
              <a:ext uri="{FF2B5EF4-FFF2-40B4-BE49-F238E27FC236}">
                <a16:creationId xmlns:a16="http://schemas.microsoft.com/office/drawing/2014/main" id="{672F3C5A-F5D3-CB57-31DF-75A43E03F211}"/>
              </a:ext>
            </a:extLst>
          </p:cNvPr>
          <p:cNvSpPr>
            <a:spLocks noGrp="1"/>
          </p:cNvSpPr>
          <p:nvPr>
            <p:ph type="title"/>
          </p:nvPr>
        </p:nvSpPr>
        <p:spPr/>
        <p:txBody>
          <a:bodyPr/>
          <a:lstStyle/>
          <a:p>
            <a:r>
              <a:rPr lang="en-US" dirty="0"/>
              <a:t>AI Standards Overview</a:t>
            </a:r>
          </a:p>
        </p:txBody>
      </p:sp>
    </p:spTree>
    <p:extLst>
      <p:ext uri="{BB962C8B-B14F-4D97-AF65-F5344CB8AC3E}">
        <p14:creationId xmlns:p14="http://schemas.microsoft.com/office/powerpoint/2010/main" val="22503416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a16="http://schemas.microsoft.com/office/drawing/2014/main">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heme/theme1.xml><?xml version="1.0" encoding="utf-8"?>
<a:theme xmlns:a="http://schemas.openxmlformats.org/drawingml/2006/main" name="Slide Master Only: November 2024">
  <a:themeElements>
    <a:clrScheme name="Philips">
      <a:dk1>
        <a:srgbClr val="000000"/>
      </a:dk1>
      <a:lt1>
        <a:srgbClr val="FFFFFF"/>
      </a:lt1>
      <a:dk2>
        <a:srgbClr val="0B5ED7"/>
      </a:dk2>
      <a:lt2>
        <a:srgbClr val="BDF0FF"/>
      </a:lt2>
      <a:accent1>
        <a:srgbClr val="00126E"/>
      </a:accent1>
      <a:accent2>
        <a:srgbClr val="02DA20"/>
      </a:accent2>
      <a:accent3>
        <a:srgbClr val="F85569"/>
      </a:accent3>
      <a:accent4>
        <a:srgbClr val="FFCF50"/>
      </a:accent4>
      <a:accent5>
        <a:srgbClr val="FA8DDC"/>
      </a:accent5>
      <a:accent6>
        <a:srgbClr val="D780FF"/>
      </a:accent6>
      <a:hlink>
        <a:srgbClr val="0B5ED7"/>
      </a:hlink>
      <a:folHlink>
        <a:srgbClr val="0B5ED7"/>
      </a:folHlink>
    </a:clrScheme>
    <a:fontScheme name="Philips (2024)">
      <a:majorFont>
        <a:latin typeface="Calibri Light"/>
        <a:ea typeface="Yu Gothic"/>
        <a:cs typeface=""/>
      </a:majorFont>
      <a:minorFont>
        <a:latin typeface="Calibri"/>
        <a:ea typeface="Yu 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25400" cap="flat" cmpd="sng" algn="ctr">
          <a:noFill/>
          <a:prstDash val="solid"/>
        </a:ln>
        <a:effectLst/>
      </a:spPr>
      <a:bodyPr lIns="0" tIns="0" rIns="0" bIns="0" rtlCol="0" anchor="ctr"/>
      <a:lstStyle>
        <a:defPPr algn="ctr">
          <a:spcAft>
            <a:spcPts val="600"/>
          </a:spcAft>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none" lIns="90000" tIns="46800" rIns="90000" bIns="46800" rtlCol="0">
        <a:spAutoFit/>
      </a:bodyPr>
      <a:lstStyle>
        <a:defPPr marL="0" indent="0" algn="l">
          <a:spcAft>
            <a:spcPts val="600"/>
          </a:spcAft>
          <a:buSzPct val="75000"/>
          <a:buNone/>
          <a:defRPr sz="1400" dirty="0" smtClean="0"/>
        </a:defPPr>
      </a:lstStyle>
    </a:txDef>
  </a:objectDefaults>
  <a:extraClrSchemeLst/>
  <a:custClrLst>
    <a:custClr name="Light Blue">
      <a:srgbClr val="BDF0FF"/>
    </a:custClr>
    <a:custClr name="Light Aqua">
      <a:srgbClr val="9CF6FB"/>
    </a:custClr>
    <a:custClr name="Light Green">
      <a:srgbClr val="ADFFB5"/>
    </a:custClr>
    <a:custClr name="Light Gold">
      <a:srgbClr val="FCFCC2"/>
    </a:custClr>
    <a:custClr name="Light Coral">
      <a:srgbClr val="FFDEDB"/>
    </a:custClr>
    <a:custClr name="Light Pink">
      <a:srgbClr val="FFE5F9"/>
    </a:custClr>
    <a:custClr name="Light Purple">
      <a:srgbClr val="F1DEFC"/>
    </a:custClr>
    <a:custClr name="White">
      <a:srgbClr val="FFFFFF"/>
    </a:custClr>
    <a:custClr name="White">
      <a:srgbClr val="FFFFFF"/>
    </a:custClr>
    <a:custClr name="White">
      <a:srgbClr val="FFFFFF"/>
    </a:custClr>
    <a:custClr name="Philips Blue">
      <a:srgbClr val="0B5ED7"/>
    </a:custClr>
    <a:custClr name="Aqua">
      <a:srgbClr val="02ABB1"/>
    </a:custClr>
    <a:custClr name="Green">
      <a:srgbClr val="02DA21"/>
    </a:custClr>
    <a:custClr name="Gold">
      <a:srgbClr val="FFCF50"/>
    </a:custClr>
    <a:custClr name="Coral">
      <a:srgbClr val="F85569"/>
    </a:custClr>
    <a:custClr name="Pink">
      <a:srgbClr val="FA8DDC"/>
    </a:custClr>
    <a:custClr name="Purple">
      <a:srgbClr val="D780FF"/>
    </a:custClr>
    <a:custClr name="White">
      <a:srgbClr val="FFFFFF"/>
    </a:custClr>
    <a:custClr name="White">
      <a:srgbClr val="FFFFFF"/>
    </a:custClr>
    <a:custClr name="White">
      <a:srgbClr val="FFFFFF"/>
    </a:custClr>
    <a:custClr name="Dark Blue">
      <a:srgbClr val="00126E"/>
    </a:custClr>
    <a:custClr name="Dark Aqua">
      <a:srgbClr val="00666F"/>
    </a:custClr>
    <a:custClr name="Dark Green">
      <a:srgbClr val="008800"/>
    </a:custClr>
    <a:custClr name="Dark Gold">
      <a:srgbClr val="FCA708"/>
    </a:custClr>
    <a:custClr name="Dark Coral">
      <a:srgbClr val="D43F44"/>
    </a:custClr>
    <a:custClr name="Dark Pink">
      <a:srgbClr val="DB0383"/>
    </a:custClr>
    <a:custClr name="Dark Purple">
      <a:srgbClr val="A80DF2"/>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ACTIVE edits_JULY 15 VisID template" id="{6786F5D1-4757-F140-90A2-1887A2078D1A}" vid="{E537A740-66BA-B049-9B06-A6174F937C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DA48BB3-A2F8-5147-98FB-30E02B1C7AEF}">
  <we:reference id="54c7af0c-5b65-49a9-ab86-f2a8a4690127" version="2.0.0.3"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FormConfiguration><![CDATA[{"formFields":[],"formDataEntries":[]}]]></TemplafySlideFormConfiguration>
</file>

<file path=customXml/item2.xml><?xml version="1.0" encoding="utf-8"?>
<TemplafyTemplateConfiguration><![CDATA[{"elementsMetadata":[],"transformationConfigurations":[],"templateName":"Philips Master Template","templateDescription":"","enableDocumentContentUpdater":false,"version":"2.0"}]]></TemplafyTemplateConfiguration>
</file>

<file path=customXml/item3.xml><?xml version="1.0" encoding="utf-8"?>
<TemplafyFormConfiguration><![CDATA[{"formFields":[],"formDataEntries":[]}]]></TemplafyForm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1229486211612803076","enableDocumentContentUpdater":false,"version":"2.0"}]]></TemplafySlideTemplateConfiguration>
</file>

<file path=customXml/item6.xml><?xml version="1.0" encoding="utf-8"?>
<TemplafySlideTemplateConfiguration><![CDATA[{"slideVersion":1,"isValidatorEnabled":false,"isLocked":false,"elementsMetadata":[],"slideId":"1229486211612803072","enableDocumentContentUpdater":false,"version":"2.0"}]]></TemplafySlideTemplateConfiguration>
</file>

<file path=customXml/itemProps1.xml><?xml version="1.0" encoding="utf-8"?>
<ds:datastoreItem xmlns:ds="http://schemas.openxmlformats.org/officeDocument/2006/customXml" ds:itemID="{71EEB487-3A98-4BB3-9C32-E1BF7CB2B049}">
  <ds:schemaRefs/>
</ds:datastoreItem>
</file>

<file path=customXml/itemProps2.xml><?xml version="1.0" encoding="utf-8"?>
<ds:datastoreItem xmlns:ds="http://schemas.openxmlformats.org/officeDocument/2006/customXml" ds:itemID="{BFBCB3F7-860C-40CC-8532-A042390E68D6}">
  <ds:schemaRefs/>
</ds:datastoreItem>
</file>

<file path=customXml/itemProps3.xml><?xml version="1.0" encoding="utf-8"?>
<ds:datastoreItem xmlns:ds="http://schemas.openxmlformats.org/officeDocument/2006/customXml" ds:itemID="{758FF650-907C-428F-AD7B-6BA9D849A6CB}">
  <ds:schemaRefs/>
</ds:datastoreItem>
</file>

<file path=customXml/itemProps4.xml><?xml version="1.0" encoding="utf-8"?>
<ds:datastoreItem xmlns:ds="http://schemas.openxmlformats.org/officeDocument/2006/customXml" ds:itemID="{6FE16187-628A-4467-8028-6A887E4C35B2}">
  <ds:schemaRefs/>
</ds:datastoreItem>
</file>

<file path=customXml/itemProps5.xml><?xml version="1.0" encoding="utf-8"?>
<ds:datastoreItem xmlns:ds="http://schemas.openxmlformats.org/officeDocument/2006/customXml" ds:itemID="{C3408F47-78AF-45A8-83DB-441FA60A6D78}">
  <ds:schemaRefs/>
</ds:datastoreItem>
</file>

<file path=customXml/itemProps6.xml><?xml version="1.0" encoding="utf-8"?>
<ds:datastoreItem xmlns:ds="http://schemas.openxmlformats.org/officeDocument/2006/customXml" ds:itemID="{12862C41-9AA5-4054-B274-571189BF0734}">
  <ds:schemaRefs/>
</ds:datastoreItem>
</file>

<file path=docMetadata/LabelInfo.xml><?xml version="1.0" encoding="utf-8"?>
<clbl:labelList xmlns:clbl="http://schemas.microsoft.com/office/2020/mipLabelMetadata">
  <clbl:label id="{1a407a2d-7675-4d17-8692-b3ac285306e4}" enabled="0" method="" siteId="{1a407a2d-7675-4d17-8692-b3ac285306e4}" removed="1"/>
</clbl:labelList>
</file>

<file path=docProps/app.xml><?xml version="1.0" encoding="utf-8"?>
<Properties xmlns="http://schemas.openxmlformats.org/officeDocument/2006/extended-properties" xmlns:vt="http://schemas.openxmlformats.org/officeDocument/2006/docPropsVTypes">
  <Template/>
  <TotalTime>0</TotalTime>
  <Words>2959</Words>
  <Application>Microsoft Office PowerPoint</Application>
  <PresentationFormat>On-screen Show (16:9)</PresentationFormat>
  <Paragraphs>178</Paragraphs>
  <Slides>20</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Calibri Light</vt:lpstr>
      <vt:lpstr>Courier New</vt:lpstr>
      <vt:lpstr>Georgia</vt:lpstr>
      <vt:lpstr>Slide Master Only: November 2024</vt:lpstr>
      <vt:lpstr>think-cell Slide</vt:lpstr>
      <vt:lpstr>Presentation cover slide example: Vertical white logo on blue background</vt:lpstr>
      <vt:lpstr>Personal Story…</vt:lpstr>
      <vt:lpstr>There are many uses for AI…</vt:lpstr>
      <vt:lpstr>Healthcare AI Examples</vt:lpstr>
      <vt:lpstr>Ultrasound</vt:lpstr>
      <vt:lpstr>Standards &amp; Other Harmonization Projects</vt:lpstr>
      <vt:lpstr>What is “AI” ? </vt:lpstr>
      <vt:lpstr>What is different about ML vs. traditional software development? </vt:lpstr>
      <vt:lpstr>AI Standards Overview</vt:lpstr>
      <vt:lpstr>PowerPoint Presentation</vt:lpstr>
      <vt:lpstr>Potential Problems with “Horizontal Standards” </vt:lpstr>
      <vt:lpstr>Potential Benefits of “Horizontal Standards” </vt:lpstr>
      <vt:lpstr>Key Vertical (Medical Device) Standards Currently Being Developed</vt:lpstr>
      <vt:lpstr>Artificial Intelligence Risks</vt:lpstr>
      <vt:lpstr>24971-2 ML-related hazards – Identification of Characteristics Related to Safety: Data Management</vt:lpstr>
      <vt:lpstr>Cybersecurity &amp; AI..</vt:lpstr>
      <vt:lpstr>Draft Paper “Cybersecurity Considerations Unique to Machine Learning-Based Medical Devices”</vt:lpstr>
      <vt:lpstr>IEC/TC62 PT 63450 AI-enabled Medical Devices – Methods for the Technical Verification and Validation</vt:lpstr>
      <vt:lpstr>International Collaboration is Needed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Philips Corporate PowerPoint Template</dc:title>
  <dc:subject/>
  <dc:creator>Baird, Pat</dc:creator>
  <cp:keywords/>
  <dc:description/>
  <cp:lastModifiedBy>Baird, Pat</cp:lastModifiedBy>
  <cp:revision>15</cp:revision>
  <dcterms:created xsi:type="dcterms:W3CDTF">2025-07-15T16:29:06Z</dcterms:created>
  <dcterms:modified xsi:type="dcterms:W3CDTF">2025-08-29T15:48:59Z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2025-07-15T14:37:13</vt:lpwstr>
  </property>
  <property fmtid="{D5CDD505-2E9C-101B-9397-08002B2CF9AE}" pid="3" name="TemplafyTenantId">
    <vt:lpwstr>philips</vt:lpwstr>
  </property>
  <property fmtid="{D5CDD505-2E9C-101B-9397-08002B2CF9AE}" pid="4" name="TemplafyTemplateId">
    <vt:lpwstr>1229486212371972308</vt:lpwstr>
  </property>
  <property fmtid="{D5CDD505-2E9C-101B-9397-08002B2CF9AE}" pid="5" name="TemplafyUserProfileId">
    <vt:lpwstr>723257752619057201</vt:lpwstr>
  </property>
  <property fmtid="{D5CDD505-2E9C-101B-9397-08002B2CF9AE}" pid="6" name="TemplafyFromBlank">
    <vt:bool>true</vt:bool>
  </property>
</Properties>
</file>