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70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1" roundtripDataSignature="AMtx7mjGk0zOcPWnsbIQFcNzLMISVqJd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slide" Target="slides/slide14.xml"/><Relationship Id="rId21"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First, I want to thank the organizers of the conference for giving me the opportunity to present today and be </a:t>
            </a:r>
            <a:r>
              <a:rPr b="1" lang="en-US" sz="1200">
                <a:solidFill>
                  <a:schemeClr val="dk1"/>
                </a:solidFill>
                <a:latin typeface="Calibri"/>
                <a:ea typeface="Calibri"/>
                <a:cs typeface="Calibri"/>
                <a:sym typeface="Calibri"/>
              </a:rPr>
              <a:t>part of the important conversation around bringing AI and Generative AI into medical devices</a:t>
            </a:r>
            <a:r>
              <a:rPr lang="en-US"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 believe that </a:t>
            </a:r>
            <a:r>
              <a:rPr b="1" lang="en-US" sz="1200">
                <a:solidFill>
                  <a:schemeClr val="dk1"/>
                </a:solidFill>
                <a:latin typeface="Calibri"/>
                <a:ea typeface="Calibri"/>
                <a:cs typeface="Calibri"/>
                <a:sym typeface="Calibri"/>
              </a:rPr>
              <a:t>if done responsibly the latest advancement of AI </a:t>
            </a:r>
            <a:r>
              <a:rPr lang="en-US" sz="1200">
                <a:solidFill>
                  <a:schemeClr val="dk1"/>
                </a:solidFill>
                <a:latin typeface="Calibri"/>
                <a:ea typeface="Calibri"/>
                <a:cs typeface="Calibri"/>
                <a:sym typeface="Calibri"/>
              </a:rPr>
              <a:t>will continue to transform how healthcare is delivered and improve the experience of our patients and healthcare providers.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GE HealthCare purpose is to </a:t>
            </a:r>
            <a:r>
              <a:rPr b="1" lang="en-US" sz="1200">
                <a:solidFill>
                  <a:schemeClr val="dk1"/>
                </a:solidFill>
                <a:latin typeface="Calibri"/>
                <a:ea typeface="Calibri"/>
                <a:cs typeface="Calibri"/>
                <a:sym typeface="Calibri"/>
              </a:rPr>
              <a:t>create a world where healthcare has no limits and AI plays a crucial role in making that happen</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015" name="Google Shape;101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7" name="Google Shape;127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1278" name="Google Shape;127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2" name="Google Shape;13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03" name="Google Shape;130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4" name="Google Shape;13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5" name="Google Shape;13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7" name="Google Shape;13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GenAI/Fm enabled MDs </a:t>
            </a:r>
            <a:r>
              <a:rPr b="1" lang="en-US" sz="1200">
                <a:solidFill>
                  <a:schemeClr val="dk1"/>
                </a:solidFill>
                <a:latin typeface="Calibri"/>
                <a:ea typeface="Calibri"/>
                <a:cs typeface="Calibri"/>
                <a:sym typeface="Calibri"/>
              </a:rPr>
              <a:t>can be regulated within existing MD regulatory frameworks</a:t>
            </a:r>
            <a:r>
              <a:rPr lang="en-US" sz="1200">
                <a:solidFill>
                  <a:schemeClr val="dk1"/>
                </a:solidFill>
                <a:latin typeface="Calibri"/>
                <a:ea typeface="Calibri"/>
                <a:cs typeface="Calibri"/>
                <a:sym typeface="Calibri"/>
              </a:rPr>
              <a:t>. Some </a:t>
            </a:r>
            <a:r>
              <a:rPr b="1" lang="en-US" sz="1200">
                <a:solidFill>
                  <a:schemeClr val="dk1"/>
                </a:solidFill>
                <a:latin typeface="Calibri"/>
                <a:ea typeface="Calibri"/>
                <a:cs typeface="Calibri"/>
                <a:sym typeface="Calibri"/>
              </a:rPr>
              <a:t>adaptations will be beneficial</a:t>
            </a:r>
            <a:r>
              <a:rPr lang="en-US" sz="1200">
                <a:solidFill>
                  <a:schemeClr val="dk1"/>
                </a:solidFill>
                <a:latin typeface="Calibri"/>
                <a:ea typeface="Calibri"/>
                <a:cs typeface="Calibri"/>
                <a:sym typeface="Calibri"/>
              </a:rPr>
              <a:t> like allowing Pre-Determined Change Control Plan for foreseeable changes that the manufacturer can describe and that would require resubmissions. In some circumstances, </a:t>
            </a:r>
            <a:r>
              <a:rPr b="1" lang="en-US" sz="1200">
                <a:solidFill>
                  <a:schemeClr val="dk1"/>
                </a:solidFill>
                <a:latin typeface="Calibri"/>
                <a:ea typeface="Calibri"/>
                <a:cs typeface="Calibri"/>
                <a:sym typeface="Calibri"/>
              </a:rPr>
              <a:t>when the risk level of the device requires it, continuous postmarket monitoring </a:t>
            </a:r>
            <a:r>
              <a:rPr lang="en-US" sz="1200">
                <a:solidFill>
                  <a:schemeClr val="dk1"/>
                </a:solidFill>
                <a:latin typeface="Calibri"/>
                <a:ea typeface="Calibri"/>
                <a:cs typeface="Calibri"/>
                <a:sym typeface="Calibri"/>
              </a:rPr>
              <a:t>may help bridge the gat between premarket assessment and real world performance.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Because medical device regulators have </a:t>
            </a:r>
            <a:r>
              <a:rPr b="1" lang="en-US" sz="1200">
                <a:solidFill>
                  <a:schemeClr val="dk1"/>
                </a:solidFill>
                <a:latin typeface="Calibri"/>
                <a:ea typeface="Calibri"/>
                <a:cs typeface="Calibri"/>
                <a:sym typeface="Calibri"/>
              </a:rPr>
              <a:t>deep domain expertise and established regulatory systems</a:t>
            </a:r>
            <a:r>
              <a:rPr lang="en-US" sz="1200">
                <a:solidFill>
                  <a:schemeClr val="dk1"/>
                </a:solidFill>
                <a:latin typeface="Calibri"/>
                <a:ea typeface="Calibri"/>
                <a:cs typeface="Calibri"/>
                <a:sym typeface="Calibri"/>
              </a:rPr>
              <a:t>, I believe AI regulation in medical device is </a:t>
            </a:r>
            <a:r>
              <a:rPr b="1" lang="en-US" sz="1200">
                <a:solidFill>
                  <a:schemeClr val="dk1"/>
                </a:solidFill>
                <a:latin typeface="Calibri"/>
                <a:ea typeface="Calibri"/>
                <a:cs typeface="Calibri"/>
                <a:sym typeface="Calibri"/>
              </a:rPr>
              <a:t>most efficiently implemented</a:t>
            </a:r>
            <a:r>
              <a:rPr lang="en-US" sz="1200">
                <a:solidFill>
                  <a:schemeClr val="dk1"/>
                </a:solidFill>
                <a:latin typeface="Calibri"/>
                <a:ea typeface="Calibri"/>
                <a:cs typeface="Calibri"/>
                <a:sym typeface="Calibri"/>
              </a:rPr>
              <a:t> by the medical device regulators </a:t>
            </a:r>
            <a:r>
              <a:rPr b="1" lang="en-US" sz="1200">
                <a:solidFill>
                  <a:schemeClr val="dk1"/>
                </a:solidFill>
                <a:latin typeface="Calibri"/>
                <a:ea typeface="Calibri"/>
                <a:cs typeface="Calibri"/>
                <a:sym typeface="Calibri"/>
              </a:rPr>
              <a:t>rather than through cross sector legislation</a:t>
            </a:r>
            <a:r>
              <a:rPr lang="en-US" sz="1200">
                <a:solidFill>
                  <a:schemeClr val="dk1"/>
                </a:solidFill>
                <a:latin typeface="Calibri"/>
                <a:ea typeface="Calibri"/>
                <a:cs typeface="Calibri"/>
                <a:sym typeface="Calibri"/>
              </a:rPr>
              <a:t>. A </a:t>
            </a:r>
            <a:r>
              <a:rPr b="1" lang="en-US" sz="1200">
                <a:solidFill>
                  <a:schemeClr val="dk1"/>
                </a:solidFill>
                <a:latin typeface="Calibri"/>
                <a:ea typeface="Calibri"/>
                <a:cs typeface="Calibri"/>
                <a:sym typeface="Calibri"/>
              </a:rPr>
              <a:t>vertical approach allows new expectations to fit naturally within existing regulatory framework and allows for a more focus application to healthcare</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International collaboration between regulators is key to enable efficient regulation of the next advancement of Ai in medical devices</a:t>
            </a:r>
            <a:r>
              <a:rPr lang="en-US" sz="1200">
                <a:solidFill>
                  <a:schemeClr val="dk1"/>
                </a:solidFill>
                <a:latin typeface="Calibri"/>
                <a:ea typeface="Calibri"/>
                <a:cs typeface="Calibri"/>
                <a:sym typeface="Calibri"/>
              </a:rPr>
              <a:t>. I am encouraged by how experts in IMDRF working groups for instance are coming together and have been able to align on </a:t>
            </a:r>
            <a:r>
              <a:rPr b="1" lang="en-US" sz="1200">
                <a:solidFill>
                  <a:schemeClr val="dk1"/>
                </a:solidFill>
                <a:latin typeface="Calibri"/>
                <a:ea typeface="Calibri"/>
                <a:cs typeface="Calibri"/>
                <a:sym typeface="Calibri"/>
              </a:rPr>
              <a:t>Good machine learning principles, principles for pre determined change control plans and now working on AI Lifecycle</a:t>
            </a:r>
            <a:r>
              <a:rPr lang="en-US" sz="1200">
                <a:solidFill>
                  <a:schemeClr val="dk1"/>
                </a:solidFill>
                <a:latin typeface="Calibri"/>
                <a:ea typeface="Calibri"/>
                <a:cs typeface="Calibri"/>
                <a:sym typeface="Calibri"/>
              </a:rPr>
              <a:t>. I am also encouraged by the international collaboration around </a:t>
            </a:r>
            <a:r>
              <a:rPr b="1" lang="en-US" sz="1200">
                <a:solidFill>
                  <a:schemeClr val="dk1"/>
                </a:solidFill>
                <a:latin typeface="Calibri"/>
                <a:ea typeface="Calibri"/>
                <a:cs typeface="Calibri"/>
                <a:sym typeface="Calibri"/>
              </a:rPr>
              <a:t>standard</a:t>
            </a:r>
            <a:r>
              <a:rPr lang="en-US" sz="1200">
                <a:solidFill>
                  <a:schemeClr val="dk1"/>
                </a:solidFill>
                <a:latin typeface="Calibri"/>
                <a:ea typeface="Calibri"/>
                <a:cs typeface="Calibri"/>
                <a:sym typeface="Calibri"/>
              </a:rPr>
              <a:t> that Pat presented to us, it will provide a </a:t>
            </a:r>
            <a:r>
              <a:rPr b="1" lang="en-US" sz="1200">
                <a:solidFill>
                  <a:schemeClr val="dk1"/>
                </a:solidFill>
                <a:latin typeface="Calibri"/>
                <a:ea typeface="Calibri"/>
                <a:cs typeface="Calibri"/>
                <a:sym typeface="Calibri"/>
              </a:rPr>
              <a:t>set of useful common methods and practices</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 have no doubt that AI will continue to transform healthcare. </a:t>
            </a:r>
            <a:r>
              <a:rPr b="1" lang="en-US" sz="1200">
                <a:solidFill>
                  <a:schemeClr val="dk1"/>
                </a:solidFill>
                <a:latin typeface="Calibri"/>
                <a:ea typeface="Calibri"/>
                <a:cs typeface="Calibri"/>
                <a:sym typeface="Calibri"/>
              </a:rPr>
              <a:t>Let's continue to work together to introduce AI responsibly in medical devices so it benefits all patients while minimizing risk</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Because behind every regulation, every product, and every decision—there’s a patient. And sometimes, that patient is you or a loved one. Thank you! </a:t>
            </a:r>
            <a:endParaRPr/>
          </a:p>
          <a:p>
            <a:pPr indent="0" lvl="0" marL="0" rtl="0" algn="l">
              <a:spcBef>
                <a:spcPts val="0"/>
              </a:spcBef>
              <a:spcAft>
                <a:spcPts val="0"/>
              </a:spcAft>
              <a:buNone/>
            </a:pPr>
            <a:r>
              <a:t/>
            </a:r>
            <a:endParaRPr/>
          </a:p>
        </p:txBody>
      </p:sp>
      <p:sp>
        <p:nvSpPr>
          <p:cNvPr id="1338" name="Google Shape;13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5" name="Google Shape;13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1" name="Google Shape;10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Slide 2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 am only going to highlight two uses of AI in this introductory slides. They are example of how AI can impact workflow and access to care.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first example is how AI embedded into CT scanners enables what we call an </a:t>
            </a:r>
            <a:r>
              <a:rPr b="1" lang="en-US" sz="1200">
                <a:solidFill>
                  <a:schemeClr val="dk1"/>
                </a:solidFill>
                <a:latin typeface="Calibri"/>
                <a:ea typeface="Calibri"/>
                <a:cs typeface="Calibri"/>
                <a:sym typeface="Calibri"/>
              </a:rPr>
              <a:t>Effortless Workflow</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AI </a:t>
            </a:r>
            <a:r>
              <a:rPr b="1" lang="en-US" sz="1200">
                <a:solidFill>
                  <a:schemeClr val="dk1"/>
                </a:solidFill>
                <a:latin typeface="Calibri"/>
                <a:ea typeface="Calibri"/>
                <a:cs typeface="Calibri"/>
                <a:sym typeface="Calibri"/>
              </a:rPr>
              <a:t>can assist at every steps of the exam process </a:t>
            </a:r>
            <a:r>
              <a:rPr lang="en-US" sz="1200">
                <a:solidFill>
                  <a:schemeClr val="dk1"/>
                </a:solidFill>
                <a:latin typeface="Calibri"/>
                <a:ea typeface="Calibri"/>
                <a:cs typeface="Calibri"/>
                <a:sym typeface="Calibri"/>
              </a:rPr>
              <a:t>from the moment the patient enters the imaging suite to the time they step out and their images have be transmitted to the radiologist for review.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Assistance pre-scan by helping position the patient and the table, by helping select the right parameters for the scan, during the scan by improving the clarity of images, and post scan by processing the acquired images and sending them to the radiologist for review.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The goal is a smoother technologist and patient experience with reduce friction and quicker exam.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022" name="Google Shape;10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3" name="Google Shape;10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Slide 3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second example is about AI guidance embedded on a portable ultrasound system to allow a nurse practitioner or a primary care physician to acquire diagnostic cardiac images thanks to the step by step guidance of AI.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Describe the solution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That means being able to scan patients where they are and performing these cardiac exams when they are needed, rather than having to refer the patient to a sonographer. It helps improving access to care.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Clr>
                <a:schemeClr val="dk1"/>
              </a:buClr>
              <a:buSzPts val="1200"/>
              <a:buFont typeface="Arial"/>
              <a:buNone/>
            </a:pPr>
            <a:r>
              <a:t/>
            </a:r>
            <a:endParaRPr/>
          </a:p>
        </p:txBody>
      </p:sp>
      <p:sp>
        <p:nvSpPr>
          <p:cNvPr id="1054" name="Google Shape;10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5" name="Google Shape;10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Slide 4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large majority of the AI functionalities in medical device so far are based on machine learning or deep learning, sometimes referred to as narrow AI. The models are built to perform a specific task and trained a specific narrow dataset.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next wave of AI, namely foundation models and generative AI is just at a nascent phase. This new AI advancements are build on Foundation models, large models built on massive amount of data. These Foundation Models have the ability to learn a detailed representation of the data and through fine tuning can be applied to a number of tasks.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076" name="Google Shape;10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1" name="Google Shape;1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Slide 5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practice that means that where we had to build a model for each task, there is now the possibility to create a single Foundation Model for instance for U/S, MR or X-ray images and apply it through fine tuning to a number of different tasks from segmenting region of interest to detecting and characterizing lesion, writing a draft report.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Because Foundation Models also have the ability to take multimodal data like text, images, videos, waveform for instance, one can start imagining applications that break data silos and integrate the patient data throughout their care journey.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400"/>
              <a:buFont typeface="Calibri"/>
              <a:buNone/>
            </a:pPr>
            <a:r>
              <a:t/>
            </a:r>
            <a:endParaRPr b="0" i="0" sz="1200">
              <a:solidFill>
                <a:srgbClr val="4472C4"/>
              </a:solidFill>
              <a:latin typeface="Arial"/>
              <a:ea typeface="Arial"/>
              <a:cs typeface="Arial"/>
              <a:sym typeface="Arial"/>
            </a:endParaRPr>
          </a:p>
        </p:txBody>
      </p:sp>
      <p:sp>
        <p:nvSpPr>
          <p:cNvPr id="1102" name="Google Shape;11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9" name="Google Shape;11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Slide 6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Let’s take an example of some research that GE HealthCare has conducted on Foundation Models and how we see the existing regulatory framework apply to medical devices enabled by this new wave of AI technology.</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Our goal was to </a:t>
            </a:r>
            <a:r>
              <a:rPr b="1" lang="en-US" sz="1200">
                <a:solidFill>
                  <a:schemeClr val="dk1"/>
                </a:solidFill>
                <a:latin typeface="Calibri"/>
                <a:ea typeface="Calibri"/>
                <a:cs typeface="Calibri"/>
                <a:sym typeface="Calibri"/>
              </a:rPr>
              <a:t>create an interactive prompt segmentation tool for U/S</a:t>
            </a:r>
            <a:r>
              <a:rPr lang="en-US" sz="1200">
                <a:solidFill>
                  <a:schemeClr val="dk1"/>
                </a:solidFill>
                <a:latin typeface="Calibri"/>
                <a:ea typeface="Calibri"/>
                <a:cs typeface="Calibri"/>
                <a:sym typeface="Calibri"/>
              </a:rPr>
              <a:t>. The </a:t>
            </a:r>
            <a:r>
              <a:rPr b="1" lang="en-US" sz="1200">
                <a:solidFill>
                  <a:schemeClr val="dk1"/>
                </a:solidFill>
                <a:latin typeface="Calibri"/>
                <a:ea typeface="Calibri"/>
                <a:cs typeface="Calibri"/>
                <a:sym typeface="Calibri"/>
              </a:rPr>
              <a:t>user clicks</a:t>
            </a:r>
            <a:r>
              <a:rPr lang="en-US" sz="1200">
                <a:solidFill>
                  <a:schemeClr val="dk1"/>
                </a:solidFill>
                <a:latin typeface="Calibri"/>
                <a:ea typeface="Calibri"/>
                <a:cs typeface="Calibri"/>
                <a:sym typeface="Calibri"/>
              </a:rPr>
              <a:t> on the part of the image they want segmented, the system contour the region of interest. The user has the option to provide additional click to further refine the segmentation. But instead of making a tool designed for one acquisition type and one organ </a:t>
            </a:r>
            <a:r>
              <a:rPr b="1" lang="en-US" sz="1200">
                <a:solidFill>
                  <a:schemeClr val="dk1"/>
                </a:solidFill>
                <a:latin typeface="Calibri"/>
                <a:ea typeface="Calibri"/>
                <a:cs typeface="Calibri"/>
                <a:sym typeface="Calibri"/>
              </a:rPr>
              <a:t>we wanted it to be generic enough to segment any region of interest on Ultrasound</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took the </a:t>
            </a:r>
            <a:r>
              <a:rPr b="1" lang="en-US" sz="1200">
                <a:solidFill>
                  <a:schemeClr val="dk1"/>
                </a:solidFill>
                <a:latin typeface="Calibri"/>
                <a:ea typeface="Calibri"/>
                <a:cs typeface="Calibri"/>
                <a:sym typeface="Calibri"/>
              </a:rPr>
              <a:t>Segment Anything Model, a foundation model created by Meta</a:t>
            </a:r>
            <a:r>
              <a:rPr lang="en-US" sz="1200">
                <a:solidFill>
                  <a:schemeClr val="dk1"/>
                </a:solidFill>
                <a:latin typeface="Calibri"/>
                <a:ea typeface="Calibri"/>
                <a:cs typeface="Calibri"/>
                <a:sym typeface="Calibri"/>
              </a:rPr>
              <a:t> to segment objects in natural images with just a click. It was trained on 1 Billion image masks from Natural images.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When applied to ultrasound images </a:t>
            </a:r>
            <a:r>
              <a:rPr lang="en-US" sz="1200">
                <a:solidFill>
                  <a:schemeClr val="dk1"/>
                </a:solidFill>
                <a:latin typeface="Calibri"/>
                <a:ea typeface="Calibri"/>
                <a:cs typeface="Calibri"/>
                <a:sym typeface="Calibri"/>
              </a:rPr>
              <a:t>the SAM model struggled with the noise structure and cone shape of the ultrasound scan. Our research team took fine tuned the model using 200,000 image masks from ultrasound. There was a noticeable improvement in segmentation across a variety of anatomy and ultrasound scanners.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Assuming you have built what you think is an effective interactive segmentation tool how do you make it go through the regulator process?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170" name="Google Shape;117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8" name="Google Shape;118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Slide 7</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Developing and bringing a SW medical device on the market is a multistep process.</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usually start with defining the intended use of the system, its technological characteristics and its benefit risk profile. These elements will usually drive the actual pathway for regulatory authorization.</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Describe the Design phase and maintenance phase.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The same principles applies to AI enabled medical devices </a:t>
            </a:r>
            <a:r>
              <a:rPr b="0" lang="en-US" sz="1200">
                <a:solidFill>
                  <a:schemeClr val="dk1"/>
                </a:solidFill>
                <a:latin typeface="Calibri"/>
                <a:ea typeface="Calibri"/>
                <a:cs typeface="Calibri"/>
                <a:sym typeface="Calibri"/>
              </a:rPr>
              <a:t>although some steps may be done differently or require more focus and effort</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high level principles of development, testing and postmarket responsibilities remain unchanged which means that the existing regulatory pathway can be applied to these devices and functions </a:t>
            </a:r>
            <a:r>
              <a:rPr b="1" lang="en-US" sz="1200">
                <a:solidFill>
                  <a:schemeClr val="dk1"/>
                </a:solidFill>
                <a:latin typeface="Calibri"/>
                <a:ea typeface="Calibri"/>
                <a:cs typeface="Calibri"/>
                <a:sym typeface="Calibri"/>
              </a:rPr>
              <a:t>with some adjustments in methods</a:t>
            </a: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189" name="Google Shape;118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3" name="Google Shape;12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Slide 8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Let's look at 4 elements in particular</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34" name="Google Shape;123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7" name="Google Shape;12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Slide 9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Starting with the intended use.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Some stakeholders sometimes question </a:t>
            </a:r>
            <a:r>
              <a:rPr b="1" lang="en-US" sz="1200">
                <a:solidFill>
                  <a:schemeClr val="dk1"/>
                </a:solidFill>
                <a:latin typeface="Calibri"/>
                <a:ea typeface="Calibri"/>
                <a:cs typeface="Calibri"/>
                <a:sym typeface="Calibri"/>
              </a:rPr>
              <a:t>whether AI functions based on Gen Ai and FM can have an intended use</a:t>
            </a:r>
            <a:r>
              <a:rPr lang="en-US" sz="1200">
                <a:solidFill>
                  <a:schemeClr val="dk1"/>
                </a:solidFill>
                <a:latin typeface="Calibri"/>
                <a:ea typeface="Calibri"/>
                <a:cs typeface="Calibri"/>
                <a:sym typeface="Calibri"/>
              </a:rPr>
              <a:t> considering their broad range of applications.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practice </a:t>
            </a:r>
            <a:r>
              <a:rPr b="1" lang="en-US" sz="1200">
                <a:solidFill>
                  <a:schemeClr val="dk1"/>
                </a:solidFill>
                <a:latin typeface="Calibri"/>
                <a:ea typeface="Calibri"/>
                <a:cs typeface="Calibri"/>
                <a:sym typeface="Calibri"/>
              </a:rPr>
              <a:t>the regulation applies to the downstream application of the Foundation Models and not the model itself. </a:t>
            </a:r>
            <a:r>
              <a:rPr lang="en-US" sz="1200">
                <a:solidFill>
                  <a:schemeClr val="dk1"/>
                </a:solidFill>
                <a:latin typeface="Calibri"/>
                <a:ea typeface="Calibri"/>
                <a:cs typeface="Calibri"/>
                <a:sym typeface="Calibri"/>
              </a:rPr>
              <a:t>The model might fuel several applications with distinct intended use (e.g. segmentation, lesion detection and characterization).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Looking at our interactive U/S segmentation tool, </a:t>
            </a:r>
            <a:r>
              <a:rPr b="1" lang="en-US" sz="1200">
                <a:solidFill>
                  <a:schemeClr val="dk1"/>
                </a:solidFill>
                <a:latin typeface="Calibri"/>
                <a:ea typeface="Calibri"/>
                <a:cs typeface="Calibri"/>
                <a:sym typeface="Calibri"/>
              </a:rPr>
              <a:t>the intended use or context for use has two dimensions, anatomy and U/S acquisition method</a:t>
            </a:r>
            <a:r>
              <a:rPr lang="en-US" sz="1200">
                <a:solidFill>
                  <a:schemeClr val="dk1"/>
                </a:solidFill>
                <a:latin typeface="Calibri"/>
                <a:ea typeface="Calibri"/>
                <a:cs typeface="Calibri"/>
                <a:sym typeface="Calibri"/>
              </a:rPr>
              <a:t>. The intended use needs to be defined enough to understand the user needs and design requirements.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is </a:t>
            </a:r>
            <a:r>
              <a:rPr b="1" lang="en-US" sz="1200">
                <a:solidFill>
                  <a:schemeClr val="dk1"/>
                </a:solidFill>
                <a:latin typeface="Calibri"/>
                <a:ea typeface="Calibri"/>
                <a:cs typeface="Calibri"/>
                <a:sym typeface="Calibri"/>
              </a:rPr>
              <a:t>only once the intended use is defined that the benefit/risk profile </a:t>
            </a:r>
            <a:r>
              <a:rPr lang="en-US" sz="1200">
                <a:solidFill>
                  <a:schemeClr val="dk1"/>
                </a:solidFill>
                <a:latin typeface="Calibri"/>
                <a:ea typeface="Calibri"/>
                <a:cs typeface="Calibri"/>
                <a:sym typeface="Calibri"/>
              </a:rPr>
              <a:t>of the device is understood, therefore its classification and the extent of clinical evaluation needed.</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Unless an extremely low risk application, the </a:t>
            </a:r>
            <a:r>
              <a:rPr b="1" lang="en-US" sz="1200">
                <a:solidFill>
                  <a:schemeClr val="dk1"/>
                </a:solidFill>
                <a:latin typeface="Calibri"/>
                <a:ea typeface="Calibri"/>
                <a:cs typeface="Calibri"/>
                <a:sym typeface="Calibri"/>
              </a:rPr>
              <a:t>first regulatory authorization will likely be aligned with the scope of evidence in the submission</a:t>
            </a:r>
            <a:r>
              <a:rPr lang="en-US" sz="1200">
                <a:solidFill>
                  <a:schemeClr val="dk1"/>
                </a:solidFill>
                <a:latin typeface="Calibri"/>
                <a:ea typeface="Calibri"/>
                <a:cs typeface="Calibri"/>
                <a:sym typeface="Calibri"/>
              </a:rPr>
              <a:t>. The manufacturer </a:t>
            </a:r>
            <a:r>
              <a:rPr b="1" lang="en-US" sz="1200">
                <a:solidFill>
                  <a:schemeClr val="dk1"/>
                </a:solidFill>
                <a:latin typeface="Calibri"/>
                <a:ea typeface="Calibri"/>
                <a:cs typeface="Calibri"/>
                <a:sym typeface="Calibri"/>
              </a:rPr>
              <a:t>could take advantage of a Pre-determined change control plan</a:t>
            </a:r>
            <a:r>
              <a:rPr lang="en-US" sz="1200">
                <a:solidFill>
                  <a:schemeClr val="dk1"/>
                </a:solidFill>
                <a:latin typeface="Calibri"/>
                <a:ea typeface="Calibri"/>
                <a:cs typeface="Calibri"/>
                <a:sym typeface="Calibri"/>
              </a:rPr>
              <a:t> to secure expanded authorization upfront for changes that would allow expansion to new anatomy or systems in our example. </a:t>
            </a:r>
            <a:endParaRPr/>
          </a:p>
          <a:p>
            <a:pPr indent="0" lvl="0" marL="0" rtl="0" algn="l">
              <a:spcBef>
                <a:spcPts val="0"/>
              </a:spcBef>
              <a:spcAft>
                <a:spcPts val="0"/>
              </a:spcAft>
              <a:buNone/>
            </a:pPr>
            <a:r>
              <a:t/>
            </a:r>
            <a:endParaRPr/>
          </a:p>
        </p:txBody>
      </p:sp>
      <p:sp>
        <p:nvSpPr>
          <p:cNvPr id="1258" name="Google Shape;12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gi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gi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gi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gi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gi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gi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urple">
  <p:cSld name="Title - purple">
    <p:bg>
      <p:bgPr>
        <a:solidFill>
          <a:schemeClr val="accent1"/>
        </a:solidFill>
      </p:bgPr>
    </p:bg>
    <p:spTree>
      <p:nvGrpSpPr>
        <p:cNvPr id="14" name="Shape 14"/>
        <p:cNvGrpSpPr/>
        <p:nvPr/>
      </p:nvGrpSpPr>
      <p:grpSpPr>
        <a:xfrm>
          <a:off x="0" y="0"/>
          <a:ext cx="0" cy="0"/>
          <a:chOff x="0" y="0"/>
          <a:chExt cx="0" cy="0"/>
        </a:xfrm>
      </p:grpSpPr>
      <p:sp>
        <p:nvSpPr>
          <p:cNvPr id="15" name="Google Shape;15;p16"/>
          <p:cNvSpPr txBox="1"/>
          <p:nvPr>
            <p:ph type="ctrTitle"/>
          </p:nvPr>
        </p:nvSpPr>
        <p:spPr>
          <a:xfrm>
            <a:off x="522289" y="1643063"/>
            <a:ext cx="11147424" cy="23304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7200"/>
              <a:buFont typeface="Arial"/>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6"/>
          <p:cNvSpPr txBox="1"/>
          <p:nvPr/>
        </p:nvSpPr>
        <p:spPr>
          <a:xfrm>
            <a:off x="518160" y="6455664"/>
            <a:ext cx="4318719" cy="25603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b="0" i="0" lang="en-US" sz="800" u="none" cap="none" strike="noStrike">
                <a:solidFill>
                  <a:schemeClr val="lt1"/>
                </a:solidFill>
                <a:latin typeface="Arial"/>
                <a:ea typeface="Arial"/>
                <a:cs typeface="Arial"/>
                <a:sym typeface="Arial"/>
              </a:rPr>
              <a:t> © 2025 GE HealthCare. GE is a trademark of General Electric Company used under trademark license.</a:t>
            </a:r>
            <a:endParaRPr/>
          </a:p>
        </p:txBody>
      </p:sp>
      <p:sp>
        <p:nvSpPr>
          <p:cNvPr id="17" name="Google Shape;17;p16"/>
          <p:cNvSpPr txBox="1"/>
          <p:nvPr>
            <p:ph idx="1" type="subTitle"/>
          </p:nvPr>
        </p:nvSpPr>
        <p:spPr>
          <a:xfrm>
            <a:off x="522288" y="4132262"/>
            <a:ext cx="11143294" cy="457200"/>
          </a:xfrm>
          <a:prstGeom prst="rect">
            <a:avLst/>
          </a:prstGeom>
          <a:noFill/>
          <a:ln>
            <a:noFill/>
          </a:ln>
        </p:spPr>
        <p:txBody>
          <a:bodyPr anchorCtr="0" anchor="t" bIns="0" lIns="0" spcFirstLastPara="1" rIns="0" wrap="square" tIns="0">
            <a:normAutofit/>
          </a:bodyPr>
          <a:lstStyle>
            <a:lvl1pPr lvl="0" algn="l">
              <a:lnSpc>
                <a:spcPct val="10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2pPr>
            <a:lvl3pPr lvl="2"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3pPr>
            <a:lvl4pPr lvl="3"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4pPr>
            <a:lvl5pPr lvl="4"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5pPr>
            <a:lvl6pPr lvl="5"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6pPr>
            <a:lvl7pPr lvl="6"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7pPr>
            <a:lvl8pPr lvl="7"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8pPr>
            <a:lvl9pPr lvl="8"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9pPr>
          </a:lstStyle>
          <a:p/>
        </p:txBody>
      </p:sp>
      <p:pic>
        <p:nvPicPr>
          <p:cNvPr id="18" name="Google Shape;18;p16"/>
          <p:cNvPicPr preferRelativeResize="0"/>
          <p:nvPr/>
        </p:nvPicPr>
        <p:blipFill rotWithShape="1">
          <a:blip r:embed="rId2">
            <a:alphaModFix/>
          </a:blip>
          <a:srcRect b="0" l="0" r="0" t="0"/>
          <a:stretch/>
        </p:blipFill>
        <p:spPr>
          <a:xfrm>
            <a:off x="234237" y="5197011"/>
            <a:ext cx="3784202" cy="1291353"/>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teal">
  <p:cSld name="Section - teal">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28"/>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68" name="Google Shape;68;p28"/>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9" name="Google Shape;69;p2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p28"/>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white">
  <p:cSld name="Statement - white">
    <p:spTree>
      <p:nvGrpSpPr>
        <p:cNvPr id="964" name="Shape 964"/>
        <p:cNvGrpSpPr/>
        <p:nvPr/>
      </p:nvGrpSpPr>
      <p:grpSpPr>
        <a:xfrm>
          <a:off x="0" y="0"/>
          <a:ext cx="0" cy="0"/>
          <a:chOff x="0" y="0"/>
          <a:chExt cx="0" cy="0"/>
        </a:xfrm>
      </p:grpSpPr>
      <p:grpSp>
        <p:nvGrpSpPr>
          <p:cNvPr id="965" name="Google Shape;965;p116"/>
          <p:cNvGrpSpPr/>
          <p:nvPr/>
        </p:nvGrpSpPr>
        <p:grpSpPr>
          <a:xfrm>
            <a:off x="1" y="6309994"/>
            <a:ext cx="12192000" cy="548006"/>
            <a:chOff x="1" y="6309994"/>
            <a:chExt cx="12192000" cy="548006"/>
          </a:xfrm>
        </p:grpSpPr>
        <p:sp>
          <p:nvSpPr>
            <p:cNvPr id="966" name="Google Shape;966;p116"/>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67" name="Google Shape;967;p116"/>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968" name="Google Shape;968;p116"/>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9" name="Google Shape;969;p116"/>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0" name="Google Shape;970;p116"/>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71" name="Google Shape;971;p11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2" name="Google Shape;972;p116"/>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teal">
  <p:cSld name="Statement - teal">
    <p:bg>
      <p:bgPr>
        <a:solidFill>
          <a:schemeClr val="accent2"/>
        </a:solidFill>
      </p:bgPr>
    </p:bg>
    <p:spTree>
      <p:nvGrpSpPr>
        <p:cNvPr id="973" name="Shape 973"/>
        <p:cNvGrpSpPr/>
        <p:nvPr/>
      </p:nvGrpSpPr>
      <p:grpSpPr>
        <a:xfrm>
          <a:off x="0" y="0"/>
          <a:ext cx="0" cy="0"/>
          <a:chOff x="0" y="0"/>
          <a:chExt cx="0" cy="0"/>
        </a:xfrm>
      </p:grpSpPr>
      <p:sp>
        <p:nvSpPr>
          <p:cNvPr id="974" name="Google Shape;974;p117"/>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75" name="Google Shape;975;p117"/>
          <p:cNvGrpSpPr/>
          <p:nvPr/>
        </p:nvGrpSpPr>
        <p:grpSpPr>
          <a:xfrm>
            <a:off x="1" y="6309994"/>
            <a:ext cx="12192000" cy="548006"/>
            <a:chOff x="1" y="6309994"/>
            <a:chExt cx="12192000" cy="548006"/>
          </a:xfrm>
        </p:grpSpPr>
        <p:sp>
          <p:nvSpPr>
            <p:cNvPr id="976" name="Google Shape;976;p117"/>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77" name="Google Shape;977;p117"/>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978" name="Google Shape;978;p117"/>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9" name="Google Shape;979;p117"/>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80" name="Google Shape;980;p11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1" name="Google Shape;981;p117"/>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green">
  <p:cSld name="Statement - green">
    <p:bg>
      <p:bgPr>
        <a:solidFill>
          <a:schemeClr val="accent3"/>
        </a:solidFill>
      </p:bgPr>
    </p:bg>
    <p:spTree>
      <p:nvGrpSpPr>
        <p:cNvPr id="982" name="Shape 982"/>
        <p:cNvGrpSpPr/>
        <p:nvPr/>
      </p:nvGrpSpPr>
      <p:grpSpPr>
        <a:xfrm>
          <a:off x="0" y="0"/>
          <a:ext cx="0" cy="0"/>
          <a:chOff x="0" y="0"/>
          <a:chExt cx="0" cy="0"/>
        </a:xfrm>
      </p:grpSpPr>
      <p:sp>
        <p:nvSpPr>
          <p:cNvPr id="983" name="Google Shape;983;p118"/>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84" name="Google Shape;984;p118"/>
          <p:cNvGrpSpPr/>
          <p:nvPr/>
        </p:nvGrpSpPr>
        <p:grpSpPr>
          <a:xfrm>
            <a:off x="1" y="6309994"/>
            <a:ext cx="12192000" cy="548006"/>
            <a:chOff x="1" y="6309994"/>
            <a:chExt cx="12192000" cy="548006"/>
          </a:xfrm>
        </p:grpSpPr>
        <p:sp>
          <p:nvSpPr>
            <p:cNvPr id="985" name="Google Shape;985;p118"/>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86" name="Google Shape;986;p118"/>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987" name="Google Shape;987;p118"/>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8" name="Google Shape;988;p118"/>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89" name="Google Shape;989;p11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90" name="Google Shape;990;p118"/>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yellow">
  <p:cSld name="Statement - yellow">
    <p:bg>
      <p:bgPr>
        <a:solidFill>
          <a:schemeClr val="accent4"/>
        </a:solidFill>
      </p:bgPr>
    </p:bg>
    <p:spTree>
      <p:nvGrpSpPr>
        <p:cNvPr id="991" name="Shape 991"/>
        <p:cNvGrpSpPr/>
        <p:nvPr/>
      </p:nvGrpSpPr>
      <p:grpSpPr>
        <a:xfrm>
          <a:off x="0" y="0"/>
          <a:ext cx="0" cy="0"/>
          <a:chOff x="0" y="0"/>
          <a:chExt cx="0" cy="0"/>
        </a:xfrm>
      </p:grpSpPr>
      <p:grpSp>
        <p:nvGrpSpPr>
          <p:cNvPr id="992" name="Google Shape;992;p119"/>
          <p:cNvGrpSpPr/>
          <p:nvPr/>
        </p:nvGrpSpPr>
        <p:grpSpPr>
          <a:xfrm>
            <a:off x="1" y="6309994"/>
            <a:ext cx="12192000" cy="548006"/>
            <a:chOff x="1" y="6309994"/>
            <a:chExt cx="12192000" cy="548006"/>
          </a:xfrm>
        </p:grpSpPr>
        <p:sp>
          <p:nvSpPr>
            <p:cNvPr id="993" name="Google Shape;993;p119"/>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94" name="Google Shape;994;p119"/>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995" name="Google Shape;995;p119"/>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6" name="Google Shape;996;p119"/>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7" name="Google Shape;997;p119"/>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98" name="Google Shape;998;p11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99" name="Google Shape;999;p119"/>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orange">
  <p:cSld name="Statement - orange">
    <p:bg>
      <p:bgPr>
        <a:solidFill>
          <a:schemeClr val="accent5"/>
        </a:solidFill>
      </p:bgPr>
    </p:bg>
    <p:spTree>
      <p:nvGrpSpPr>
        <p:cNvPr id="1000" name="Shape 1000"/>
        <p:cNvGrpSpPr/>
        <p:nvPr/>
      </p:nvGrpSpPr>
      <p:grpSpPr>
        <a:xfrm>
          <a:off x="0" y="0"/>
          <a:ext cx="0" cy="0"/>
          <a:chOff x="0" y="0"/>
          <a:chExt cx="0" cy="0"/>
        </a:xfrm>
      </p:grpSpPr>
      <p:grpSp>
        <p:nvGrpSpPr>
          <p:cNvPr id="1001" name="Google Shape;1001;p120"/>
          <p:cNvGrpSpPr/>
          <p:nvPr/>
        </p:nvGrpSpPr>
        <p:grpSpPr>
          <a:xfrm>
            <a:off x="1" y="6309994"/>
            <a:ext cx="12192000" cy="548006"/>
            <a:chOff x="1" y="6309994"/>
            <a:chExt cx="12192000" cy="548006"/>
          </a:xfrm>
        </p:grpSpPr>
        <p:sp>
          <p:nvSpPr>
            <p:cNvPr id="1002" name="Google Shape;1002;p120"/>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1003" name="Google Shape;1003;p120"/>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1004" name="Google Shape;1004;p120"/>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5" name="Google Shape;1005;p120"/>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6" name="Google Shape;1006;p120"/>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07" name="Google Shape;1007;p12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8" name="Google Shape;1008;p120"/>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type="blank">
  <p:cSld name="BLANK">
    <p:bg>
      <p:bgPr>
        <a:solidFill>
          <a:schemeClr val="accent1"/>
        </a:solidFill>
      </p:bgPr>
    </p:bg>
    <p:spTree>
      <p:nvGrpSpPr>
        <p:cNvPr id="1009" name="Shape 1009"/>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 large">
  <p:cSld name="Logo - large">
    <p:bg>
      <p:bgPr>
        <a:solidFill>
          <a:schemeClr val="accent1"/>
        </a:solidFill>
      </p:bgPr>
    </p:bg>
    <p:spTree>
      <p:nvGrpSpPr>
        <p:cNvPr id="1010" name="Shape 1010"/>
        <p:cNvGrpSpPr/>
        <p:nvPr/>
      </p:nvGrpSpPr>
      <p:grpSpPr>
        <a:xfrm>
          <a:off x="0" y="0"/>
          <a:ext cx="0" cy="0"/>
          <a:chOff x="0" y="0"/>
          <a:chExt cx="0" cy="0"/>
        </a:xfrm>
      </p:grpSpPr>
      <p:pic>
        <p:nvPicPr>
          <p:cNvPr id="1011" name="Google Shape;1011;p122"/>
          <p:cNvPicPr preferRelativeResize="0"/>
          <p:nvPr/>
        </p:nvPicPr>
        <p:blipFill rotWithShape="1">
          <a:blip r:embed="rId2">
            <a:alphaModFix/>
          </a:blip>
          <a:srcRect b="0" l="0" r="0" t="0"/>
          <a:stretch/>
        </p:blipFill>
        <p:spPr>
          <a:xfrm>
            <a:off x="522288" y="1520218"/>
            <a:ext cx="11147425" cy="38040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green">
  <p:cSld name="Section - green">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29"/>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9"/>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74" name="Google Shape;74;p29"/>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5" name="Google Shape;75;p2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9"/>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yellow">
  <p:cSld name="Section - yellow">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30"/>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0"/>
          <p:cNvSpPr txBox="1"/>
          <p:nvPr>
            <p:ph idx="1" type="body"/>
          </p:nvPr>
        </p:nvSpPr>
        <p:spPr>
          <a:xfrm>
            <a:off x="518159" y="1035797"/>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80" name="Google Shape;80;p30"/>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1" name="Google Shape;81;p3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30"/>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orange">
  <p:cSld name="Section - orange">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31"/>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1"/>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86" name="Google Shape;86;p31"/>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7" name="Google Shape;87;p3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31"/>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ight Image">
  <p:cSld name="Section - light Image">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32"/>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2"/>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92" name="Google Shape;92;p32"/>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3" name="Google Shape;93;p3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32"/>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dark Image">
  <p:cSld name="Section - dark Image">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33"/>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11500"/>
              <a:buFont typeface="Arial"/>
              <a:buNone/>
              <a:defRPr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3"/>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9pPr>
          </a:lstStyle>
          <a:p/>
        </p:txBody>
      </p:sp>
      <p:sp>
        <p:nvSpPr>
          <p:cNvPr id="98" name="Google Shape;98;p33"/>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9" name="Google Shape;99;p3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33"/>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white">
  <p:cSld name="Section - white">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34"/>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4"/>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104" name="Google Shape;104;p34"/>
          <p:cNvSpPr txBox="1"/>
          <p:nvPr>
            <p:ph idx="11" type="ftr"/>
          </p:nvPr>
        </p:nvSpPr>
        <p:spPr>
          <a:xfrm>
            <a:off x="2185416" y="6455664"/>
            <a:ext cx="14004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5" name="Google Shape;105;p3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34"/>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slide">
  <p:cSld name="Presenters slide">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35"/>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5"/>
          <p:cNvSpPr txBox="1"/>
          <p:nvPr>
            <p:ph idx="1" type="body"/>
          </p:nvPr>
        </p:nvSpPr>
        <p:spPr>
          <a:xfrm>
            <a:off x="1575816" y="1643063"/>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10" name="Google Shape;110;p35"/>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11" name="Google Shape;111;p3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35"/>
          <p:cNvSpPr/>
          <p:nvPr>
            <p:ph idx="2" type="pic"/>
          </p:nvPr>
        </p:nvSpPr>
        <p:spPr>
          <a:xfrm>
            <a:off x="521208" y="1645920"/>
            <a:ext cx="972000" cy="1150240"/>
          </a:xfrm>
          <a:prstGeom prst="rect">
            <a:avLst/>
          </a:prstGeom>
          <a:solidFill>
            <a:schemeClr val="lt2"/>
          </a:solidFill>
          <a:ln>
            <a:noFill/>
          </a:ln>
        </p:spPr>
      </p:sp>
      <p:sp>
        <p:nvSpPr>
          <p:cNvPr id="113" name="Google Shape;113;p35"/>
          <p:cNvSpPr/>
          <p:nvPr>
            <p:ph idx="3" type="pic"/>
          </p:nvPr>
        </p:nvSpPr>
        <p:spPr>
          <a:xfrm>
            <a:off x="518190" y="3239610"/>
            <a:ext cx="972619" cy="1150240"/>
          </a:xfrm>
          <a:prstGeom prst="rect">
            <a:avLst/>
          </a:prstGeom>
          <a:solidFill>
            <a:schemeClr val="lt2"/>
          </a:solidFill>
          <a:ln>
            <a:noFill/>
          </a:ln>
        </p:spPr>
      </p:sp>
      <p:sp>
        <p:nvSpPr>
          <p:cNvPr id="114" name="Google Shape;114;p35"/>
          <p:cNvSpPr/>
          <p:nvPr>
            <p:ph idx="4" type="pic"/>
          </p:nvPr>
        </p:nvSpPr>
        <p:spPr>
          <a:xfrm>
            <a:off x="518190" y="4829931"/>
            <a:ext cx="972619" cy="1152000"/>
          </a:xfrm>
          <a:prstGeom prst="rect">
            <a:avLst/>
          </a:prstGeom>
          <a:solidFill>
            <a:schemeClr val="lt2"/>
          </a:solidFill>
          <a:ln>
            <a:noFill/>
          </a:ln>
        </p:spPr>
      </p:sp>
      <p:sp>
        <p:nvSpPr>
          <p:cNvPr id="115" name="Google Shape;115;p35"/>
          <p:cNvSpPr txBox="1"/>
          <p:nvPr>
            <p:ph idx="5" type="body"/>
          </p:nvPr>
        </p:nvSpPr>
        <p:spPr>
          <a:xfrm>
            <a:off x="1575816" y="1901952"/>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16" name="Google Shape;116;p35"/>
          <p:cNvSpPr txBox="1"/>
          <p:nvPr>
            <p:ph idx="6" type="body"/>
          </p:nvPr>
        </p:nvSpPr>
        <p:spPr>
          <a:xfrm>
            <a:off x="1575816" y="2313432"/>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17" name="Google Shape;117;p35"/>
          <p:cNvSpPr txBox="1"/>
          <p:nvPr>
            <p:ph idx="7" type="body"/>
          </p:nvPr>
        </p:nvSpPr>
        <p:spPr>
          <a:xfrm>
            <a:off x="1575816" y="3239610"/>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18" name="Google Shape;118;p35"/>
          <p:cNvSpPr txBox="1"/>
          <p:nvPr>
            <p:ph idx="8" type="body"/>
          </p:nvPr>
        </p:nvSpPr>
        <p:spPr>
          <a:xfrm>
            <a:off x="1575816" y="3498499"/>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19" name="Google Shape;119;p35"/>
          <p:cNvSpPr txBox="1"/>
          <p:nvPr>
            <p:ph idx="9" type="body"/>
          </p:nvPr>
        </p:nvSpPr>
        <p:spPr>
          <a:xfrm>
            <a:off x="1575816" y="3909979"/>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20" name="Google Shape;120;p35"/>
          <p:cNvSpPr txBox="1"/>
          <p:nvPr>
            <p:ph idx="13" type="body"/>
          </p:nvPr>
        </p:nvSpPr>
        <p:spPr>
          <a:xfrm>
            <a:off x="1575816" y="4836157"/>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21" name="Google Shape;121;p35"/>
          <p:cNvSpPr txBox="1"/>
          <p:nvPr>
            <p:ph idx="14" type="body"/>
          </p:nvPr>
        </p:nvSpPr>
        <p:spPr>
          <a:xfrm>
            <a:off x="1575816" y="5095046"/>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22" name="Google Shape;122;p35"/>
          <p:cNvSpPr txBox="1"/>
          <p:nvPr>
            <p:ph idx="15" type="body"/>
          </p:nvPr>
        </p:nvSpPr>
        <p:spPr>
          <a:xfrm>
            <a:off x="1575816" y="5506526"/>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23" name="Google Shape;123;p35"/>
          <p:cNvSpPr txBox="1"/>
          <p:nvPr>
            <p:ph idx="16" type="body"/>
          </p:nvPr>
        </p:nvSpPr>
        <p:spPr>
          <a:xfrm>
            <a:off x="5461763" y="1643063"/>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24" name="Google Shape;124;p35"/>
          <p:cNvSpPr/>
          <p:nvPr>
            <p:ph idx="17" type="pic"/>
          </p:nvPr>
        </p:nvSpPr>
        <p:spPr>
          <a:xfrm>
            <a:off x="4407155" y="1645920"/>
            <a:ext cx="972000" cy="1150240"/>
          </a:xfrm>
          <a:prstGeom prst="rect">
            <a:avLst/>
          </a:prstGeom>
          <a:solidFill>
            <a:schemeClr val="lt2"/>
          </a:solidFill>
          <a:ln>
            <a:noFill/>
          </a:ln>
        </p:spPr>
      </p:sp>
      <p:sp>
        <p:nvSpPr>
          <p:cNvPr id="125" name="Google Shape;125;p35"/>
          <p:cNvSpPr/>
          <p:nvPr>
            <p:ph idx="18" type="pic"/>
          </p:nvPr>
        </p:nvSpPr>
        <p:spPr>
          <a:xfrm>
            <a:off x="4404137" y="3239610"/>
            <a:ext cx="972619" cy="1150240"/>
          </a:xfrm>
          <a:prstGeom prst="rect">
            <a:avLst/>
          </a:prstGeom>
          <a:solidFill>
            <a:schemeClr val="lt2"/>
          </a:solidFill>
          <a:ln>
            <a:noFill/>
          </a:ln>
        </p:spPr>
      </p:sp>
      <p:sp>
        <p:nvSpPr>
          <p:cNvPr id="126" name="Google Shape;126;p35"/>
          <p:cNvSpPr/>
          <p:nvPr>
            <p:ph idx="19" type="pic"/>
          </p:nvPr>
        </p:nvSpPr>
        <p:spPr>
          <a:xfrm>
            <a:off x="4404137" y="4829931"/>
            <a:ext cx="972619" cy="1152000"/>
          </a:xfrm>
          <a:prstGeom prst="rect">
            <a:avLst/>
          </a:prstGeom>
          <a:solidFill>
            <a:schemeClr val="lt2"/>
          </a:solidFill>
          <a:ln>
            <a:noFill/>
          </a:ln>
        </p:spPr>
      </p:sp>
      <p:sp>
        <p:nvSpPr>
          <p:cNvPr id="127" name="Google Shape;127;p35"/>
          <p:cNvSpPr txBox="1"/>
          <p:nvPr>
            <p:ph idx="20" type="body"/>
          </p:nvPr>
        </p:nvSpPr>
        <p:spPr>
          <a:xfrm>
            <a:off x="5461763" y="1901952"/>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28" name="Google Shape;128;p35"/>
          <p:cNvSpPr txBox="1"/>
          <p:nvPr>
            <p:ph idx="21" type="body"/>
          </p:nvPr>
        </p:nvSpPr>
        <p:spPr>
          <a:xfrm>
            <a:off x="5461763" y="2313432"/>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29" name="Google Shape;129;p35"/>
          <p:cNvSpPr txBox="1"/>
          <p:nvPr>
            <p:ph idx="22" type="body"/>
          </p:nvPr>
        </p:nvSpPr>
        <p:spPr>
          <a:xfrm>
            <a:off x="5461763" y="3239610"/>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30" name="Google Shape;130;p35"/>
          <p:cNvSpPr txBox="1"/>
          <p:nvPr>
            <p:ph idx="23" type="body"/>
          </p:nvPr>
        </p:nvSpPr>
        <p:spPr>
          <a:xfrm>
            <a:off x="5461763" y="3498499"/>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31" name="Google Shape;131;p35"/>
          <p:cNvSpPr txBox="1"/>
          <p:nvPr>
            <p:ph idx="24" type="body"/>
          </p:nvPr>
        </p:nvSpPr>
        <p:spPr>
          <a:xfrm>
            <a:off x="5461763" y="3909979"/>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32" name="Google Shape;132;p35"/>
          <p:cNvSpPr txBox="1"/>
          <p:nvPr>
            <p:ph idx="25" type="body"/>
          </p:nvPr>
        </p:nvSpPr>
        <p:spPr>
          <a:xfrm>
            <a:off x="5461763" y="4836157"/>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33" name="Google Shape;133;p35"/>
          <p:cNvSpPr txBox="1"/>
          <p:nvPr>
            <p:ph idx="26" type="body"/>
          </p:nvPr>
        </p:nvSpPr>
        <p:spPr>
          <a:xfrm>
            <a:off x="5461763" y="5095046"/>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34" name="Google Shape;134;p35"/>
          <p:cNvSpPr txBox="1"/>
          <p:nvPr>
            <p:ph idx="27" type="body"/>
          </p:nvPr>
        </p:nvSpPr>
        <p:spPr>
          <a:xfrm>
            <a:off x="5461763" y="5506526"/>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35" name="Google Shape;135;p35"/>
          <p:cNvSpPr txBox="1"/>
          <p:nvPr>
            <p:ph idx="28" type="body"/>
          </p:nvPr>
        </p:nvSpPr>
        <p:spPr>
          <a:xfrm>
            <a:off x="9350728" y="1643063"/>
            <a:ext cx="2322576"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36" name="Google Shape;136;p35"/>
          <p:cNvSpPr/>
          <p:nvPr>
            <p:ph idx="29" type="pic"/>
          </p:nvPr>
        </p:nvSpPr>
        <p:spPr>
          <a:xfrm>
            <a:off x="8296120" y="1645920"/>
            <a:ext cx="972000" cy="1150240"/>
          </a:xfrm>
          <a:prstGeom prst="rect">
            <a:avLst/>
          </a:prstGeom>
          <a:solidFill>
            <a:schemeClr val="lt2"/>
          </a:solidFill>
          <a:ln>
            <a:noFill/>
          </a:ln>
        </p:spPr>
      </p:sp>
      <p:sp>
        <p:nvSpPr>
          <p:cNvPr id="137" name="Google Shape;137;p35"/>
          <p:cNvSpPr/>
          <p:nvPr>
            <p:ph idx="30" type="pic"/>
          </p:nvPr>
        </p:nvSpPr>
        <p:spPr>
          <a:xfrm>
            <a:off x="8293102" y="3239610"/>
            <a:ext cx="972619" cy="1150240"/>
          </a:xfrm>
          <a:prstGeom prst="rect">
            <a:avLst/>
          </a:prstGeom>
          <a:solidFill>
            <a:schemeClr val="lt2"/>
          </a:solidFill>
          <a:ln>
            <a:noFill/>
          </a:ln>
        </p:spPr>
      </p:sp>
      <p:sp>
        <p:nvSpPr>
          <p:cNvPr id="138" name="Google Shape;138;p35"/>
          <p:cNvSpPr/>
          <p:nvPr>
            <p:ph idx="31" type="pic"/>
          </p:nvPr>
        </p:nvSpPr>
        <p:spPr>
          <a:xfrm>
            <a:off x="8293102" y="4829931"/>
            <a:ext cx="972619" cy="1152000"/>
          </a:xfrm>
          <a:prstGeom prst="rect">
            <a:avLst/>
          </a:prstGeom>
          <a:solidFill>
            <a:schemeClr val="lt2"/>
          </a:solidFill>
          <a:ln>
            <a:noFill/>
          </a:ln>
        </p:spPr>
      </p:sp>
      <p:sp>
        <p:nvSpPr>
          <p:cNvPr id="139" name="Google Shape;139;p35"/>
          <p:cNvSpPr txBox="1"/>
          <p:nvPr>
            <p:ph idx="32" type="body"/>
          </p:nvPr>
        </p:nvSpPr>
        <p:spPr>
          <a:xfrm>
            <a:off x="9350728" y="1901952"/>
            <a:ext cx="2322576"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40" name="Google Shape;140;p35"/>
          <p:cNvSpPr txBox="1"/>
          <p:nvPr>
            <p:ph idx="33" type="body"/>
          </p:nvPr>
        </p:nvSpPr>
        <p:spPr>
          <a:xfrm>
            <a:off x="9350728" y="2313432"/>
            <a:ext cx="2322576"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41" name="Google Shape;141;p35"/>
          <p:cNvSpPr txBox="1"/>
          <p:nvPr>
            <p:ph idx="34" type="body"/>
          </p:nvPr>
        </p:nvSpPr>
        <p:spPr>
          <a:xfrm>
            <a:off x="9350728" y="3239610"/>
            <a:ext cx="2322576"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42" name="Google Shape;142;p35"/>
          <p:cNvSpPr txBox="1"/>
          <p:nvPr>
            <p:ph idx="35" type="body"/>
          </p:nvPr>
        </p:nvSpPr>
        <p:spPr>
          <a:xfrm>
            <a:off x="9350728" y="3498499"/>
            <a:ext cx="2322576"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43" name="Google Shape;143;p35"/>
          <p:cNvSpPr txBox="1"/>
          <p:nvPr>
            <p:ph idx="36" type="body"/>
          </p:nvPr>
        </p:nvSpPr>
        <p:spPr>
          <a:xfrm>
            <a:off x="9350728" y="3909979"/>
            <a:ext cx="2322576"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44" name="Google Shape;144;p35"/>
          <p:cNvSpPr txBox="1"/>
          <p:nvPr>
            <p:ph idx="37" type="body"/>
          </p:nvPr>
        </p:nvSpPr>
        <p:spPr>
          <a:xfrm>
            <a:off x="9350728" y="4836157"/>
            <a:ext cx="2322576"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145" name="Google Shape;145;p35"/>
          <p:cNvSpPr txBox="1"/>
          <p:nvPr>
            <p:ph idx="38" type="body"/>
          </p:nvPr>
        </p:nvSpPr>
        <p:spPr>
          <a:xfrm>
            <a:off x="9350728" y="5095046"/>
            <a:ext cx="2322576"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46" name="Google Shape;146;p35"/>
          <p:cNvSpPr txBox="1"/>
          <p:nvPr>
            <p:ph idx="39" type="body"/>
          </p:nvPr>
        </p:nvSpPr>
        <p:spPr>
          <a:xfrm>
            <a:off x="9350728" y="5506526"/>
            <a:ext cx="2322576"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147" name="Google Shape;147;p35"/>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1/3+2/3)">
  <p:cSld name="2 column (1/3+2/3)">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36"/>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6"/>
          <p:cNvSpPr txBox="1"/>
          <p:nvPr>
            <p:ph idx="1" type="body"/>
          </p:nvPr>
        </p:nvSpPr>
        <p:spPr>
          <a:xfrm>
            <a:off x="522288" y="1643063"/>
            <a:ext cx="3376613"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51" name="Google Shape;151;p36"/>
          <p:cNvSpPr txBox="1"/>
          <p:nvPr>
            <p:ph idx="2" type="body"/>
          </p:nvPr>
        </p:nvSpPr>
        <p:spPr>
          <a:xfrm>
            <a:off x="522287" y="2103438"/>
            <a:ext cx="3376613"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52" name="Google Shape;152;p36"/>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3" name="Google Shape;153;p3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p36"/>
          <p:cNvSpPr txBox="1"/>
          <p:nvPr>
            <p:ph idx="3" type="body"/>
          </p:nvPr>
        </p:nvSpPr>
        <p:spPr>
          <a:xfrm>
            <a:off x="4406901" y="1643063"/>
            <a:ext cx="726281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55" name="Google Shape;155;p36"/>
          <p:cNvSpPr txBox="1"/>
          <p:nvPr>
            <p:ph idx="4" type="body"/>
          </p:nvPr>
        </p:nvSpPr>
        <p:spPr>
          <a:xfrm>
            <a:off x="4406900" y="2103438"/>
            <a:ext cx="726281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56" name="Google Shape;156;p36"/>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3+1/3)">
  <p:cSld name="2 column (2/3+1/3)">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37"/>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7"/>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60" name="Google Shape;160;p37"/>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61" name="Google Shape;161;p37"/>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2" name="Google Shape;162;p3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37"/>
          <p:cNvSpPr txBox="1"/>
          <p:nvPr>
            <p:ph idx="3" type="body"/>
          </p:nvPr>
        </p:nvSpPr>
        <p:spPr>
          <a:xfrm>
            <a:off x="8289926" y="1643063"/>
            <a:ext cx="3368674"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64" name="Google Shape;164;p37"/>
          <p:cNvSpPr txBox="1"/>
          <p:nvPr>
            <p:ph idx="4" type="body"/>
          </p:nvPr>
        </p:nvSpPr>
        <p:spPr>
          <a:xfrm>
            <a:off x="8289925" y="2103438"/>
            <a:ext cx="3368674"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65" name="Google Shape;165;p37"/>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20"/>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0"/>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 name="Google Shape;22;p2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20"/>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b="0" i="0" lang="en-US" sz="800" u="none" cap="none" strike="noStrike">
                <a:solidFill>
                  <a:schemeClr val="dk1"/>
                </a:solidFill>
                <a:latin typeface="Arial"/>
                <a:ea typeface="Arial"/>
                <a:cs typeface="Arial"/>
                <a:sym typeface="Arial"/>
              </a:rPr>
              <a:t> © 2025 GE HealthCare. GE is a trademark of </a:t>
            </a:r>
            <a:br>
              <a:rPr b="0" i="0" lang="en-US" sz="800" u="none" cap="none" strike="noStrike">
                <a:solidFill>
                  <a:schemeClr val="dk1"/>
                </a:solidFill>
                <a:latin typeface="Arial"/>
                <a:ea typeface="Arial"/>
                <a:cs typeface="Arial"/>
                <a:sym typeface="Arial"/>
              </a:rPr>
            </a:br>
            <a:r>
              <a:rPr b="0" i="0" lang="en-US" sz="800" u="none" cap="none" strike="noStrike">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bg>
      <p:bgPr>
        <a:blipFill>
          <a:blip r:embed="rId2">
            <a:alphaModFix/>
          </a:blip>
          <a:stretch>
            <a:fillRect/>
          </a:stretch>
        </a:blipFill>
      </p:bgPr>
    </p:bg>
    <p:spTree>
      <p:nvGrpSpPr>
        <p:cNvPr id="166" name="Shape 166"/>
        <p:cNvGrpSpPr/>
        <p:nvPr/>
      </p:nvGrpSpPr>
      <p:grpSpPr>
        <a:xfrm>
          <a:off x="0" y="0"/>
          <a:ext cx="0" cy="0"/>
          <a:chOff x="0" y="0"/>
          <a:chExt cx="0" cy="0"/>
        </a:xfrm>
      </p:grpSpPr>
      <p:sp>
        <p:nvSpPr>
          <p:cNvPr id="167" name="Google Shape;167;p38"/>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38"/>
          <p:cNvSpPr txBox="1"/>
          <p:nvPr>
            <p:ph idx="1" type="body"/>
          </p:nvPr>
        </p:nvSpPr>
        <p:spPr>
          <a:xfrm>
            <a:off x="522288" y="1643063"/>
            <a:ext cx="3376613"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69" name="Google Shape;169;p38"/>
          <p:cNvSpPr txBox="1"/>
          <p:nvPr>
            <p:ph idx="2" type="body"/>
          </p:nvPr>
        </p:nvSpPr>
        <p:spPr>
          <a:xfrm>
            <a:off x="522287" y="2103438"/>
            <a:ext cx="3376613"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70" name="Google Shape;170;p38"/>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1" name="Google Shape;171;p3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38"/>
          <p:cNvSpPr txBox="1"/>
          <p:nvPr>
            <p:ph idx="3" type="body"/>
          </p:nvPr>
        </p:nvSpPr>
        <p:spPr>
          <a:xfrm>
            <a:off x="4406901" y="1643063"/>
            <a:ext cx="3382963"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73" name="Google Shape;173;p38"/>
          <p:cNvSpPr txBox="1"/>
          <p:nvPr>
            <p:ph idx="4" type="body"/>
          </p:nvPr>
        </p:nvSpPr>
        <p:spPr>
          <a:xfrm>
            <a:off x="4406900" y="2103438"/>
            <a:ext cx="3382963"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74" name="Google Shape;174;p38"/>
          <p:cNvSpPr txBox="1"/>
          <p:nvPr>
            <p:ph idx="5" type="body"/>
          </p:nvPr>
        </p:nvSpPr>
        <p:spPr>
          <a:xfrm>
            <a:off x="8297864" y="1643063"/>
            <a:ext cx="336073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75" name="Google Shape;175;p38"/>
          <p:cNvSpPr txBox="1"/>
          <p:nvPr>
            <p:ph idx="6" type="body"/>
          </p:nvPr>
        </p:nvSpPr>
        <p:spPr>
          <a:xfrm>
            <a:off x="8297863" y="2103438"/>
            <a:ext cx="336073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76" name="Google Shape;176;p38"/>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bg>
      <p:bgPr>
        <a:blipFill>
          <a:blip r:embed="rId2">
            <a:alphaModFix/>
          </a:blip>
          <a:stretch>
            <a:fillRect/>
          </a:stretch>
        </a:blipFill>
      </p:bgPr>
    </p:bg>
    <p:spTree>
      <p:nvGrpSpPr>
        <p:cNvPr id="177" name="Shape 177"/>
        <p:cNvGrpSpPr/>
        <p:nvPr/>
      </p:nvGrpSpPr>
      <p:grpSpPr>
        <a:xfrm>
          <a:off x="0" y="0"/>
          <a:ext cx="0" cy="0"/>
          <a:chOff x="0" y="0"/>
          <a:chExt cx="0" cy="0"/>
        </a:xfrm>
      </p:grpSpPr>
      <p:sp>
        <p:nvSpPr>
          <p:cNvPr id="178" name="Google Shape;178;p39"/>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39"/>
          <p:cNvSpPr txBox="1"/>
          <p:nvPr>
            <p:ph idx="1" type="body"/>
          </p:nvPr>
        </p:nvSpPr>
        <p:spPr>
          <a:xfrm>
            <a:off x="522288"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80" name="Google Shape;180;p39"/>
          <p:cNvSpPr txBox="1"/>
          <p:nvPr>
            <p:ph idx="2" type="body"/>
          </p:nvPr>
        </p:nvSpPr>
        <p:spPr>
          <a:xfrm>
            <a:off x="522287"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81" name="Google Shape;181;p39"/>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82" name="Google Shape;182;p3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3" name="Google Shape;183;p39"/>
          <p:cNvSpPr txBox="1"/>
          <p:nvPr>
            <p:ph idx="3" type="body"/>
          </p:nvPr>
        </p:nvSpPr>
        <p:spPr>
          <a:xfrm>
            <a:off x="3433424"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84" name="Google Shape;184;p39"/>
          <p:cNvSpPr txBox="1"/>
          <p:nvPr>
            <p:ph idx="4" type="body"/>
          </p:nvPr>
        </p:nvSpPr>
        <p:spPr>
          <a:xfrm>
            <a:off x="3433423"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85" name="Google Shape;185;p39"/>
          <p:cNvSpPr txBox="1"/>
          <p:nvPr>
            <p:ph idx="5" type="body"/>
          </p:nvPr>
        </p:nvSpPr>
        <p:spPr>
          <a:xfrm>
            <a:off x="6344560"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86" name="Google Shape;186;p39"/>
          <p:cNvSpPr txBox="1"/>
          <p:nvPr>
            <p:ph idx="6" type="body"/>
          </p:nvPr>
        </p:nvSpPr>
        <p:spPr>
          <a:xfrm>
            <a:off x="6344559"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87" name="Google Shape;187;p39"/>
          <p:cNvSpPr txBox="1"/>
          <p:nvPr>
            <p:ph idx="7" type="body"/>
          </p:nvPr>
        </p:nvSpPr>
        <p:spPr>
          <a:xfrm>
            <a:off x="9255696"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88" name="Google Shape;188;p39"/>
          <p:cNvSpPr txBox="1"/>
          <p:nvPr>
            <p:ph idx="8" type="body"/>
          </p:nvPr>
        </p:nvSpPr>
        <p:spPr>
          <a:xfrm>
            <a:off x="9255695"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89" name="Google Shape;189;p39"/>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content - 2 column">
  <p:cSld name="Box content - 2 column">
    <p:bg>
      <p:bgPr>
        <a:blipFill>
          <a:blip r:embed="rId2">
            <a:alphaModFix/>
          </a:blip>
          <a:stretch>
            <a:fillRect/>
          </a:stretch>
        </a:blipFill>
      </p:bgPr>
    </p:bg>
    <p:spTree>
      <p:nvGrpSpPr>
        <p:cNvPr id="190" name="Shape 190"/>
        <p:cNvGrpSpPr/>
        <p:nvPr/>
      </p:nvGrpSpPr>
      <p:grpSpPr>
        <a:xfrm>
          <a:off x="0" y="0"/>
          <a:ext cx="0" cy="0"/>
          <a:chOff x="0" y="0"/>
          <a:chExt cx="0" cy="0"/>
        </a:xfrm>
      </p:grpSpPr>
      <p:sp>
        <p:nvSpPr>
          <p:cNvPr id="191" name="Google Shape;191;p40"/>
          <p:cNvSpPr/>
          <p:nvPr/>
        </p:nvSpPr>
        <p:spPr>
          <a:xfrm>
            <a:off x="6338889" y="1490963"/>
            <a:ext cx="5337999"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40"/>
          <p:cNvSpPr/>
          <p:nvPr/>
        </p:nvSpPr>
        <p:spPr>
          <a:xfrm>
            <a:off x="521185" y="1490963"/>
            <a:ext cx="5331928"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40"/>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40"/>
          <p:cNvSpPr txBox="1"/>
          <p:nvPr>
            <p:ph idx="1" type="body"/>
          </p:nvPr>
        </p:nvSpPr>
        <p:spPr>
          <a:xfrm>
            <a:off x="690563" y="1643063"/>
            <a:ext cx="496519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95" name="Google Shape;195;p40"/>
          <p:cNvSpPr txBox="1"/>
          <p:nvPr>
            <p:ph idx="2" type="body"/>
          </p:nvPr>
        </p:nvSpPr>
        <p:spPr>
          <a:xfrm>
            <a:off x="690562" y="2103438"/>
            <a:ext cx="496519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96" name="Google Shape;196;p40"/>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97" name="Google Shape;197;p4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8" name="Google Shape;198;p40"/>
          <p:cNvSpPr txBox="1"/>
          <p:nvPr>
            <p:ph idx="3" type="body"/>
          </p:nvPr>
        </p:nvSpPr>
        <p:spPr>
          <a:xfrm>
            <a:off x="6522987" y="1643063"/>
            <a:ext cx="496519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199" name="Google Shape;199;p40"/>
          <p:cNvSpPr txBox="1"/>
          <p:nvPr>
            <p:ph idx="4" type="body"/>
          </p:nvPr>
        </p:nvSpPr>
        <p:spPr>
          <a:xfrm>
            <a:off x="6522987" y="2103438"/>
            <a:ext cx="496519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00" name="Google Shape;200;p40"/>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content - 3 column">
  <p:cSld name="Box content - 3 column">
    <p:bg>
      <p:bgPr>
        <a:blipFill>
          <a:blip r:embed="rId2">
            <a:alphaModFix/>
          </a:blip>
          <a:stretch>
            <a:fillRect/>
          </a:stretch>
        </a:blipFill>
      </p:bgPr>
    </p:bg>
    <p:spTree>
      <p:nvGrpSpPr>
        <p:cNvPr id="201" name="Shape 201"/>
        <p:cNvGrpSpPr/>
        <p:nvPr/>
      </p:nvGrpSpPr>
      <p:grpSpPr>
        <a:xfrm>
          <a:off x="0" y="0"/>
          <a:ext cx="0" cy="0"/>
          <a:chOff x="0" y="0"/>
          <a:chExt cx="0" cy="0"/>
        </a:xfrm>
      </p:grpSpPr>
      <p:sp>
        <p:nvSpPr>
          <p:cNvPr id="202" name="Google Shape;202;p41"/>
          <p:cNvSpPr/>
          <p:nvPr/>
        </p:nvSpPr>
        <p:spPr>
          <a:xfrm>
            <a:off x="4406900" y="1490963"/>
            <a:ext cx="3382963"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41"/>
          <p:cNvSpPr/>
          <p:nvPr/>
        </p:nvSpPr>
        <p:spPr>
          <a:xfrm>
            <a:off x="8289925" y="1490963"/>
            <a:ext cx="3379787"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41"/>
          <p:cNvSpPr/>
          <p:nvPr/>
        </p:nvSpPr>
        <p:spPr>
          <a:xfrm>
            <a:off x="521185" y="1490963"/>
            <a:ext cx="3382478"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41"/>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41"/>
          <p:cNvSpPr txBox="1"/>
          <p:nvPr>
            <p:ph idx="1" type="body"/>
          </p:nvPr>
        </p:nvSpPr>
        <p:spPr>
          <a:xfrm>
            <a:off x="704088" y="1643063"/>
            <a:ext cx="303580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07" name="Google Shape;207;p41"/>
          <p:cNvSpPr txBox="1"/>
          <p:nvPr>
            <p:ph idx="2" type="body"/>
          </p:nvPr>
        </p:nvSpPr>
        <p:spPr>
          <a:xfrm>
            <a:off x="704088" y="2103438"/>
            <a:ext cx="303580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08" name="Google Shape;208;p41"/>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9" name="Google Shape;209;p4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41"/>
          <p:cNvSpPr txBox="1"/>
          <p:nvPr>
            <p:ph idx="3" type="body"/>
          </p:nvPr>
        </p:nvSpPr>
        <p:spPr>
          <a:xfrm>
            <a:off x="4586224" y="1643063"/>
            <a:ext cx="303580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11" name="Google Shape;211;p41"/>
          <p:cNvSpPr txBox="1"/>
          <p:nvPr>
            <p:ph idx="4" type="body"/>
          </p:nvPr>
        </p:nvSpPr>
        <p:spPr>
          <a:xfrm>
            <a:off x="4586224" y="2103438"/>
            <a:ext cx="303580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12" name="Google Shape;212;p41"/>
          <p:cNvSpPr txBox="1"/>
          <p:nvPr>
            <p:ph idx="5" type="body"/>
          </p:nvPr>
        </p:nvSpPr>
        <p:spPr>
          <a:xfrm>
            <a:off x="8481083" y="1643063"/>
            <a:ext cx="303580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13" name="Google Shape;213;p41"/>
          <p:cNvSpPr txBox="1"/>
          <p:nvPr>
            <p:ph idx="6" type="body"/>
          </p:nvPr>
        </p:nvSpPr>
        <p:spPr>
          <a:xfrm>
            <a:off x="8481083" y="2103438"/>
            <a:ext cx="303580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14" name="Google Shape;214;p41"/>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content - 4 column">
  <p:cSld name="Box content - 4 column">
    <p:bg>
      <p:bgPr>
        <a:blipFill>
          <a:blip r:embed="rId2">
            <a:alphaModFix/>
          </a:blip>
          <a:stretch>
            <a:fillRect/>
          </a:stretch>
        </a:blipFill>
      </p:bgPr>
    </p:bg>
    <p:spTree>
      <p:nvGrpSpPr>
        <p:cNvPr id="215" name="Shape 215"/>
        <p:cNvGrpSpPr/>
        <p:nvPr/>
      </p:nvGrpSpPr>
      <p:grpSpPr>
        <a:xfrm>
          <a:off x="0" y="0"/>
          <a:ext cx="0" cy="0"/>
          <a:chOff x="0" y="0"/>
          <a:chExt cx="0" cy="0"/>
        </a:xfrm>
      </p:grpSpPr>
      <p:sp>
        <p:nvSpPr>
          <p:cNvPr id="216" name="Google Shape;216;p42"/>
          <p:cNvSpPr/>
          <p:nvPr/>
        </p:nvSpPr>
        <p:spPr>
          <a:xfrm>
            <a:off x="3383407" y="1490963"/>
            <a:ext cx="2469706"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 name="Google Shape;217;p42"/>
          <p:cNvSpPr/>
          <p:nvPr/>
        </p:nvSpPr>
        <p:spPr>
          <a:xfrm>
            <a:off x="6343650" y="1490963"/>
            <a:ext cx="2468880"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 name="Google Shape;218;p42"/>
          <p:cNvSpPr/>
          <p:nvPr/>
        </p:nvSpPr>
        <p:spPr>
          <a:xfrm>
            <a:off x="9200832" y="1490963"/>
            <a:ext cx="2468880"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42"/>
          <p:cNvSpPr/>
          <p:nvPr/>
        </p:nvSpPr>
        <p:spPr>
          <a:xfrm>
            <a:off x="521185" y="1490963"/>
            <a:ext cx="2468880"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0" name="Google Shape;220;p42"/>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42"/>
          <p:cNvSpPr txBox="1"/>
          <p:nvPr>
            <p:ph idx="1" type="body"/>
          </p:nvPr>
        </p:nvSpPr>
        <p:spPr>
          <a:xfrm>
            <a:off x="704088"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22" name="Google Shape;222;p42"/>
          <p:cNvSpPr txBox="1"/>
          <p:nvPr>
            <p:ph idx="2" type="body"/>
          </p:nvPr>
        </p:nvSpPr>
        <p:spPr>
          <a:xfrm>
            <a:off x="704088"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23" name="Google Shape;223;p42"/>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24" name="Google Shape;224;p4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5" name="Google Shape;225;p42"/>
          <p:cNvSpPr txBox="1"/>
          <p:nvPr>
            <p:ph idx="3" type="body"/>
          </p:nvPr>
        </p:nvSpPr>
        <p:spPr>
          <a:xfrm>
            <a:off x="3575304"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26" name="Google Shape;226;p42"/>
          <p:cNvSpPr txBox="1"/>
          <p:nvPr>
            <p:ph idx="4" type="body"/>
          </p:nvPr>
        </p:nvSpPr>
        <p:spPr>
          <a:xfrm>
            <a:off x="3575304"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27" name="Google Shape;227;p42"/>
          <p:cNvSpPr txBox="1"/>
          <p:nvPr>
            <p:ph idx="5" type="body"/>
          </p:nvPr>
        </p:nvSpPr>
        <p:spPr>
          <a:xfrm>
            <a:off x="6528689"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28" name="Google Shape;228;p42"/>
          <p:cNvSpPr txBox="1"/>
          <p:nvPr>
            <p:ph idx="6" type="body"/>
          </p:nvPr>
        </p:nvSpPr>
        <p:spPr>
          <a:xfrm>
            <a:off x="6528689"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29" name="Google Shape;229;p42"/>
          <p:cNvSpPr txBox="1"/>
          <p:nvPr>
            <p:ph idx="7" type="body"/>
          </p:nvPr>
        </p:nvSpPr>
        <p:spPr>
          <a:xfrm>
            <a:off x="9390888"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30" name="Google Shape;230;p42"/>
          <p:cNvSpPr txBox="1"/>
          <p:nvPr>
            <p:ph idx="8" type="body"/>
          </p:nvPr>
        </p:nvSpPr>
        <p:spPr>
          <a:xfrm>
            <a:off x="9390888"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31" name="Google Shape;231;p42"/>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USE ONLY - 2 column" showMasterSp="0">
  <p:cSld name="CLINICAL USE ONLY - 2 column">
    <p:bg>
      <p:bgPr>
        <a:blipFill>
          <a:blip r:embed="rId2">
            <a:alphaModFix/>
          </a:blip>
          <a:stretch>
            <a:fillRect/>
          </a:stretch>
        </a:blipFill>
      </p:bgPr>
    </p:bg>
    <p:spTree>
      <p:nvGrpSpPr>
        <p:cNvPr id="232" name="Shape 232"/>
        <p:cNvGrpSpPr/>
        <p:nvPr/>
      </p:nvGrpSpPr>
      <p:grpSpPr>
        <a:xfrm>
          <a:off x="0" y="0"/>
          <a:ext cx="0" cy="0"/>
          <a:chOff x="0" y="0"/>
          <a:chExt cx="0" cy="0"/>
        </a:xfrm>
      </p:grpSpPr>
      <p:sp>
        <p:nvSpPr>
          <p:cNvPr id="233" name="Google Shape;233;p43"/>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43"/>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235" name="Google Shape;235;p43"/>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236" name="Google Shape;236;p43"/>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7" name="Google Shape;237;p4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8" name="Google Shape;238;p43"/>
          <p:cNvSpPr txBox="1"/>
          <p:nvPr>
            <p:ph idx="3" type="body"/>
          </p:nvPr>
        </p:nvSpPr>
        <p:spPr>
          <a:xfrm>
            <a:off x="6343651" y="1643063"/>
            <a:ext cx="532542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239" name="Google Shape;239;p43"/>
          <p:cNvSpPr txBox="1"/>
          <p:nvPr>
            <p:ph idx="4" type="body"/>
          </p:nvPr>
        </p:nvSpPr>
        <p:spPr>
          <a:xfrm>
            <a:off x="6343650" y="2103438"/>
            <a:ext cx="532542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240" name="Google Shape;240;p43"/>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USE ONLY - 2 column (1/3+2/3)">
  <p:cSld name="CLINICAL USE ONLY - 2 column (1/3+2/3)">
    <p:bg>
      <p:bgPr>
        <a:blipFill>
          <a:blip r:embed="rId2">
            <a:alphaModFix/>
          </a:blip>
          <a:stretch>
            <a:fillRect/>
          </a:stretch>
        </a:blipFill>
      </p:bgPr>
    </p:bg>
    <p:spTree>
      <p:nvGrpSpPr>
        <p:cNvPr id="241" name="Shape 241"/>
        <p:cNvGrpSpPr/>
        <p:nvPr/>
      </p:nvGrpSpPr>
      <p:grpSpPr>
        <a:xfrm>
          <a:off x="0" y="0"/>
          <a:ext cx="0" cy="0"/>
          <a:chOff x="0" y="0"/>
          <a:chExt cx="0" cy="0"/>
        </a:xfrm>
      </p:grpSpPr>
      <p:sp>
        <p:nvSpPr>
          <p:cNvPr id="242" name="Google Shape;242;p44"/>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3" name="Google Shape;243;p44"/>
          <p:cNvSpPr txBox="1"/>
          <p:nvPr>
            <p:ph idx="1" type="body"/>
          </p:nvPr>
        </p:nvSpPr>
        <p:spPr>
          <a:xfrm>
            <a:off x="522289" y="1643063"/>
            <a:ext cx="33813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244" name="Google Shape;244;p44"/>
          <p:cNvSpPr txBox="1"/>
          <p:nvPr>
            <p:ph idx="2" type="body"/>
          </p:nvPr>
        </p:nvSpPr>
        <p:spPr>
          <a:xfrm>
            <a:off x="522288" y="2103438"/>
            <a:ext cx="33813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245" name="Google Shape;245;p44"/>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46" name="Google Shape;246;p4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7" name="Google Shape;247;p44"/>
          <p:cNvSpPr txBox="1"/>
          <p:nvPr>
            <p:ph idx="3" type="body"/>
          </p:nvPr>
        </p:nvSpPr>
        <p:spPr>
          <a:xfrm>
            <a:off x="4406901" y="1643063"/>
            <a:ext cx="726281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248" name="Google Shape;248;p44"/>
          <p:cNvSpPr txBox="1"/>
          <p:nvPr>
            <p:ph idx="4" type="body"/>
          </p:nvPr>
        </p:nvSpPr>
        <p:spPr>
          <a:xfrm>
            <a:off x="4406900" y="2103438"/>
            <a:ext cx="726281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249" name="Google Shape;249;p44"/>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USE ONLY - 2 column (2/3+1/3)">
  <p:cSld name="CLINICAL USE ONLY - 2 column (2/3+1/3)">
    <p:bg>
      <p:bgPr>
        <a:blipFill>
          <a:blip r:embed="rId2">
            <a:alphaModFix/>
          </a:blip>
          <a:stretch>
            <a:fillRect/>
          </a:stretch>
        </a:blipFill>
      </p:bgPr>
    </p:bg>
    <p:spTree>
      <p:nvGrpSpPr>
        <p:cNvPr id="250" name="Shape 250"/>
        <p:cNvGrpSpPr/>
        <p:nvPr/>
      </p:nvGrpSpPr>
      <p:grpSpPr>
        <a:xfrm>
          <a:off x="0" y="0"/>
          <a:ext cx="0" cy="0"/>
          <a:chOff x="0" y="0"/>
          <a:chExt cx="0" cy="0"/>
        </a:xfrm>
      </p:grpSpPr>
      <p:sp>
        <p:nvSpPr>
          <p:cNvPr id="251" name="Google Shape;251;p45"/>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45"/>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253" name="Google Shape;253;p45"/>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254" name="Google Shape;254;p45"/>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55" name="Google Shape;255;p4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6" name="Google Shape;256;p45"/>
          <p:cNvSpPr txBox="1"/>
          <p:nvPr>
            <p:ph idx="3" type="body"/>
          </p:nvPr>
        </p:nvSpPr>
        <p:spPr>
          <a:xfrm>
            <a:off x="8289925" y="1643063"/>
            <a:ext cx="3368675"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257" name="Google Shape;257;p45"/>
          <p:cNvSpPr txBox="1"/>
          <p:nvPr>
            <p:ph idx="4" type="body"/>
          </p:nvPr>
        </p:nvSpPr>
        <p:spPr>
          <a:xfrm>
            <a:off x="8289924" y="2103438"/>
            <a:ext cx="3368675"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258" name="Google Shape;258;p45"/>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p:cSld name="Content + callout">
    <p:bg>
      <p:bgPr>
        <a:blipFill>
          <a:blip r:embed="rId2">
            <a:alphaModFix/>
          </a:blip>
          <a:stretch>
            <a:fillRect/>
          </a:stretch>
        </a:blipFill>
      </p:bgPr>
    </p:bg>
    <p:spTree>
      <p:nvGrpSpPr>
        <p:cNvPr id="259" name="Shape 259"/>
        <p:cNvGrpSpPr/>
        <p:nvPr/>
      </p:nvGrpSpPr>
      <p:grpSpPr>
        <a:xfrm>
          <a:off x="0" y="0"/>
          <a:ext cx="0" cy="0"/>
          <a:chOff x="0" y="0"/>
          <a:chExt cx="0" cy="0"/>
        </a:xfrm>
      </p:grpSpPr>
      <p:sp>
        <p:nvSpPr>
          <p:cNvPr id="260" name="Google Shape;260;p46"/>
          <p:cNvSpPr/>
          <p:nvPr/>
        </p:nvSpPr>
        <p:spPr>
          <a:xfrm>
            <a:off x="6096000" y="0"/>
            <a:ext cx="6096000" cy="6308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61" name="Google Shape;261;p46"/>
          <p:cNvSpPr txBox="1"/>
          <p:nvPr>
            <p:ph type="title"/>
          </p:nvPr>
        </p:nvSpPr>
        <p:spPr>
          <a:xfrm>
            <a:off x="522287" y="365125"/>
            <a:ext cx="533082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46"/>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63" name="Google Shape;263;p46"/>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64" name="Google Shape;264;p46"/>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65" name="Google Shape;265;p4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46"/>
          <p:cNvSpPr txBox="1"/>
          <p:nvPr>
            <p:ph idx="3" type="body"/>
          </p:nvPr>
        </p:nvSpPr>
        <p:spPr>
          <a:xfrm>
            <a:off x="6457743" y="365125"/>
            <a:ext cx="5211969"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6pPr>
            <a:lvl7pPr indent="-330200" lvl="6" marL="32004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7pPr>
            <a:lvl8pPr indent="-330200" lvl="7" marL="36576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8pPr>
            <a:lvl9pPr indent="-330200" lvl="8" marL="41148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9pPr>
          </a:lstStyle>
          <a:p/>
        </p:txBody>
      </p:sp>
      <p:sp>
        <p:nvSpPr>
          <p:cNvPr id="267" name="Google Shape;267;p46"/>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 white">
  <p:cSld name="Content + callout - white">
    <p:bg>
      <p:bgPr>
        <a:blipFill>
          <a:blip r:embed="rId2">
            <a:alphaModFix/>
          </a:blip>
          <a:stretch>
            <a:fillRect/>
          </a:stretch>
        </a:blipFill>
      </p:bgPr>
    </p:bg>
    <p:spTree>
      <p:nvGrpSpPr>
        <p:cNvPr id="268" name="Shape 268"/>
        <p:cNvGrpSpPr/>
        <p:nvPr/>
      </p:nvGrpSpPr>
      <p:grpSpPr>
        <a:xfrm>
          <a:off x="0" y="0"/>
          <a:ext cx="0" cy="0"/>
          <a:chOff x="0" y="0"/>
          <a:chExt cx="0" cy="0"/>
        </a:xfrm>
      </p:grpSpPr>
      <p:sp>
        <p:nvSpPr>
          <p:cNvPr id="269" name="Google Shape;269;p47"/>
          <p:cNvSpPr txBox="1"/>
          <p:nvPr>
            <p:ph type="title"/>
          </p:nvPr>
        </p:nvSpPr>
        <p:spPr>
          <a:xfrm>
            <a:off x="522287" y="365125"/>
            <a:ext cx="533082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47"/>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71" name="Google Shape;271;p47"/>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72" name="Google Shape;272;p47"/>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73" name="Google Shape;273;p4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4" name="Google Shape;274;p47"/>
          <p:cNvSpPr txBox="1"/>
          <p:nvPr>
            <p:ph idx="3" type="body"/>
          </p:nvPr>
        </p:nvSpPr>
        <p:spPr>
          <a:xfrm>
            <a:off x="6457743" y="365125"/>
            <a:ext cx="5211969"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accent1"/>
              </a:buClr>
              <a:buSzPts val="3200"/>
              <a:buNone/>
              <a:defRPr sz="3200">
                <a:solidFill>
                  <a:schemeClr val="accent1"/>
                </a:solidFill>
                <a:latin typeface="Arial"/>
                <a:ea typeface="Arial"/>
                <a:cs typeface="Arial"/>
                <a:sym typeface="Arial"/>
              </a:defRPr>
            </a:lvl1pPr>
            <a:lvl2pPr indent="-431800" lvl="1" marL="914400" algn="l">
              <a:lnSpc>
                <a:spcPct val="100000"/>
              </a:lnSpc>
              <a:spcBef>
                <a:spcPts val="600"/>
              </a:spcBef>
              <a:spcAft>
                <a:spcPts val="0"/>
              </a:spcAft>
              <a:buClr>
                <a:schemeClr val="accent1"/>
              </a:buClr>
              <a:buSzPts val="3200"/>
              <a:buChar char="•"/>
              <a:defRPr sz="3200">
                <a:solidFill>
                  <a:schemeClr val="accent1"/>
                </a:solidFill>
                <a:latin typeface="Arial"/>
                <a:ea typeface="Arial"/>
                <a:cs typeface="Arial"/>
                <a:sym typeface="Arial"/>
              </a:defRPr>
            </a:lvl2pPr>
            <a:lvl3pPr indent="-406400" lvl="2" marL="1371600" algn="l">
              <a:lnSpc>
                <a:spcPct val="100000"/>
              </a:lnSpc>
              <a:spcBef>
                <a:spcPts val="600"/>
              </a:spcBef>
              <a:spcAft>
                <a:spcPts val="0"/>
              </a:spcAft>
              <a:buClr>
                <a:schemeClr val="accent1"/>
              </a:buClr>
              <a:buSzPts val="2800"/>
              <a:buChar char="–"/>
              <a:defRPr sz="2800">
                <a:solidFill>
                  <a:schemeClr val="accent1"/>
                </a:solidFill>
                <a:latin typeface="Arial"/>
                <a:ea typeface="Arial"/>
                <a:cs typeface="Arial"/>
                <a:sym typeface="Arial"/>
              </a:defRPr>
            </a:lvl3pPr>
            <a:lvl4pPr indent="-381000" lvl="3" marL="1828800" algn="l">
              <a:lnSpc>
                <a:spcPct val="100000"/>
              </a:lnSpc>
              <a:spcBef>
                <a:spcPts val="600"/>
              </a:spcBef>
              <a:spcAft>
                <a:spcPts val="0"/>
              </a:spcAft>
              <a:buClr>
                <a:schemeClr val="accent1"/>
              </a:buClr>
              <a:buSzPts val="2400"/>
              <a:buChar char="•"/>
              <a:defRPr sz="2400">
                <a:solidFill>
                  <a:schemeClr val="accent1"/>
                </a:solidFill>
                <a:latin typeface="Arial"/>
                <a:ea typeface="Arial"/>
                <a:cs typeface="Arial"/>
                <a:sym typeface="Arial"/>
              </a:defRPr>
            </a:lvl4pPr>
            <a:lvl5pPr indent="-330200" lvl="4" marL="22860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5pPr>
            <a:lvl6pPr indent="-330200" lvl="5" marL="27432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6pPr>
            <a:lvl7pPr indent="-330200" lvl="6" marL="32004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7pPr>
            <a:lvl8pPr indent="-330200" lvl="7" marL="36576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8pPr>
            <a:lvl9pPr indent="-330200" lvl="8" marL="41148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9pPr>
          </a:lstStyle>
          <a:p/>
        </p:txBody>
      </p:sp>
      <p:sp>
        <p:nvSpPr>
          <p:cNvPr id="275" name="Google Shape;275;p47"/>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21"/>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1"/>
          <p:cNvSpPr txBox="1"/>
          <p:nvPr>
            <p:ph idx="1" type="body"/>
          </p:nvPr>
        </p:nvSpPr>
        <p:spPr>
          <a:xfrm>
            <a:off x="522288" y="1643063"/>
            <a:ext cx="1115460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7" name="Google Shape;27;p21"/>
          <p:cNvSpPr txBox="1"/>
          <p:nvPr>
            <p:ph idx="2" type="body"/>
          </p:nvPr>
        </p:nvSpPr>
        <p:spPr>
          <a:xfrm>
            <a:off x="522287" y="2103438"/>
            <a:ext cx="1115460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8" name="Google Shape;28;p21"/>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9" name="Google Shape;29;p2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21"/>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2/3+1/3) ">
  <p:cSld name="Content + callout (2/3+1/3) ">
    <p:bg>
      <p:bgPr>
        <a:blipFill>
          <a:blip r:embed="rId2">
            <a:alphaModFix/>
          </a:blip>
          <a:stretch>
            <a:fillRect/>
          </a:stretch>
        </a:blipFill>
      </p:bgPr>
    </p:bg>
    <p:spTree>
      <p:nvGrpSpPr>
        <p:cNvPr id="276" name="Shape 276"/>
        <p:cNvGrpSpPr/>
        <p:nvPr/>
      </p:nvGrpSpPr>
      <p:grpSpPr>
        <a:xfrm>
          <a:off x="0" y="0"/>
          <a:ext cx="0" cy="0"/>
          <a:chOff x="0" y="0"/>
          <a:chExt cx="0" cy="0"/>
        </a:xfrm>
      </p:grpSpPr>
      <p:sp>
        <p:nvSpPr>
          <p:cNvPr id="277" name="Google Shape;277;p48"/>
          <p:cNvSpPr/>
          <p:nvPr/>
        </p:nvSpPr>
        <p:spPr>
          <a:xfrm>
            <a:off x="8174416" y="0"/>
            <a:ext cx="4017585" cy="6308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78" name="Google Shape;278;p48"/>
          <p:cNvSpPr txBox="1"/>
          <p:nvPr>
            <p:ph type="title"/>
          </p:nvPr>
        </p:nvSpPr>
        <p:spPr>
          <a:xfrm>
            <a:off x="522287" y="365125"/>
            <a:ext cx="726757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48"/>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80" name="Google Shape;280;p48"/>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81" name="Google Shape;281;p48"/>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82" name="Google Shape;282;p4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3" name="Google Shape;283;p48"/>
          <p:cNvSpPr txBox="1"/>
          <p:nvPr>
            <p:ph idx="3" type="body"/>
          </p:nvPr>
        </p:nvSpPr>
        <p:spPr>
          <a:xfrm>
            <a:off x="8536742" y="365125"/>
            <a:ext cx="3132970"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6pPr>
            <a:lvl7pPr indent="-330200" lvl="6" marL="32004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7pPr>
            <a:lvl8pPr indent="-330200" lvl="7" marL="36576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8pPr>
            <a:lvl9pPr indent="-330200" lvl="8" marL="41148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9pPr>
          </a:lstStyle>
          <a:p/>
        </p:txBody>
      </p:sp>
      <p:sp>
        <p:nvSpPr>
          <p:cNvPr id="284" name="Google Shape;284;p48"/>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2/3+1/3) - white">
  <p:cSld name="Content + callout (2/3+1/3) - white">
    <p:bg>
      <p:bgPr>
        <a:blipFill>
          <a:blip r:embed="rId2">
            <a:alphaModFix/>
          </a:blip>
          <a:stretch>
            <a:fillRect/>
          </a:stretch>
        </a:blipFill>
      </p:bgPr>
    </p:bg>
    <p:spTree>
      <p:nvGrpSpPr>
        <p:cNvPr id="285" name="Shape 285"/>
        <p:cNvGrpSpPr/>
        <p:nvPr/>
      </p:nvGrpSpPr>
      <p:grpSpPr>
        <a:xfrm>
          <a:off x="0" y="0"/>
          <a:ext cx="0" cy="0"/>
          <a:chOff x="0" y="0"/>
          <a:chExt cx="0" cy="0"/>
        </a:xfrm>
      </p:grpSpPr>
      <p:sp>
        <p:nvSpPr>
          <p:cNvPr id="286" name="Google Shape;286;p49"/>
          <p:cNvSpPr txBox="1"/>
          <p:nvPr>
            <p:ph type="title"/>
          </p:nvPr>
        </p:nvSpPr>
        <p:spPr>
          <a:xfrm>
            <a:off x="522287" y="365125"/>
            <a:ext cx="726757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49"/>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88" name="Google Shape;288;p49"/>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89" name="Google Shape;289;p49"/>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90" name="Google Shape;290;p4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1" name="Google Shape;291;p49"/>
          <p:cNvSpPr txBox="1"/>
          <p:nvPr>
            <p:ph idx="3" type="body"/>
          </p:nvPr>
        </p:nvSpPr>
        <p:spPr>
          <a:xfrm>
            <a:off x="8536742" y="365125"/>
            <a:ext cx="3132970"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accent1"/>
              </a:buClr>
              <a:buSzPts val="3200"/>
              <a:buNone/>
              <a:defRPr sz="3200">
                <a:solidFill>
                  <a:schemeClr val="accent1"/>
                </a:solidFill>
                <a:latin typeface="Arial"/>
                <a:ea typeface="Arial"/>
                <a:cs typeface="Arial"/>
                <a:sym typeface="Arial"/>
              </a:defRPr>
            </a:lvl1pPr>
            <a:lvl2pPr indent="-431800" lvl="1" marL="914400" algn="l">
              <a:lnSpc>
                <a:spcPct val="100000"/>
              </a:lnSpc>
              <a:spcBef>
                <a:spcPts val="600"/>
              </a:spcBef>
              <a:spcAft>
                <a:spcPts val="0"/>
              </a:spcAft>
              <a:buClr>
                <a:schemeClr val="accent1"/>
              </a:buClr>
              <a:buSzPts val="3200"/>
              <a:buChar char="•"/>
              <a:defRPr sz="3200">
                <a:solidFill>
                  <a:schemeClr val="accent1"/>
                </a:solidFill>
                <a:latin typeface="Arial"/>
                <a:ea typeface="Arial"/>
                <a:cs typeface="Arial"/>
                <a:sym typeface="Arial"/>
              </a:defRPr>
            </a:lvl2pPr>
            <a:lvl3pPr indent="-406400" lvl="2" marL="1371600" algn="l">
              <a:lnSpc>
                <a:spcPct val="100000"/>
              </a:lnSpc>
              <a:spcBef>
                <a:spcPts val="600"/>
              </a:spcBef>
              <a:spcAft>
                <a:spcPts val="0"/>
              </a:spcAft>
              <a:buClr>
                <a:schemeClr val="accent1"/>
              </a:buClr>
              <a:buSzPts val="2800"/>
              <a:buChar char="–"/>
              <a:defRPr sz="2800">
                <a:solidFill>
                  <a:schemeClr val="accent1"/>
                </a:solidFill>
                <a:latin typeface="Arial"/>
                <a:ea typeface="Arial"/>
                <a:cs typeface="Arial"/>
                <a:sym typeface="Arial"/>
              </a:defRPr>
            </a:lvl3pPr>
            <a:lvl4pPr indent="-381000" lvl="3" marL="1828800" algn="l">
              <a:lnSpc>
                <a:spcPct val="100000"/>
              </a:lnSpc>
              <a:spcBef>
                <a:spcPts val="600"/>
              </a:spcBef>
              <a:spcAft>
                <a:spcPts val="0"/>
              </a:spcAft>
              <a:buClr>
                <a:schemeClr val="accent1"/>
              </a:buClr>
              <a:buSzPts val="2400"/>
              <a:buChar char="•"/>
              <a:defRPr sz="2400">
                <a:solidFill>
                  <a:schemeClr val="accent1"/>
                </a:solidFill>
                <a:latin typeface="Arial"/>
                <a:ea typeface="Arial"/>
                <a:cs typeface="Arial"/>
                <a:sym typeface="Arial"/>
              </a:defRPr>
            </a:lvl4pPr>
            <a:lvl5pPr indent="-330200" lvl="4" marL="22860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5pPr>
            <a:lvl6pPr indent="-330200" lvl="5" marL="27432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6pPr>
            <a:lvl7pPr indent="-330200" lvl="6" marL="32004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7pPr>
            <a:lvl8pPr indent="-330200" lvl="7" marL="36576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8pPr>
            <a:lvl9pPr indent="-330200" lvl="8" marL="41148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9pPr>
          </a:lstStyle>
          <a:p/>
        </p:txBody>
      </p:sp>
      <p:sp>
        <p:nvSpPr>
          <p:cNvPr id="292" name="Google Shape;292;p49"/>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1/3+2/3) ">
  <p:cSld name="Content + callout (1/3+2/3) ">
    <p:bg>
      <p:bgPr>
        <a:blipFill>
          <a:blip r:embed="rId2">
            <a:alphaModFix/>
          </a:blip>
          <a:stretch>
            <a:fillRect/>
          </a:stretch>
        </a:blipFill>
      </p:bgPr>
    </p:bg>
    <p:spTree>
      <p:nvGrpSpPr>
        <p:cNvPr id="293" name="Shape 293"/>
        <p:cNvGrpSpPr/>
        <p:nvPr/>
      </p:nvGrpSpPr>
      <p:grpSpPr>
        <a:xfrm>
          <a:off x="0" y="0"/>
          <a:ext cx="0" cy="0"/>
          <a:chOff x="0" y="0"/>
          <a:chExt cx="0" cy="0"/>
        </a:xfrm>
      </p:grpSpPr>
      <p:sp>
        <p:nvSpPr>
          <p:cNvPr id="294" name="Google Shape;294;p50"/>
          <p:cNvSpPr/>
          <p:nvPr/>
        </p:nvSpPr>
        <p:spPr>
          <a:xfrm>
            <a:off x="4406900" y="0"/>
            <a:ext cx="7785098" cy="63093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95" name="Google Shape;295;p50"/>
          <p:cNvSpPr txBox="1"/>
          <p:nvPr>
            <p:ph type="title"/>
          </p:nvPr>
        </p:nvSpPr>
        <p:spPr>
          <a:xfrm>
            <a:off x="522287" y="365125"/>
            <a:ext cx="338137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50"/>
          <p:cNvSpPr txBox="1"/>
          <p:nvPr>
            <p:ph idx="1" type="body"/>
          </p:nvPr>
        </p:nvSpPr>
        <p:spPr>
          <a:xfrm>
            <a:off x="522288" y="1643063"/>
            <a:ext cx="3381375"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297" name="Google Shape;297;p50"/>
          <p:cNvSpPr txBox="1"/>
          <p:nvPr>
            <p:ph idx="2" type="body"/>
          </p:nvPr>
        </p:nvSpPr>
        <p:spPr>
          <a:xfrm>
            <a:off x="522287" y="2103438"/>
            <a:ext cx="3381375"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98" name="Google Shape;298;p50"/>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99" name="Google Shape;299;p5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0" name="Google Shape;300;p50"/>
          <p:cNvSpPr txBox="1"/>
          <p:nvPr>
            <p:ph idx="3" type="body"/>
          </p:nvPr>
        </p:nvSpPr>
        <p:spPr>
          <a:xfrm>
            <a:off x="4791456" y="365125"/>
            <a:ext cx="6885432"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6pPr>
            <a:lvl7pPr indent="-330200" lvl="6" marL="32004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7pPr>
            <a:lvl8pPr indent="-330200" lvl="7" marL="36576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8pPr>
            <a:lvl9pPr indent="-330200" lvl="8" marL="41148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9pPr>
          </a:lstStyle>
          <a:p/>
        </p:txBody>
      </p:sp>
      <p:sp>
        <p:nvSpPr>
          <p:cNvPr id="301" name="Google Shape;301;p50"/>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1/3+2/3) - white">
  <p:cSld name="Content + callout (1/3+2/3) - white">
    <p:bg>
      <p:bgPr>
        <a:blipFill>
          <a:blip r:embed="rId2">
            <a:alphaModFix/>
          </a:blip>
          <a:stretch>
            <a:fillRect/>
          </a:stretch>
        </a:blipFill>
      </p:bgPr>
    </p:bg>
    <p:spTree>
      <p:nvGrpSpPr>
        <p:cNvPr id="302" name="Shape 302"/>
        <p:cNvGrpSpPr/>
        <p:nvPr/>
      </p:nvGrpSpPr>
      <p:grpSpPr>
        <a:xfrm>
          <a:off x="0" y="0"/>
          <a:ext cx="0" cy="0"/>
          <a:chOff x="0" y="0"/>
          <a:chExt cx="0" cy="0"/>
        </a:xfrm>
      </p:grpSpPr>
      <p:sp>
        <p:nvSpPr>
          <p:cNvPr id="303" name="Google Shape;303;p51"/>
          <p:cNvSpPr txBox="1"/>
          <p:nvPr>
            <p:ph type="title"/>
          </p:nvPr>
        </p:nvSpPr>
        <p:spPr>
          <a:xfrm>
            <a:off x="522287" y="365125"/>
            <a:ext cx="338137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51"/>
          <p:cNvSpPr txBox="1"/>
          <p:nvPr>
            <p:ph idx="1" type="body"/>
          </p:nvPr>
        </p:nvSpPr>
        <p:spPr>
          <a:xfrm>
            <a:off x="522288" y="1643063"/>
            <a:ext cx="3381375"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305" name="Google Shape;305;p51"/>
          <p:cNvSpPr txBox="1"/>
          <p:nvPr>
            <p:ph idx="2" type="body"/>
          </p:nvPr>
        </p:nvSpPr>
        <p:spPr>
          <a:xfrm>
            <a:off x="522287" y="2103438"/>
            <a:ext cx="3381375"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06" name="Google Shape;306;p51"/>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07" name="Google Shape;307;p5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8" name="Google Shape;308;p51"/>
          <p:cNvSpPr txBox="1"/>
          <p:nvPr>
            <p:ph idx="3" type="body"/>
          </p:nvPr>
        </p:nvSpPr>
        <p:spPr>
          <a:xfrm>
            <a:off x="4791456" y="365125"/>
            <a:ext cx="6885432"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accent1"/>
              </a:buClr>
              <a:buSzPts val="3200"/>
              <a:buNone/>
              <a:defRPr sz="3200">
                <a:solidFill>
                  <a:schemeClr val="accent1"/>
                </a:solidFill>
                <a:latin typeface="Arial"/>
                <a:ea typeface="Arial"/>
                <a:cs typeface="Arial"/>
                <a:sym typeface="Arial"/>
              </a:defRPr>
            </a:lvl1pPr>
            <a:lvl2pPr indent="-431800" lvl="1" marL="914400" algn="l">
              <a:lnSpc>
                <a:spcPct val="100000"/>
              </a:lnSpc>
              <a:spcBef>
                <a:spcPts val="600"/>
              </a:spcBef>
              <a:spcAft>
                <a:spcPts val="0"/>
              </a:spcAft>
              <a:buClr>
                <a:schemeClr val="accent1"/>
              </a:buClr>
              <a:buSzPts val="3200"/>
              <a:buChar char="•"/>
              <a:defRPr sz="3200">
                <a:solidFill>
                  <a:schemeClr val="accent1"/>
                </a:solidFill>
                <a:latin typeface="Arial"/>
                <a:ea typeface="Arial"/>
                <a:cs typeface="Arial"/>
                <a:sym typeface="Arial"/>
              </a:defRPr>
            </a:lvl2pPr>
            <a:lvl3pPr indent="-406400" lvl="2" marL="1371600" algn="l">
              <a:lnSpc>
                <a:spcPct val="100000"/>
              </a:lnSpc>
              <a:spcBef>
                <a:spcPts val="600"/>
              </a:spcBef>
              <a:spcAft>
                <a:spcPts val="0"/>
              </a:spcAft>
              <a:buClr>
                <a:schemeClr val="accent1"/>
              </a:buClr>
              <a:buSzPts val="2800"/>
              <a:buChar char="–"/>
              <a:defRPr sz="2800">
                <a:solidFill>
                  <a:schemeClr val="accent1"/>
                </a:solidFill>
                <a:latin typeface="Arial"/>
                <a:ea typeface="Arial"/>
                <a:cs typeface="Arial"/>
                <a:sym typeface="Arial"/>
              </a:defRPr>
            </a:lvl3pPr>
            <a:lvl4pPr indent="-381000" lvl="3" marL="1828800" algn="l">
              <a:lnSpc>
                <a:spcPct val="100000"/>
              </a:lnSpc>
              <a:spcBef>
                <a:spcPts val="600"/>
              </a:spcBef>
              <a:spcAft>
                <a:spcPts val="0"/>
              </a:spcAft>
              <a:buClr>
                <a:schemeClr val="accent1"/>
              </a:buClr>
              <a:buSzPts val="2400"/>
              <a:buChar char="•"/>
              <a:defRPr sz="2400">
                <a:solidFill>
                  <a:schemeClr val="accent1"/>
                </a:solidFill>
                <a:latin typeface="Arial"/>
                <a:ea typeface="Arial"/>
                <a:cs typeface="Arial"/>
                <a:sym typeface="Arial"/>
              </a:defRPr>
            </a:lvl4pPr>
            <a:lvl5pPr indent="-330200" lvl="4" marL="22860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5pPr>
            <a:lvl6pPr indent="-330200" lvl="5" marL="27432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6pPr>
            <a:lvl7pPr indent="-330200" lvl="6" marL="32004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7pPr>
            <a:lvl8pPr indent="-330200" lvl="7" marL="36576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8pPr>
            <a:lvl9pPr indent="-330200" lvl="8" marL="41148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9pPr>
          </a:lstStyle>
          <a:p/>
        </p:txBody>
      </p:sp>
      <p:sp>
        <p:nvSpPr>
          <p:cNvPr id="309" name="Google Shape;309;p51"/>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 image - purple">
  <p:cSld name="Callout + image - purple">
    <p:bg>
      <p:bgPr>
        <a:solidFill>
          <a:schemeClr val="accent1"/>
        </a:solidFill>
      </p:bgPr>
    </p:bg>
    <p:spTree>
      <p:nvGrpSpPr>
        <p:cNvPr id="310" name="Shape 310"/>
        <p:cNvGrpSpPr/>
        <p:nvPr/>
      </p:nvGrpSpPr>
      <p:grpSpPr>
        <a:xfrm>
          <a:off x="0" y="0"/>
          <a:ext cx="0" cy="0"/>
          <a:chOff x="0" y="0"/>
          <a:chExt cx="0" cy="0"/>
        </a:xfrm>
      </p:grpSpPr>
      <p:sp>
        <p:nvSpPr>
          <p:cNvPr id="311" name="Google Shape;311;p52"/>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solidFill>
                  <a:schemeClr val="lt1"/>
                </a:solidFill>
              </a:defRPr>
            </a:lvl1pPr>
            <a:lvl2pPr lvl="1" algn="r">
              <a:spcBef>
                <a:spcPts val="0"/>
              </a:spcBef>
              <a:spcAft>
                <a:spcPts val="0"/>
              </a:spcAft>
              <a:buSzPts val="1400"/>
              <a:buNone/>
              <a:defRPr>
                <a:solidFill>
                  <a:schemeClr val="lt1"/>
                </a:solidFill>
              </a:defRPr>
            </a:lvl2pPr>
            <a:lvl3pPr lvl="2" algn="r">
              <a:spcBef>
                <a:spcPts val="0"/>
              </a:spcBef>
              <a:spcAft>
                <a:spcPts val="0"/>
              </a:spcAft>
              <a:buSzPts val="1400"/>
              <a:buNone/>
              <a:defRPr>
                <a:solidFill>
                  <a:schemeClr val="lt1"/>
                </a:solidFill>
              </a:defRPr>
            </a:lvl3pPr>
            <a:lvl4pPr lvl="3" algn="r">
              <a:spcBef>
                <a:spcPts val="0"/>
              </a:spcBef>
              <a:spcAft>
                <a:spcPts val="0"/>
              </a:spcAft>
              <a:buSzPts val="1400"/>
              <a:buNone/>
              <a:defRPr>
                <a:solidFill>
                  <a:schemeClr val="lt1"/>
                </a:solidFill>
              </a:defRPr>
            </a:lvl4pPr>
            <a:lvl5pPr lvl="4" algn="r">
              <a:spcBef>
                <a:spcPts val="0"/>
              </a:spcBef>
              <a:spcAft>
                <a:spcPts val="0"/>
              </a:spcAft>
              <a:buSzPts val="1400"/>
              <a:buNone/>
              <a:defRPr>
                <a:solidFill>
                  <a:schemeClr val="lt1"/>
                </a:solidFill>
              </a:defRPr>
            </a:lvl5pPr>
            <a:lvl6pPr lvl="5" algn="r">
              <a:spcBef>
                <a:spcPts val="0"/>
              </a:spcBef>
              <a:spcAft>
                <a:spcPts val="0"/>
              </a:spcAft>
              <a:buSzPts val="1400"/>
              <a:buNone/>
              <a:defRPr>
                <a:solidFill>
                  <a:schemeClr val="lt1"/>
                </a:solidFill>
              </a:defRPr>
            </a:lvl6pPr>
            <a:lvl7pPr lvl="6" algn="r">
              <a:spcBef>
                <a:spcPts val="0"/>
              </a:spcBef>
              <a:spcAft>
                <a:spcPts val="0"/>
              </a:spcAft>
              <a:buSzPts val="1400"/>
              <a:buNone/>
              <a:defRPr>
                <a:solidFill>
                  <a:schemeClr val="lt1"/>
                </a:solidFill>
              </a:defRPr>
            </a:lvl7pPr>
            <a:lvl8pPr lvl="7" algn="r">
              <a:spcBef>
                <a:spcPts val="0"/>
              </a:spcBef>
              <a:spcAft>
                <a:spcPts val="0"/>
              </a:spcAft>
              <a:buSzPts val="1400"/>
              <a:buNone/>
              <a:defRPr>
                <a:solidFill>
                  <a:schemeClr val="lt1"/>
                </a:solidFill>
              </a:defRPr>
            </a:lvl8pPr>
            <a:lvl9pPr lvl="8" algn="r">
              <a:spcBef>
                <a:spcPts val="0"/>
              </a:spcBef>
              <a:spcAft>
                <a:spcPts val="0"/>
              </a:spcAft>
              <a:buSzPts val="1400"/>
              <a:buNone/>
              <a:defRPr>
                <a:solidFill>
                  <a:schemeClr val="lt1"/>
                </a:solidFill>
              </a:defRPr>
            </a:lvl9pPr>
          </a:lstStyle>
          <a:p/>
        </p:txBody>
      </p:sp>
      <p:sp>
        <p:nvSpPr>
          <p:cNvPr id="312" name="Google Shape;312;p5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sz="800">
                <a:solidFill>
                  <a:schemeClr val="lt1"/>
                </a:solidFill>
                <a:latin typeface="Arial"/>
                <a:ea typeface="Arial"/>
                <a:cs typeface="Arial"/>
                <a:sym typeface="Arial"/>
              </a:defRPr>
            </a:lvl1pPr>
            <a:lvl2pPr indent="0" lvl="1" marL="0" algn="r">
              <a:spcBef>
                <a:spcPts val="0"/>
              </a:spcBef>
              <a:buNone/>
              <a:defRPr sz="800">
                <a:solidFill>
                  <a:schemeClr val="lt1"/>
                </a:solidFill>
                <a:latin typeface="Arial"/>
                <a:ea typeface="Arial"/>
                <a:cs typeface="Arial"/>
                <a:sym typeface="Arial"/>
              </a:defRPr>
            </a:lvl2pPr>
            <a:lvl3pPr indent="0" lvl="2" marL="0" algn="r">
              <a:spcBef>
                <a:spcPts val="0"/>
              </a:spcBef>
              <a:buNone/>
              <a:defRPr sz="800">
                <a:solidFill>
                  <a:schemeClr val="lt1"/>
                </a:solidFill>
                <a:latin typeface="Arial"/>
                <a:ea typeface="Arial"/>
                <a:cs typeface="Arial"/>
                <a:sym typeface="Arial"/>
              </a:defRPr>
            </a:lvl3pPr>
            <a:lvl4pPr indent="0" lvl="3" marL="0" algn="r">
              <a:spcBef>
                <a:spcPts val="0"/>
              </a:spcBef>
              <a:buNone/>
              <a:defRPr sz="800">
                <a:solidFill>
                  <a:schemeClr val="lt1"/>
                </a:solidFill>
                <a:latin typeface="Arial"/>
                <a:ea typeface="Arial"/>
                <a:cs typeface="Arial"/>
                <a:sym typeface="Arial"/>
              </a:defRPr>
            </a:lvl4pPr>
            <a:lvl5pPr indent="0" lvl="4" marL="0" algn="r">
              <a:spcBef>
                <a:spcPts val="0"/>
              </a:spcBef>
              <a:buNone/>
              <a:defRPr sz="800">
                <a:solidFill>
                  <a:schemeClr val="lt1"/>
                </a:solidFill>
                <a:latin typeface="Arial"/>
                <a:ea typeface="Arial"/>
                <a:cs typeface="Arial"/>
                <a:sym typeface="Arial"/>
              </a:defRPr>
            </a:lvl5pPr>
            <a:lvl6pPr indent="0" lvl="5" marL="0" algn="r">
              <a:spcBef>
                <a:spcPts val="0"/>
              </a:spcBef>
              <a:buNone/>
              <a:defRPr sz="800">
                <a:solidFill>
                  <a:schemeClr val="lt1"/>
                </a:solidFill>
                <a:latin typeface="Arial"/>
                <a:ea typeface="Arial"/>
                <a:cs typeface="Arial"/>
                <a:sym typeface="Arial"/>
              </a:defRPr>
            </a:lvl6pPr>
            <a:lvl7pPr indent="0" lvl="6" marL="0" algn="r">
              <a:spcBef>
                <a:spcPts val="0"/>
              </a:spcBef>
              <a:buNone/>
              <a:defRPr sz="800">
                <a:solidFill>
                  <a:schemeClr val="lt1"/>
                </a:solidFill>
                <a:latin typeface="Arial"/>
                <a:ea typeface="Arial"/>
                <a:cs typeface="Arial"/>
                <a:sym typeface="Arial"/>
              </a:defRPr>
            </a:lvl7pPr>
            <a:lvl8pPr indent="0" lvl="7" marL="0" algn="r">
              <a:spcBef>
                <a:spcPts val="0"/>
              </a:spcBef>
              <a:buNone/>
              <a:defRPr sz="800">
                <a:solidFill>
                  <a:schemeClr val="lt1"/>
                </a:solidFill>
                <a:latin typeface="Arial"/>
                <a:ea typeface="Arial"/>
                <a:cs typeface="Arial"/>
                <a:sym typeface="Arial"/>
              </a:defRPr>
            </a:lvl8pPr>
            <a:lvl9pPr indent="0" lvl="8" marL="0" algn="r">
              <a:spcBef>
                <a:spcPts val="0"/>
              </a:spcBef>
              <a:buNone/>
              <a:defRPr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3" name="Google Shape;313;p52"/>
          <p:cNvSpPr/>
          <p:nvPr>
            <p:ph idx="2" type="pic"/>
          </p:nvPr>
        </p:nvSpPr>
        <p:spPr>
          <a:xfrm>
            <a:off x="6343650" y="188455"/>
            <a:ext cx="5664900" cy="6120270"/>
          </a:xfrm>
          <a:prstGeom prst="roundRect">
            <a:avLst>
              <a:gd fmla="val 3495" name="adj"/>
            </a:avLst>
          </a:prstGeom>
          <a:noFill/>
          <a:ln>
            <a:noFill/>
          </a:ln>
        </p:spPr>
      </p:sp>
      <p:sp>
        <p:nvSpPr>
          <p:cNvPr id="314" name="Google Shape;314;p52"/>
          <p:cNvSpPr txBox="1"/>
          <p:nvPr>
            <p:ph idx="1" type="body"/>
          </p:nvPr>
        </p:nvSpPr>
        <p:spPr>
          <a:xfrm>
            <a:off x="518159" y="365125"/>
            <a:ext cx="5334954"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defRPr>
            </a:lvl6pPr>
            <a:lvl7pPr indent="-330200" lvl="6" marL="3200400" algn="l">
              <a:lnSpc>
                <a:spcPct val="100000"/>
              </a:lnSpc>
              <a:spcBef>
                <a:spcPts val="600"/>
              </a:spcBef>
              <a:spcAft>
                <a:spcPts val="0"/>
              </a:spcAft>
              <a:buClr>
                <a:schemeClr val="lt1"/>
              </a:buClr>
              <a:buSzPts val="1600"/>
              <a:buChar char="•"/>
              <a:defRPr sz="1600">
                <a:solidFill>
                  <a:schemeClr val="lt1"/>
                </a:solidFill>
              </a:defRPr>
            </a:lvl7pPr>
            <a:lvl8pPr indent="-330200" lvl="7" marL="3657600" algn="l">
              <a:lnSpc>
                <a:spcPct val="100000"/>
              </a:lnSpc>
              <a:spcBef>
                <a:spcPts val="600"/>
              </a:spcBef>
              <a:spcAft>
                <a:spcPts val="0"/>
              </a:spcAft>
              <a:buClr>
                <a:schemeClr val="lt1"/>
              </a:buClr>
              <a:buSzPts val="1600"/>
              <a:buChar char="•"/>
              <a:defRPr sz="1600">
                <a:solidFill>
                  <a:schemeClr val="lt1"/>
                </a:solidFill>
              </a:defRPr>
            </a:lvl8pPr>
            <a:lvl9pPr indent="-330200" lvl="8" marL="4114800" algn="l">
              <a:lnSpc>
                <a:spcPct val="100000"/>
              </a:lnSpc>
              <a:spcBef>
                <a:spcPts val="600"/>
              </a:spcBef>
              <a:spcAft>
                <a:spcPts val="0"/>
              </a:spcAft>
              <a:buClr>
                <a:schemeClr val="lt1"/>
              </a:buClr>
              <a:buSzPts val="1600"/>
              <a:buChar char="•"/>
              <a:defRPr sz="1600">
                <a:solidFill>
                  <a:schemeClr val="lt1"/>
                </a:solidFill>
              </a:defRPr>
            </a:lvl9pPr>
          </a:lstStyle>
          <a:p/>
        </p:txBody>
      </p:sp>
      <p:pic>
        <p:nvPicPr>
          <p:cNvPr id="315" name="Google Shape;315;p52"/>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sp>
        <p:nvSpPr>
          <p:cNvPr id="316" name="Google Shape;316;p52"/>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lt1"/>
                </a:solidFill>
                <a:latin typeface="Arial"/>
                <a:ea typeface="Arial"/>
                <a:cs typeface="Arial"/>
                <a:sym typeface="Arial"/>
              </a:rPr>
              <a:t> © 2025 GE HealthCare. GE is a trademark of </a:t>
            </a:r>
            <a:br>
              <a:rPr lang="en-US" sz="800">
                <a:solidFill>
                  <a:schemeClr val="lt1"/>
                </a:solidFill>
                <a:latin typeface="Arial"/>
                <a:ea typeface="Arial"/>
                <a:cs typeface="Arial"/>
                <a:sym typeface="Arial"/>
              </a:rPr>
            </a:br>
            <a:r>
              <a:rPr lang="en-US" sz="800">
                <a:solidFill>
                  <a:schemeClr val="lt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 image - white">
  <p:cSld name="Callout + image - white">
    <p:bg>
      <p:bgPr>
        <a:blipFill>
          <a:blip r:embed="rId2">
            <a:alphaModFix/>
          </a:blip>
          <a:stretch>
            <a:fillRect/>
          </a:stretch>
        </a:blipFill>
      </p:bgPr>
    </p:bg>
    <p:spTree>
      <p:nvGrpSpPr>
        <p:cNvPr id="317" name="Shape 317"/>
        <p:cNvGrpSpPr/>
        <p:nvPr/>
      </p:nvGrpSpPr>
      <p:grpSpPr>
        <a:xfrm>
          <a:off x="0" y="0"/>
          <a:ext cx="0" cy="0"/>
          <a:chOff x="0" y="0"/>
          <a:chExt cx="0" cy="0"/>
        </a:xfrm>
      </p:grpSpPr>
      <p:sp>
        <p:nvSpPr>
          <p:cNvPr id="318" name="Google Shape;318;p53"/>
          <p:cNvSpPr/>
          <p:nvPr>
            <p:ph idx="2" type="pic"/>
          </p:nvPr>
        </p:nvSpPr>
        <p:spPr>
          <a:xfrm>
            <a:off x="6343650" y="188455"/>
            <a:ext cx="5664900" cy="6120904"/>
          </a:xfrm>
          <a:prstGeom prst="roundRect">
            <a:avLst>
              <a:gd fmla="val 3495" name="adj"/>
            </a:avLst>
          </a:prstGeom>
          <a:noFill/>
          <a:ln>
            <a:noFill/>
          </a:ln>
        </p:spPr>
      </p:sp>
      <p:sp>
        <p:nvSpPr>
          <p:cNvPr id="319" name="Google Shape;319;p53"/>
          <p:cNvSpPr txBox="1"/>
          <p:nvPr>
            <p:ph idx="1" type="body"/>
          </p:nvPr>
        </p:nvSpPr>
        <p:spPr>
          <a:xfrm>
            <a:off x="518159" y="365125"/>
            <a:ext cx="5330192"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accent1"/>
              </a:buClr>
              <a:buSzPts val="3200"/>
              <a:buNone/>
              <a:defRPr sz="3200">
                <a:solidFill>
                  <a:schemeClr val="accent1"/>
                </a:solidFill>
                <a:latin typeface="Arial"/>
                <a:ea typeface="Arial"/>
                <a:cs typeface="Arial"/>
                <a:sym typeface="Arial"/>
              </a:defRPr>
            </a:lvl1pPr>
            <a:lvl2pPr indent="-431800" lvl="1" marL="914400" algn="l">
              <a:lnSpc>
                <a:spcPct val="100000"/>
              </a:lnSpc>
              <a:spcBef>
                <a:spcPts val="600"/>
              </a:spcBef>
              <a:spcAft>
                <a:spcPts val="0"/>
              </a:spcAft>
              <a:buClr>
                <a:schemeClr val="accent1"/>
              </a:buClr>
              <a:buSzPts val="3200"/>
              <a:buChar char="•"/>
              <a:defRPr sz="3200">
                <a:solidFill>
                  <a:schemeClr val="accent1"/>
                </a:solidFill>
                <a:latin typeface="Arial"/>
                <a:ea typeface="Arial"/>
                <a:cs typeface="Arial"/>
                <a:sym typeface="Arial"/>
              </a:defRPr>
            </a:lvl2pPr>
            <a:lvl3pPr indent="-406400" lvl="2" marL="1371600" algn="l">
              <a:lnSpc>
                <a:spcPct val="100000"/>
              </a:lnSpc>
              <a:spcBef>
                <a:spcPts val="600"/>
              </a:spcBef>
              <a:spcAft>
                <a:spcPts val="0"/>
              </a:spcAft>
              <a:buClr>
                <a:schemeClr val="accent1"/>
              </a:buClr>
              <a:buSzPts val="2800"/>
              <a:buChar char="–"/>
              <a:defRPr sz="2800">
                <a:solidFill>
                  <a:schemeClr val="accent1"/>
                </a:solidFill>
                <a:latin typeface="Arial"/>
                <a:ea typeface="Arial"/>
                <a:cs typeface="Arial"/>
                <a:sym typeface="Arial"/>
              </a:defRPr>
            </a:lvl3pPr>
            <a:lvl4pPr indent="-381000" lvl="3" marL="1828800" algn="l">
              <a:lnSpc>
                <a:spcPct val="100000"/>
              </a:lnSpc>
              <a:spcBef>
                <a:spcPts val="600"/>
              </a:spcBef>
              <a:spcAft>
                <a:spcPts val="0"/>
              </a:spcAft>
              <a:buClr>
                <a:schemeClr val="accent1"/>
              </a:buClr>
              <a:buSzPts val="2400"/>
              <a:buChar char="•"/>
              <a:defRPr sz="2400">
                <a:solidFill>
                  <a:schemeClr val="accent1"/>
                </a:solidFill>
                <a:latin typeface="Arial"/>
                <a:ea typeface="Arial"/>
                <a:cs typeface="Arial"/>
                <a:sym typeface="Arial"/>
              </a:defRPr>
            </a:lvl4pPr>
            <a:lvl5pPr indent="-330200" lvl="4" marL="22860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5pPr>
            <a:lvl6pPr indent="-330200" lvl="5" marL="2743200" algn="l">
              <a:lnSpc>
                <a:spcPct val="100000"/>
              </a:lnSpc>
              <a:spcBef>
                <a:spcPts val="600"/>
              </a:spcBef>
              <a:spcAft>
                <a:spcPts val="0"/>
              </a:spcAft>
              <a:buClr>
                <a:schemeClr val="accent1"/>
              </a:buClr>
              <a:buSzPts val="1600"/>
              <a:buChar char="•"/>
              <a:defRPr sz="1600">
                <a:solidFill>
                  <a:schemeClr val="accent1"/>
                </a:solidFill>
              </a:defRPr>
            </a:lvl6pPr>
            <a:lvl7pPr indent="-330200" lvl="6" marL="3200400" algn="l">
              <a:lnSpc>
                <a:spcPct val="100000"/>
              </a:lnSpc>
              <a:spcBef>
                <a:spcPts val="600"/>
              </a:spcBef>
              <a:spcAft>
                <a:spcPts val="0"/>
              </a:spcAft>
              <a:buClr>
                <a:schemeClr val="accent1"/>
              </a:buClr>
              <a:buSzPts val="1600"/>
              <a:buChar char="•"/>
              <a:defRPr sz="1600">
                <a:solidFill>
                  <a:schemeClr val="accent1"/>
                </a:solidFill>
              </a:defRPr>
            </a:lvl7pPr>
            <a:lvl8pPr indent="-330200" lvl="7" marL="3657600" algn="l">
              <a:lnSpc>
                <a:spcPct val="100000"/>
              </a:lnSpc>
              <a:spcBef>
                <a:spcPts val="600"/>
              </a:spcBef>
              <a:spcAft>
                <a:spcPts val="0"/>
              </a:spcAft>
              <a:buClr>
                <a:schemeClr val="accent1"/>
              </a:buClr>
              <a:buSzPts val="1600"/>
              <a:buChar char="•"/>
              <a:defRPr sz="1600">
                <a:solidFill>
                  <a:schemeClr val="accent1"/>
                </a:solidFill>
              </a:defRPr>
            </a:lvl8pPr>
            <a:lvl9pPr indent="-330200" lvl="8" marL="4114800" algn="l">
              <a:lnSpc>
                <a:spcPct val="100000"/>
              </a:lnSpc>
              <a:spcBef>
                <a:spcPts val="600"/>
              </a:spcBef>
              <a:spcAft>
                <a:spcPts val="0"/>
              </a:spcAft>
              <a:buClr>
                <a:schemeClr val="accent1"/>
              </a:buClr>
              <a:buSzPts val="1600"/>
              <a:buChar char="•"/>
              <a:defRPr sz="1600">
                <a:solidFill>
                  <a:schemeClr val="accent1"/>
                </a:solidFill>
              </a:defRPr>
            </a:lvl9pPr>
          </a:lstStyle>
          <a:p/>
        </p:txBody>
      </p:sp>
      <p:sp>
        <p:nvSpPr>
          <p:cNvPr id="320" name="Google Shape;320;p5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1" name="Google Shape;321;p53"/>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22" name="Google Shape;322;p53"/>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p:cSld name="Content + image">
    <p:bg>
      <p:bgPr>
        <a:blipFill>
          <a:blip r:embed="rId2">
            <a:alphaModFix/>
          </a:blip>
          <a:stretch>
            <a:fillRect/>
          </a:stretch>
        </a:blipFill>
      </p:bgPr>
    </p:bg>
    <p:spTree>
      <p:nvGrpSpPr>
        <p:cNvPr id="323" name="Shape 323"/>
        <p:cNvGrpSpPr/>
        <p:nvPr/>
      </p:nvGrpSpPr>
      <p:grpSpPr>
        <a:xfrm>
          <a:off x="0" y="0"/>
          <a:ext cx="0" cy="0"/>
          <a:chOff x="0" y="0"/>
          <a:chExt cx="0" cy="0"/>
        </a:xfrm>
      </p:grpSpPr>
      <p:sp>
        <p:nvSpPr>
          <p:cNvPr id="324" name="Google Shape;324;p54"/>
          <p:cNvSpPr txBox="1"/>
          <p:nvPr>
            <p:ph type="title"/>
          </p:nvPr>
        </p:nvSpPr>
        <p:spPr>
          <a:xfrm>
            <a:off x="522288" y="365125"/>
            <a:ext cx="533082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54"/>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326" name="Google Shape;326;p54"/>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27" name="Google Shape;327;p54"/>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28" name="Google Shape;328;p5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9" name="Google Shape;329;p54"/>
          <p:cNvSpPr/>
          <p:nvPr>
            <p:ph idx="3" type="pic"/>
          </p:nvPr>
        </p:nvSpPr>
        <p:spPr>
          <a:xfrm>
            <a:off x="6343650" y="188455"/>
            <a:ext cx="5664900" cy="6120270"/>
          </a:xfrm>
          <a:prstGeom prst="roundRect">
            <a:avLst>
              <a:gd fmla="val 3495" name="adj"/>
            </a:avLst>
          </a:prstGeom>
          <a:noFill/>
          <a:ln>
            <a:noFill/>
          </a:ln>
        </p:spPr>
      </p:sp>
      <p:sp>
        <p:nvSpPr>
          <p:cNvPr id="330" name="Google Shape;330;p54"/>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2/3+1/3)">
  <p:cSld name="Content + image (2/3+1/3)">
    <p:bg>
      <p:bgPr>
        <a:blipFill>
          <a:blip r:embed="rId2">
            <a:alphaModFix/>
          </a:blip>
          <a:stretch>
            <a:fillRect/>
          </a:stretch>
        </a:blipFill>
      </p:bgPr>
    </p:bg>
    <p:spTree>
      <p:nvGrpSpPr>
        <p:cNvPr id="331" name="Shape 331"/>
        <p:cNvGrpSpPr/>
        <p:nvPr/>
      </p:nvGrpSpPr>
      <p:grpSpPr>
        <a:xfrm>
          <a:off x="0" y="0"/>
          <a:ext cx="0" cy="0"/>
          <a:chOff x="0" y="0"/>
          <a:chExt cx="0" cy="0"/>
        </a:xfrm>
      </p:grpSpPr>
      <p:sp>
        <p:nvSpPr>
          <p:cNvPr id="332" name="Google Shape;332;p55"/>
          <p:cNvSpPr txBox="1"/>
          <p:nvPr>
            <p:ph type="title"/>
          </p:nvPr>
        </p:nvSpPr>
        <p:spPr>
          <a:xfrm>
            <a:off x="522288" y="365125"/>
            <a:ext cx="726757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55"/>
          <p:cNvSpPr txBox="1"/>
          <p:nvPr>
            <p:ph idx="1" type="body"/>
          </p:nvPr>
        </p:nvSpPr>
        <p:spPr>
          <a:xfrm>
            <a:off x="522288" y="1643063"/>
            <a:ext cx="724940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334" name="Google Shape;334;p55"/>
          <p:cNvSpPr txBox="1"/>
          <p:nvPr>
            <p:ph idx="2" type="body"/>
          </p:nvPr>
        </p:nvSpPr>
        <p:spPr>
          <a:xfrm>
            <a:off x="522287" y="2103438"/>
            <a:ext cx="724940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35" name="Google Shape;335;p55"/>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36" name="Google Shape;336;p5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7" name="Google Shape;337;p55"/>
          <p:cNvSpPr/>
          <p:nvPr>
            <p:ph idx="3" type="pic"/>
          </p:nvPr>
        </p:nvSpPr>
        <p:spPr>
          <a:xfrm>
            <a:off x="8289925" y="182563"/>
            <a:ext cx="3711574" cy="6126162"/>
          </a:xfrm>
          <a:prstGeom prst="roundRect">
            <a:avLst>
              <a:gd fmla="val 5135" name="adj"/>
            </a:avLst>
          </a:prstGeom>
          <a:noFill/>
          <a:ln>
            <a:noFill/>
          </a:ln>
        </p:spPr>
      </p:sp>
      <p:sp>
        <p:nvSpPr>
          <p:cNvPr id="338" name="Google Shape;338;p55"/>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1/3+2/3)">
  <p:cSld name="Content + image (1/3+2/3)">
    <p:bg>
      <p:bgPr>
        <a:blipFill>
          <a:blip r:embed="rId2">
            <a:alphaModFix/>
          </a:blip>
          <a:stretch>
            <a:fillRect/>
          </a:stretch>
        </a:blipFill>
      </p:bgPr>
    </p:bg>
    <p:spTree>
      <p:nvGrpSpPr>
        <p:cNvPr id="339" name="Shape 339"/>
        <p:cNvGrpSpPr/>
        <p:nvPr/>
      </p:nvGrpSpPr>
      <p:grpSpPr>
        <a:xfrm>
          <a:off x="0" y="0"/>
          <a:ext cx="0" cy="0"/>
          <a:chOff x="0" y="0"/>
          <a:chExt cx="0" cy="0"/>
        </a:xfrm>
      </p:grpSpPr>
      <p:sp>
        <p:nvSpPr>
          <p:cNvPr id="340" name="Google Shape;340;p56"/>
          <p:cNvSpPr txBox="1"/>
          <p:nvPr>
            <p:ph type="title"/>
          </p:nvPr>
        </p:nvSpPr>
        <p:spPr>
          <a:xfrm>
            <a:off x="522288" y="365125"/>
            <a:ext cx="338137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1" name="Google Shape;341;p56"/>
          <p:cNvSpPr txBox="1"/>
          <p:nvPr>
            <p:ph idx="1" type="body"/>
          </p:nvPr>
        </p:nvSpPr>
        <p:spPr>
          <a:xfrm>
            <a:off x="522288" y="1643063"/>
            <a:ext cx="3381437"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342" name="Google Shape;342;p56"/>
          <p:cNvSpPr txBox="1"/>
          <p:nvPr>
            <p:ph idx="2" type="body"/>
          </p:nvPr>
        </p:nvSpPr>
        <p:spPr>
          <a:xfrm>
            <a:off x="522287" y="2103438"/>
            <a:ext cx="3381437"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43" name="Google Shape;343;p56"/>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44" name="Google Shape;344;p5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45" name="Google Shape;345;p56"/>
          <p:cNvSpPr/>
          <p:nvPr>
            <p:ph idx="3" type="pic"/>
          </p:nvPr>
        </p:nvSpPr>
        <p:spPr>
          <a:xfrm>
            <a:off x="4406900" y="182563"/>
            <a:ext cx="7594599" cy="6126162"/>
          </a:xfrm>
          <a:prstGeom prst="roundRect">
            <a:avLst>
              <a:gd fmla="val 5135" name="adj"/>
            </a:avLst>
          </a:prstGeom>
          <a:noFill/>
          <a:ln>
            <a:noFill/>
          </a:ln>
        </p:spPr>
      </p:sp>
      <p:sp>
        <p:nvSpPr>
          <p:cNvPr id="346" name="Google Shape;346;p56"/>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bg>
      <p:bgPr>
        <a:blipFill>
          <a:blip r:embed="rId2">
            <a:alphaModFix/>
          </a:blip>
          <a:stretch>
            <a:fillRect/>
          </a:stretch>
        </a:blipFill>
      </p:bgPr>
    </p:bg>
    <p:spTree>
      <p:nvGrpSpPr>
        <p:cNvPr id="347" name="Shape 347"/>
        <p:cNvGrpSpPr/>
        <p:nvPr/>
      </p:nvGrpSpPr>
      <p:grpSpPr>
        <a:xfrm>
          <a:off x="0" y="0"/>
          <a:ext cx="0" cy="0"/>
          <a:chOff x="0" y="0"/>
          <a:chExt cx="0" cy="0"/>
        </a:xfrm>
      </p:grpSpPr>
      <p:sp>
        <p:nvSpPr>
          <p:cNvPr id="348" name="Google Shape;348;p57"/>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57"/>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50" name="Google Shape;350;p5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1" name="Google Shape;351;p57"/>
          <p:cNvSpPr/>
          <p:nvPr>
            <p:ph idx="2" type="pic"/>
          </p:nvPr>
        </p:nvSpPr>
        <p:spPr>
          <a:xfrm>
            <a:off x="183450" y="1638300"/>
            <a:ext cx="11825100" cy="4648200"/>
          </a:xfrm>
          <a:prstGeom prst="roundRect">
            <a:avLst>
              <a:gd fmla="val 4244" name="adj"/>
            </a:avLst>
          </a:prstGeom>
          <a:noFill/>
          <a:ln>
            <a:noFill/>
          </a:ln>
        </p:spPr>
      </p:sp>
      <p:sp>
        <p:nvSpPr>
          <p:cNvPr id="352" name="Google Shape;352;p57"/>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22"/>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34" name="Google Shape;34;p22"/>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5" name="Google Shape;35;p22"/>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6" name="Google Shape;36;p2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22"/>
          <p:cNvSpPr txBox="1"/>
          <p:nvPr>
            <p:ph idx="3" type="body"/>
          </p:nvPr>
        </p:nvSpPr>
        <p:spPr>
          <a:xfrm>
            <a:off x="6343651" y="1643063"/>
            <a:ext cx="5325427"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38" name="Google Shape;38;p22"/>
          <p:cNvSpPr txBox="1"/>
          <p:nvPr>
            <p:ph idx="4" type="body"/>
          </p:nvPr>
        </p:nvSpPr>
        <p:spPr>
          <a:xfrm>
            <a:off x="6343650" y="2103438"/>
            <a:ext cx="5325427"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9" name="Google Shape;39;p22"/>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ull-bleed)">
  <p:cSld name="Image (full-bleed)">
    <p:bg>
      <p:bgPr>
        <a:blipFill>
          <a:blip r:embed="rId2">
            <a:alphaModFix/>
          </a:blip>
          <a:stretch>
            <a:fillRect/>
          </a:stretch>
        </a:blipFill>
      </p:bgPr>
    </p:bg>
    <p:spTree>
      <p:nvGrpSpPr>
        <p:cNvPr id="353" name="Shape 353"/>
        <p:cNvGrpSpPr/>
        <p:nvPr/>
      </p:nvGrpSpPr>
      <p:grpSpPr>
        <a:xfrm>
          <a:off x="0" y="0"/>
          <a:ext cx="0" cy="0"/>
          <a:chOff x="0" y="0"/>
          <a:chExt cx="0" cy="0"/>
        </a:xfrm>
      </p:grpSpPr>
      <p:sp>
        <p:nvSpPr>
          <p:cNvPr id="354" name="Google Shape;354;p58"/>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55" name="Google Shape;355;p5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6" name="Google Shape;356;p58"/>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urple">
  <p:cSld name="Quote - purple">
    <p:bg>
      <p:bgPr>
        <a:blipFill>
          <a:blip r:embed="rId2">
            <a:alphaModFix/>
          </a:blip>
          <a:stretch>
            <a:fillRect/>
          </a:stretch>
        </a:blipFill>
      </p:bgPr>
    </p:bg>
    <p:spTree>
      <p:nvGrpSpPr>
        <p:cNvPr id="357" name="Shape 357"/>
        <p:cNvGrpSpPr/>
        <p:nvPr/>
      </p:nvGrpSpPr>
      <p:grpSpPr>
        <a:xfrm>
          <a:off x="0" y="0"/>
          <a:ext cx="0" cy="0"/>
          <a:chOff x="0" y="0"/>
          <a:chExt cx="0" cy="0"/>
        </a:xfrm>
      </p:grpSpPr>
      <p:sp>
        <p:nvSpPr>
          <p:cNvPr id="358" name="Google Shape;358;p59"/>
          <p:cNvSpPr txBox="1"/>
          <p:nvPr>
            <p:ph type="title"/>
          </p:nvPr>
        </p:nvSpPr>
        <p:spPr>
          <a:xfrm>
            <a:off x="518159" y="1098550"/>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7200"/>
              <a:buFont typeface="Arial"/>
              <a:buChar char="“"/>
              <a:defRPr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59"/>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60" name="Google Shape;360;p5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1" name="Google Shape;361;p59"/>
          <p:cNvSpPr txBox="1"/>
          <p:nvPr>
            <p:ph idx="1" type="body"/>
          </p:nvPr>
        </p:nvSpPr>
        <p:spPr>
          <a:xfrm>
            <a:off x="1108072" y="5389749"/>
            <a:ext cx="2423160"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150"/>
              <a:buNone/>
              <a:defRPr b="0" sz="115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150"/>
              <a:buNone/>
              <a:defRPr b="0" sz="1150">
                <a:solidFill>
                  <a:schemeClr val="lt1"/>
                </a:solidFill>
                <a:latin typeface="Arial"/>
                <a:ea typeface="Arial"/>
                <a:cs typeface="Arial"/>
                <a:sym typeface="Arial"/>
              </a:defRPr>
            </a:lvl9pPr>
          </a:lstStyle>
          <a:p/>
        </p:txBody>
      </p:sp>
      <p:sp>
        <p:nvSpPr>
          <p:cNvPr id="362" name="Google Shape;362;p59"/>
          <p:cNvSpPr/>
          <p:nvPr>
            <p:ph idx="2" type="pic"/>
          </p:nvPr>
        </p:nvSpPr>
        <p:spPr>
          <a:xfrm>
            <a:off x="522288" y="5392606"/>
            <a:ext cx="503175" cy="595444"/>
          </a:xfrm>
          <a:prstGeom prst="rect">
            <a:avLst/>
          </a:prstGeom>
          <a:solidFill>
            <a:schemeClr val="lt2"/>
          </a:solidFill>
          <a:ln>
            <a:noFill/>
          </a:ln>
        </p:spPr>
      </p:sp>
      <p:sp>
        <p:nvSpPr>
          <p:cNvPr id="363" name="Google Shape;363;p59"/>
          <p:cNvSpPr txBox="1"/>
          <p:nvPr>
            <p:ph idx="3" type="body"/>
          </p:nvPr>
        </p:nvSpPr>
        <p:spPr>
          <a:xfrm>
            <a:off x="1108072" y="5648638"/>
            <a:ext cx="2423160" cy="3394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000"/>
              <a:buNone/>
              <a:defRPr b="0"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000"/>
              <a:buNone/>
              <a:defRPr b="0" sz="1000">
                <a:solidFill>
                  <a:schemeClr val="lt1"/>
                </a:solidFill>
                <a:latin typeface="Arial"/>
                <a:ea typeface="Arial"/>
                <a:cs typeface="Arial"/>
                <a:sym typeface="Arial"/>
              </a:defRPr>
            </a:lvl9pPr>
          </a:lstStyle>
          <a:p/>
        </p:txBody>
      </p:sp>
      <p:sp>
        <p:nvSpPr>
          <p:cNvPr id="364" name="Google Shape;364;p59"/>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white">
  <p:cSld name="Quote - white">
    <p:bg>
      <p:bgPr>
        <a:blipFill>
          <a:blip r:embed="rId2">
            <a:alphaModFix/>
          </a:blip>
          <a:stretch>
            <a:fillRect/>
          </a:stretch>
        </a:blipFill>
      </p:bgPr>
    </p:bg>
    <p:spTree>
      <p:nvGrpSpPr>
        <p:cNvPr id="365" name="Shape 365"/>
        <p:cNvGrpSpPr/>
        <p:nvPr/>
      </p:nvGrpSpPr>
      <p:grpSpPr>
        <a:xfrm>
          <a:off x="0" y="0"/>
          <a:ext cx="0" cy="0"/>
          <a:chOff x="0" y="0"/>
          <a:chExt cx="0" cy="0"/>
        </a:xfrm>
      </p:grpSpPr>
      <p:sp>
        <p:nvSpPr>
          <p:cNvPr id="366" name="Google Shape;366;p60"/>
          <p:cNvSpPr txBox="1"/>
          <p:nvPr>
            <p:ph type="title"/>
          </p:nvPr>
        </p:nvSpPr>
        <p:spPr>
          <a:xfrm>
            <a:off x="518159" y="1098550"/>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7200"/>
              <a:buFont typeface="Arial"/>
              <a:buChar char="“"/>
              <a:defRPr sz="36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7" name="Google Shape;367;p60"/>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68" name="Google Shape;368;p6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9" name="Google Shape;369;p60"/>
          <p:cNvSpPr txBox="1"/>
          <p:nvPr>
            <p:ph idx="1" type="body"/>
          </p:nvPr>
        </p:nvSpPr>
        <p:spPr>
          <a:xfrm>
            <a:off x="1108072" y="5389749"/>
            <a:ext cx="2423160"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150"/>
              <a:buNone/>
              <a:defRPr b="0" sz="115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9pPr>
          </a:lstStyle>
          <a:p/>
        </p:txBody>
      </p:sp>
      <p:sp>
        <p:nvSpPr>
          <p:cNvPr id="370" name="Google Shape;370;p60"/>
          <p:cNvSpPr/>
          <p:nvPr>
            <p:ph idx="2" type="pic"/>
          </p:nvPr>
        </p:nvSpPr>
        <p:spPr>
          <a:xfrm>
            <a:off x="522288" y="5392606"/>
            <a:ext cx="503175" cy="595444"/>
          </a:xfrm>
          <a:prstGeom prst="rect">
            <a:avLst/>
          </a:prstGeom>
          <a:solidFill>
            <a:schemeClr val="lt2"/>
          </a:solidFill>
          <a:ln>
            <a:noFill/>
          </a:ln>
        </p:spPr>
      </p:sp>
      <p:sp>
        <p:nvSpPr>
          <p:cNvPr id="371" name="Google Shape;371;p60"/>
          <p:cNvSpPr txBox="1"/>
          <p:nvPr>
            <p:ph idx="3" type="body"/>
          </p:nvPr>
        </p:nvSpPr>
        <p:spPr>
          <a:xfrm>
            <a:off x="1108072" y="5648638"/>
            <a:ext cx="2423160" cy="3394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372" name="Google Shape;372;p60"/>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purple">
  <p:cSld name="Statement - purple">
    <p:bg>
      <p:bgPr>
        <a:blipFill>
          <a:blip r:embed="rId2">
            <a:alphaModFix/>
          </a:blip>
          <a:stretch>
            <a:fillRect/>
          </a:stretch>
        </a:blipFill>
      </p:bgPr>
    </p:bg>
    <p:spTree>
      <p:nvGrpSpPr>
        <p:cNvPr id="373" name="Shape 373"/>
        <p:cNvGrpSpPr/>
        <p:nvPr/>
      </p:nvGrpSpPr>
      <p:grpSpPr>
        <a:xfrm>
          <a:off x="0" y="0"/>
          <a:ext cx="0" cy="0"/>
          <a:chOff x="0" y="0"/>
          <a:chExt cx="0" cy="0"/>
        </a:xfrm>
      </p:grpSpPr>
      <p:sp>
        <p:nvSpPr>
          <p:cNvPr id="374" name="Google Shape;374;p61"/>
          <p:cNvSpPr txBox="1"/>
          <p:nvPr>
            <p:ph type="title"/>
          </p:nvPr>
        </p:nvSpPr>
        <p:spPr>
          <a:xfrm>
            <a:off x="518159" y="2103438"/>
            <a:ext cx="7271704"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12000"/>
              <a:buFont typeface="Arial"/>
              <a:buNone/>
              <a:defRPr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5" name="Google Shape;375;p61"/>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76" name="Google Shape;376;p6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77" name="Google Shape;377;p61"/>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white">
  <p:cSld name="Statement - white">
    <p:bg>
      <p:bgPr>
        <a:blipFill>
          <a:blip r:embed="rId2">
            <a:alphaModFix/>
          </a:blip>
          <a:stretch>
            <a:fillRect/>
          </a:stretch>
        </a:blipFill>
      </p:bgPr>
    </p:bg>
    <p:spTree>
      <p:nvGrpSpPr>
        <p:cNvPr id="378" name="Shape 378"/>
        <p:cNvGrpSpPr/>
        <p:nvPr/>
      </p:nvGrpSpPr>
      <p:grpSpPr>
        <a:xfrm>
          <a:off x="0" y="0"/>
          <a:ext cx="0" cy="0"/>
          <a:chOff x="0" y="0"/>
          <a:chExt cx="0" cy="0"/>
        </a:xfrm>
      </p:grpSpPr>
      <p:sp>
        <p:nvSpPr>
          <p:cNvPr id="379" name="Google Shape;379;p62"/>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62"/>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81" name="Google Shape;381;p6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82" name="Google Shape;382;p62"/>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teal">
  <p:cSld name="Statement - teal">
    <p:bg>
      <p:bgPr>
        <a:blipFill>
          <a:blip r:embed="rId2">
            <a:alphaModFix/>
          </a:blip>
          <a:stretch>
            <a:fillRect/>
          </a:stretch>
        </a:blipFill>
      </p:bgPr>
    </p:bg>
    <p:spTree>
      <p:nvGrpSpPr>
        <p:cNvPr id="383" name="Shape 383"/>
        <p:cNvGrpSpPr/>
        <p:nvPr/>
      </p:nvGrpSpPr>
      <p:grpSpPr>
        <a:xfrm>
          <a:off x="0" y="0"/>
          <a:ext cx="0" cy="0"/>
          <a:chOff x="0" y="0"/>
          <a:chExt cx="0" cy="0"/>
        </a:xfrm>
      </p:grpSpPr>
      <p:sp>
        <p:nvSpPr>
          <p:cNvPr id="384" name="Google Shape;384;p63"/>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5" name="Google Shape;385;p63"/>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86" name="Google Shape;386;p6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87" name="Google Shape;387;p63"/>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green">
  <p:cSld name="Statement - green">
    <p:bg>
      <p:bgPr>
        <a:blipFill>
          <a:blip r:embed="rId2">
            <a:alphaModFix/>
          </a:blip>
          <a:stretch>
            <a:fillRect/>
          </a:stretch>
        </a:blipFill>
      </p:bgPr>
    </p:bg>
    <p:spTree>
      <p:nvGrpSpPr>
        <p:cNvPr id="388" name="Shape 388"/>
        <p:cNvGrpSpPr/>
        <p:nvPr/>
      </p:nvGrpSpPr>
      <p:grpSpPr>
        <a:xfrm>
          <a:off x="0" y="0"/>
          <a:ext cx="0" cy="0"/>
          <a:chOff x="0" y="0"/>
          <a:chExt cx="0" cy="0"/>
        </a:xfrm>
      </p:grpSpPr>
      <p:sp>
        <p:nvSpPr>
          <p:cNvPr id="389" name="Google Shape;389;p64"/>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0" name="Google Shape;390;p64"/>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91" name="Google Shape;391;p6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92" name="Google Shape;392;p64"/>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yellow">
  <p:cSld name="Statement - yellow">
    <p:bg>
      <p:bgPr>
        <a:blipFill>
          <a:blip r:embed="rId2">
            <a:alphaModFix/>
          </a:blip>
          <a:stretch>
            <a:fillRect/>
          </a:stretch>
        </a:blipFill>
      </p:bgPr>
    </p:bg>
    <p:spTree>
      <p:nvGrpSpPr>
        <p:cNvPr id="393" name="Shape 393"/>
        <p:cNvGrpSpPr/>
        <p:nvPr/>
      </p:nvGrpSpPr>
      <p:grpSpPr>
        <a:xfrm>
          <a:off x="0" y="0"/>
          <a:ext cx="0" cy="0"/>
          <a:chOff x="0" y="0"/>
          <a:chExt cx="0" cy="0"/>
        </a:xfrm>
      </p:grpSpPr>
      <p:sp>
        <p:nvSpPr>
          <p:cNvPr id="394" name="Google Shape;394;p65"/>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65"/>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96" name="Google Shape;396;p6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97" name="Google Shape;397;p65"/>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orange">
  <p:cSld name="Statement - orange">
    <p:bg>
      <p:bgPr>
        <a:blipFill>
          <a:blip r:embed="rId2">
            <a:alphaModFix/>
          </a:blip>
          <a:stretch>
            <a:fillRect/>
          </a:stretch>
        </a:blipFill>
      </p:bgPr>
    </p:bg>
    <p:spTree>
      <p:nvGrpSpPr>
        <p:cNvPr id="398" name="Shape 398"/>
        <p:cNvGrpSpPr/>
        <p:nvPr/>
      </p:nvGrpSpPr>
      <p:grpSpPr>
        <a:xfrm>
          <a:off x="0" y="0"/>
          <a:ext cx="0" cy="0"/>
          <a:chOff x="0" y="0"/>
          <a:chExt cx="0" cy="0"/>
        </a:xfrm>
      </p:grpSpPr>
      <p:sp>
        <p:nvSpPr>
          <p:cNvPr id="399" name="Google Shape;399;p66"/>
          <p:cNvSpPr txBox="1"/>
          <p:nvPr>
            <p:ph type="title"/>
          </p:nvPr>
        </p:nvSpPr>
        <p:spPr>
          <a:xfrm>
            <a:off x="518160" y="2103438"/>
            <a:ext cx="7271703"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2000"/>
              <a:buFont typeface="Arial"/>
              <a:buNone/>
              <a:defRPr sz="6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66"/>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01" name="Google Shape;401;p6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2" name="Google Shape;402;p66"/>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atistic - purple">
  <p:cSld name="1 statistic - purple">
    <p:bg>
      <p:bgPr>
        <a:blipFill>
          <a:blip r:embed="rId2">
            <a:alphaModFix/>
          </a:blip>
          <a:stretch>
            <a:fillRect/>
          </a:stretch>
        </a:blipFill>
      </p:bgPr>
    </p:bg>
    <p:spTree>
      <p:nvGrpSpPr>
        <p:cNvPr id="403" name="Shape 403"/>
        <p:cNvGrpSpPr/>
        <p:nvPr/>
      </p:nvGrpSpPr>
      <p:grpSpPr>
        <a:xfrm>
          <a:off x="0" y="0"/>
          <a:ext cx="0" cy="0"/>
          <a:chOff x="0" y="0"/>
          <a:chExt cx="0" cy="0"/>
        </a:xfrm>
      </p:grpSpPr>
      <p:sp>
        <p:nvSpPr>
          <p:cNvPr id="404" name="Google Shape;404;p67"/>
          <p:cNvSpPr txBox="1"/>
          <p:nvPr>
            <p:ph idx="1" type="body"/>
          </p:nvPr>
        </p:nvSpPr>
        <p:spPr>
          <a:xfrm>
            <a:off x="518158" y="1095057"/>
            <a:ext cx="5577843"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405" name="Google Shape;405;p67"/>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06" name="Google Shape;406;p6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7" name="Google Shape;407;p67"/>
          <p:cNvSpPr txBox="1"/>
          <p:nvPr>
            <p:ph idx="2" type="body"/>
          </p:nvPr>
        </p:nvSpPr>
        <p:spPr>
          <a:xfrm>
            <a:off x="518159" y="2103965"/>
            <a:ext cx="5577841" cy="29718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200"/>
              </a:spcBef>
              <a:spcAft>
                <a:spcPts val="0"/>
              </a:spcAft>
              <a:buClr>
                <a:schemeClr val="lt1"/>
              </a:buClr>
              <a:buSzPts val="6600"/>
              <a:buNone/>
              <a:defRPr b="0" sz="6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7200"/>
              <a:buNone/>
              <a:defRPr b="0" sz="172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4400"/>
              <a:buNone/>
              <a:defRPr b="0" sz="144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4400"/>
              <a:buNone/>
              <a:defRPr b="0" sz="144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4400"/>
              <a:buNone/>
              <a:defRPr b="0" sz="144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4400"/>
              <a:buNone/>
              <a:defRPr b="0" sz="144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4400"/>
              <a:buNone/>
              <a:defRPr b="0" sz="144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4400"/>
              <a:buNone/>
              <a:defRPr b="0" sz="144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4400"/>
              <a:buNone/>
              <a:defRPr b="0" sz="14400">
                <a:solidFill>
                  <a:schemeClr val="lt1"/>
                </a:solidFill>
                <a:latin typeface="Arial"/>
                <a:ea typeface="Arial"/>
                <a:cs typeface="Arial"/>
                <a:sym typeface="Arial"/>
              </a:defRPr>
            </a:lvl9pPr>
          </a:lstStyle>
          <a:p/>
        </p:txBody>
      </p:sp>
      <p:sp>
        <p:nvSpPr>
          <p:cNvPr id="408" name="Google Shape;408;p67"/>
          <p:cNvSpPr txBox="1"/>
          <p:nvPr>
            <p:ph idx="3" type="body"/>
          </p:nvPr>
        </p:nvSpPr>
        <p:spPr>
          <a:xfrm>
            <a:off x="517525" y="5257801"/>
            <a:ext cx="5578860" cy="7302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cxnSp>
        <p:nvCxnSpPr>
          <p:cNvPr id="409" name="Google Shape;409;p67"/>
          <p:cNvCxnSpPr/>
          <p:nvPr/>
        </p:nvCxnSpPr>
        <p:spPr>
          <a:xfrm>
            <a:off x="517525" y="5075765"/>
            <a:ext cx="5578475" cy="0"/>
          </a:xfrm>
          <a:prstGeom prst="straightConnector1">
            <a:avLst/>
          </a:prstGeom>
          <a:noFill/>
          <a:ln cap="flat" cmpd="sng" w="25400">
            <a:solidFill>
              <a:schemeClr val="lt1"/>
            </a:solidFill>
            <a:prstDash val="solid"/>
            <a:miter lim="800000"/>
            <a:headEnd len="sm" w="sm" type="none"/>
            <a:tailEnd len="sm" w="sm" type="none"/>
          </a:ln>
        </p:spPr>
      </p:cxnSp>
      <p:sp>
        <p:nvSpPr>
          <p:cNvPr id="410" name="Google Shape;410;p67"/>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type="blank">
  <p:cSld name="BLANK">
    <p:bg>
      <p:bgPr>
        <a:solidFill>
          <a:schemeClr val="accent1"/>
        </a:solidFill>
      </p:bgPr>
    </p:bg>
    <p:spTree>
      <p:nvGrpSpPr>
        <p:cNvPr id="40" name="Shape 40"/>
        <p:cNvGrpSpPr/>
        <p:nvPr/>
      </p:nvGrpSpPr>
      <p:grpSpPr>
        <a:xfrm>
          <a:off x="0" y="0"/>
          <a:ext cx="0" cy="0"/>
          <a:chOff x="0" y="0"/>
          <a:chExt cx="0" cy="0"/>
        </a:xfrm>
      </p:grpSpPr>
      <p:pic>
        <p:nvPicPr>
          <p:cNvPr id="41" name="Google Shape;41;p23"/>
          <p:cNvPicPr preferRelativeResize="0"/>
          <p:nvPr/>
        </p:nvPicPr>
        <p:blipFill rotWithShape="1">
          <a:blip r:embed="rId2">
            <a:alphaModFix/>
          </a:blip>
          <a:srcRect b="0" l="0" r="0" t="0"/>
          <a:stretch/>
        </p:blipFill>
        <p:spPr>
          <a:xfrm>
            <a:off x="2895600" y="2335470"/>
            <a:ext cx="6400800" cy="218426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tatistic - white">
  <p:cSld name="1 statistic - white">
    <p:bg>
      <p:bgPr>
        <a:blipFill>
          <a:blip r:embed="rId2">
            <a:alphaModFix/>
          </a:blip>
          <a:stretch>
            <a:fillRect/>
          </a:stretch>
        </a:blipFill>
      </p:bgPr>
    </p:bg>
    <p:spTree>
      <p:nvGrpSpPr>
        <p:cNvPr id="411" name="Shape 411"/>
        <p:cNvGrpSpPr/>
        <p:nvPr/>
      </p:nvGrpSpPr>
      <p:grpSpPr>
        <a:xfrm>
          <a:off x="0" y="0"/>
          <a:ext cx="0" cy="0"/>
          <a:chOff x="0" y="0"/>
          <a:chExt cx="0" cy="0"/>
        </a:xfrm>
      </p:grpSpPr>
      <p:sp>
        <p:nvSpPr>
          <p:cNvPr id="412" name="Google Shape;412;p68"/>
          <p:cNvSpPr txBox="1"/>
          <p:nvPr>
            <p:ph idx="1" type="body"/>
          </p:nvPr>
        </p:nvSpPr>
        <p:spPr>
          <a:xfrm>
            <a:off x="518158" y="1095057"/>
            <a:ext cx="5577843"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13" name="Google Shape;413;p68"/>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14" name="Google Shape;414;p6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15" name="Google Shape;415;p68"/>
          <p:cNvSpPr txBox="1"/>
          <p:nvPr>
            <p:ph idx="2" type="body"/>
          </p:nvPr>
        </p:nvSpPr>
        <p:spPr>
          <a:xfrm>
            <a:off x="518159" y="2103965"/>
            <a:ext cx="5577841" cy="29718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200"/>
              </a:spcBef>
              <a:spcAft>
                <a:spcPts val="0"/>
              </a:spcAft>
              <a:buClr>
                <a:schemeClr val="accent1"/>
              </a:buClr>
              <a:buSzPts val="6600"/>
              <a:buNone/>
              <a:defRPr b="0" sz="6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7200"/>
              <a:buNone/>
              <a:defRPr b="0" sz="172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4400"/>
              <a:buNone/>
              <a:defRPr b="0" sz="144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4400"/>
              <a:buNone/>
              <a:defRPr b="0" sz="144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4400"/>
              <a:buNone/>
              <a:defRPr b="0" sz="144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4400"/>
              <a:buNone/>
              <a:defRPr b="0" sz="144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4400"/>
              <a:buNone/>
              <a:defRPr b="0" sz="144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4400"/>
              <a:buNone/>
              <a:defRPr b="0" sz="144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4400"/>
              <a:buNone/>
              <a:defRPr b="0" sz="14400">
                <a:solidFill>
                  <a:schemeClr val="accent1"/>
                </a:solidFill>
                <a:latin typeface="Arial"/>
                <a:ea typeface="Arial"/>
                <a:cs typeface="Arial"/>
                <a:sym typeface="Arial"/>
              </a:defRPr>
            </a:lvl9pPr>
          </a:lstStyle>
          <a:p/>
        </p:txBody>
      </p:sp>
      <p:sp>
        <p:nvSpPr>
          <p:cNvPr id="416" name="Google Shape;416;p68"/>
          <p:cNvSpPr txBox="1"/>
          <p:nvPr>
            <p:ph idx="3" type="body"/>
          </p:nvPr>
        </p:nvSpPr>
        <p:spPr>
          <a:xfrm>
            <a:off x="517525" y="5257801"/>
            <a:ext cx="5578860" cy="7302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a:solidFill>
                  <a:schemeClr val="dk1"/>
                </a:solidFill>
              </a:defRPr>
            </a:lvl1pPr>
            <a:lvl2pPr indent="-330200" lvl="1" marL="914400" algn="l">
              <a:lnSpc>
                <a:spcPct val="100000"/>
              </a:lnSpc>
              <a:spcBef>
                <a:spcPts val="600"/>
              </a:spcBef>
              <a:spcAft>
                <a:spcPts val="0"/>
              </a:spcAft>
              <a:buClr>
                <a:schemeClr val="dk1"/>
              </a:buClr>
              <a:buSzPts val="1600"/>
              <a:buChar char="•"/>
              <a:defRPr>
                <a:solidFill>
                  <a:schemeClr val="dk1"/>
                </a:solidFill>
              </a:defRPr>
            </a:lvl2pPr>
            <a:lvl3pPr indent="-317500" lvl="2" marL="1371600" algn="l">
              <a:lnSpc>
                <a:spcPct val="100000"/>
              </a:lnSpc>
              <a:spcBef>
                <a:spcPts val="600"/>
              </a:spcBef>
              <a:spcAft>
                <a:spcPts val="0"/>
              </a:spcAft>
              <a:buClr>
                <a:schemeClr val="dk1"/>
              </a:buClr>
              <a:buSzPts val="1400"/>
              <a:buChar char="–"/>
              <a:defRPr>
                <a:solidFill>
                  <a:schemeClr val="dk1"/>
                </a:solidFill>
              </a:defRPr>
            </a:lvl3pPr>
            <a:lvl4pPr indent="-304800" lvl="3" marL="1828800" algn="l">
              <a:lnSpc>
                <a:spcPct val="100000"/>
              </a:lnSpc>
              <a:spcBef>
                <a:spcPts val="600"/>
              </a:spcBef>
              <a:spcAft>
                <a:spcPts val="0"/>
              </a:spcAft>
              <a:buClr>
                <a:schemeClr val="dk1"/>
              </a:buClr>
              <a:buSzPts val="1200"/>
              <a:buChar char="•"/>
              <a:defRPr>
                <a:solidFill>
                  <a:schemeClr val="dk1"/>
                </a:solidFill>
              </a:defRPr>
            </a:lvl4pPr>
            <a:lvl5pPr indent="-292100" lvl="4" marL="2286000" algn="l">
              <a:lnSpc>
                <a:spcPct val="100000"/>
              </a:lnSpc>
              <a:spcBef>
                <a:spcPts val="600"/>
              </a:spcBef>
              <a:spcAft>
                <a:spcPts val="0"/>
              </a:spcAft>
              <a:buClr>
                <a:schemeClr val="dk1"/>
              </a:buClr>
              <a:buSzPts val="1000"/>
              <a:buChar char="•"/>
              <a:defRPr>
                <a:solidFill>
                  <a:schemeClr val="dk1"/>
                </a:solidFill>
              </a:defRPr>
            </a:lvl5pPr>
            <a:lvl6pPr indent="-292100" lvl="5" marL="2743200" algn="l">
              <a:lnSpc>
                <a:spcPct val="100000"/>
              </a:lnSpc>
              <a:spcBef>
                <a:spcPts val="600"/>
              </a:spcBef>
              <a:spcAft>
                <a:spcPts val="0"/>
              </a:spcAft>
              <a:buClr>
                <a:schemeClr val="dk1"/>
              </a:buClr>
              <a:buSzPts val="1000"/>
              <a:buChar char="•"/>
              <a:defRPr>
                <a:solidFill>
                  <a:schemeClr val="dk1"/>
                </a:solidFill>
              </a:defRPr>
            </a:lvl6pPr>
            <a:lvl7pPr indent="-292100" lvl="6" marL="3200400" algn="l">
              <a:lnSpc>
                <a:spcPct val="100000"/>
              </a:lnSpc>
              <a:spcBef>
                <a:spcPts val="600"/>
              </a:spcBef>
              <a:spcAft>
                <a:spcPts val="0"/>
              </a:spcAft>
              <a:buClr>
                <a:schemeClr val="dk1"/>
              </a:buClr>
              <a:buSzPts val="1000"/>
              <a:buChar char="•"/>
              <a:defRPr>
                <a:solidFill>
                  <a:schemeClr val="dk1"/>
                </a:solidFill>
              </a:defRPr>
            </a:lvl7pPr>
            <a:lvl8pPr indent="-292100" lvl="7" marL="3657600" algn="l">
              <a:lnSpc>
                <a:spcPct val="100000"/>
              </a:lnSpc>
              <a:spcBef>
                <a:spcPts val="600"/>
              </a:spcBef>
              <a:spcAft>
                <a:spcPts val="0"/>
              </a:spcAft>
              <a:buClr>
                <a:schemeClr val="dk1"/>
              </a:buClr>
              <a:buSzPts val="1000"/>
              <a:buChar char="•"/>
              <a:defRPr>
                <a:solidFill>
                  <a:schemeClr val="dk1"/>
                </a:solidFill>
              </a:defRPr>
            </a:lvl8pPr>
            <a:lvl9pPr indent="-292100" lvl="8" marL="4114800" algn="l">
              <a:lnSpc>
                <a:spcPct val="100000"/>
              </a:lnSpc>
              <a:spcBef>
                <a:spcPts val="600"/>
              </a:spcBef>
              <a:spcAft>
                <a:spcPts val="0"/>
              </a:spcAft>
              <a:buClr>
                <a:schemeClr val="dk1"/>
              </a:buClr>
              <a:buSzPts val="1000"/>
              <a:buChar char="•"/>
              <a:defRPr>
                <a:solidFill>
                  <a:schemeClr val="dk1"/>
                </a:solidFill>
              </a:defRPr>
            </a:lvl9pPr>
          </a:lstStyle>
          <a:p/>
        </p:txBody>
      </p:sp>
      <p:cxnSp>
        <p:nvCxnSpPr>
          <p:cNvPr id="417" name="Google Shape;417;p68"/>
          <p:cNvCxnSpPr/>
          <p:nvPr/>
        </p:nvCxnSpPr>
        <p:spPr>
          <a:xfrm>
            <a:off x="517525" y="5075765"/>
            <a:ext cx="5578475" cy="0"/>
          </a:xfrm>
          <a:prstGeom prst="straightConnector1">
            <a:avLst/>
          </a:prstGeom>
          <a:noFill/>
          <a:ln cap="flat" cmpd="sng" w="25400">
            <a:solidFill>
              <a:schemeClr val="accent1"/>
            </a:solidFill>
            <a:prstDash val="solid"/>
            <a:miter lim="800000"/>
            <a:headEnd len="sm" w="sm" type="none"/>
            <a:tailEnd len="sm" w="sm" type="none"/>
          </a:ln>
        </p:spPr>
      </p:cxnSp>
      <p:sp>
        <p:nvSpPr>
          <p:cNvPr id="418" name="Google Shape;418;p68"/>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istics - purple">
  <p:cSld name="3 statistics - purple">
    <p:bg>
      <p:bgPr>
        <a:blipFill>
          <a:blip r:embed="rId2">
            <a:alphaModFix/>
          </a:blip>
          <a:stretch>
            <a:fillRect/>
          </a:stretch>
        </a:blipFill>
      </p:bgPr>
    </p:bg>
    <p:spTree>
      <p:nvGrpSpPr>
        <p:cNvPr id="419" name="Shape 419"/>
        <p:cNvGrpSpPr/>
        <p:nvPr/>
      </p:nvGrpSpPr>
      <p:grpSpPr>
        <a:xfrm>
          <a:off x="0" y="0"/>
          <a:ext cx="0" cy="0"/>
          <a:chOff x="0" y="0"/>
          <a:chExt cx="0" cy="0"/>
        </a:xfrm>
      </p:grpSpPr>
      <p:sp>
        <p:nvSpPr>
          <p:cNvPr id="420" name="Google Shape;420;p69"/>
          <p:cNvSpPr txBox="1"/>
          <p:nvPr>
            <p:ph idx="1" type="body"/>
          </p:nvPr>
        </p:nvSpPr>
        <p:spPr>
          <a:xfrm>
            <a:off x="518159" y="1095057"/>
            <a:ext cx="3385504"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421" name="Google Shape;421;p69"/>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22" name="Google Shape;422;p6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3" name="Google Shape;423;p69"/>
          <p:cNvSpPr txBox="1"/>
          <p:nvPr>
            <p:ph idx="2" type="body"/>
          </p:nvPr>
        </p:nvSpPr>
        <p:spPr>
          <a:xfrm>
            <a:off x="518159" y="2103966"/>
            <a:ext cx="3385504" cy="182795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1200"/>
              </a:spcBef>
              <a:spcAft>
                <a:spcPts val="0"/>
              </a:spcAft>
              <a:buClr>
                <a:schemeClr val="lt1"/>
              </a:buClr>
              <a:buSzPts val="3500"/>
              <a:buNone/>
              <a:defRPr b="0" sz="35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9600"/>
              <a:buNone/>
              <a:defRPr b="0" sz="9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7200"/>
              <a:buNone/>
              <a:defRPr b="0" sz="72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9pPr>
          </a:lstStyle>
          <a:p/>
        </p:txBody>
      </p:sp>
      <p:sp>
        <p:nvSpPr>
          <p:cNvPr id="424" name="Google Shape;424;p69"/>
          <p:cNvSpPr txBox="1"/>
          <p:nvPr>
            <p:ph idx="3" type="body"/>
          </p:nvPr>
        </p:nvSpPr>
        <p:spPr>
          <a:xfrm>
            <a:off x="517526" y="4140962"/>
            <a:ext cx="3390094" cy="184708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425" name="Google Shape;425;p69"/>
          <p:cNvSpPr txBox="1"/>
          <p:nvPr>
            <p:ph idx="4" type="body"/>
          </p:nvPr>
        </p:nvSpPr>
        <p:spPr>
          <a:xfrm>
            <a:off x="4414463" y="1095057"/>
            <a:ext cx="3383280"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426" name="Google Shape;426;p69"/>
          <p:cNvSpPr txBox="1"/>
          <p:nvPr>
            <p:ph idx="5" type="body"/>
          </p:nvPr>
        </p:nvSpPr>
        <p:spPr>
          <a:xfrm>
            <a:off x="4414463" y="2103966"/>
            <a:ext cx="3383280" cy="182795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3500"/>
              <a:buNone/>
              <a:defRPr b="0" sz="35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9600"/>
              <a:buNone/>
              <a:defRPr b="0" sz="9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7200"/>
              <a:buNone/>
              <a:defRPr b="0" sz="72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9pPr>
          </a:lstStyle>
          <a:p/>
        </p:txBody>
      </p:sp>
      <p:sp>
        <p:nvSpPr>
          <p:cNvPr id="427" name="Google Shape;427;p69"/>
          <p:cNvSpPr txBox="1"/>
          <p:nvPr>
            <p:ph idx="6" type="body"/>
          </p:nvPr>
        </p:nvSpPr>
        <p:spPr>
          <a:xfrm>
            <a:off x="4413829" y="4140962"/>
            <a:ext cx="3383280" cy="184708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428" name="Google Shape;428;p69"/>
          <p:cNvSpPr txBox="1"/>
          <p:nvPr>
            <p:ph idx="7" type="body"/>
          </p:nvPr>
        </p:nvSpPr>
        <p:spPr>
          <a:xfrm>
            <a:off x="8291831" y="1095057"/>
            <a:ext cx="3383280"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429" name="Google Shape;429;p69"/>
          <p:cNvSpPr txBox="1"/>
          <p:nvPr>
            <p:ph idx="8" type="body"/>
          </p:nvPr>
        </p:nvSpPr>
        <p:spPr>
          <a:xfrm>
            <a:off x="8291831" y="2103966"/>
            <a:ext cx="3383280" cy="182795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3500"/>
              <a:buNone/>
              <a:defRPr b="0" sz="35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9600"/>
              <a:buNone/>
              <a:defRPr b="0" sz="9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7200"/>
              <a:buNone/>
              <a:defRPr b="0" sz="72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6000"/>
              <a:buNone/>
              <a:defRPr b="0" sz="6000">
                <a:solidFill>
                  <a:schemeClr val="lt1"/>
                </a:solidFill>
                <a:latin typeface="Arial"/>
                <a:ea typeface="Arial"/>
                <a:cs typeface="Arial"/>
                <a:sym typeface="Arial"/>
              </a:defRPr>
            </a:lvl9pPr>
          </a:lstStyle>
          <a:p/>
        </p:txBody>
      </p:sp>
      <p:sp>
        <p:nvSpPr>
          <p:cNvPr id="430" name="Google Shape;430;p69"/>
          <p:cNvSpPr txBox="1"/>
          <p:nvPr>
            <p:ph idx="9" type="body"/>
          </p:nvPr>
        </p:nvSpPr>
        <p:spPr>
          <a:xfrm>
            <a:off x="8291197" y="4140962"/>
            <a:ext cx="3383280" cy="184708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cxnSp>
        <p:nvCxnSpPr>
          <p:cNvPr id="431" name="Google Shape;431;p69"/>
          <p:cNvCxnSpPr/>
          <p:nvPr/>
        </p:nvCxnSpPr>
        <p:spPr>
          <a:xfrm>
            <a:off x="517525" y="3931919"/>
            <a:ext cx="3383280" cy="0"/>
          </a:xfrm>
          <a:prstGeom prst="straightConnector1">
            <a:avLst/>
          </a:prstGeom>
          <a:noFill/>
          <a:ln cap="flat" cmpd="sng" w="25400">
            <a:solidFill>
              <a:schemeClr val="lt1"/>
            </a:solidFill>
            <a:prstDash val="solid"/>
            <a:miter lim="800000"/>
            <a:headEnd len="sm" w="sm" type="none"/>
            <a:tailEnd len="sm" w="sm" type="none"/>
          </a:ln>
        </p:spPr>
      </p:cxnSp>
      <p:cxnSp>
        <p:nvCxnSpPr>
          <p:cNvPr id="432" name="Google Shape;432;p69"/>
          <p:cNvCxnSpPr/>
          <p:nvPr/>
        </p:nvCxnSpPr>
        <p:spPr>
          <a:xfrm>
            <a:off x="4418528" y="3931919"/>
            <a:ext cx="3383280" cy="0"/>
          </a:xfrm>
          <a:prstGeom prst="straightConnector1">
            <a:avLst/>
          </a:prstGeom>
          <a:noFill/>
          <a:ln cap="flat" cmpd="sng" w="25400">
            <a:solidFill>
              <a:schemeClr val="lt1"/>
            </a:solidFill>
            <a:prstDash val="solid"/>
            <a:miter lim="800000"/>
            <a:headEnd len="sm" w="sm" type="none"/>
            <a:tailEnd len="sm" w="sm" type="none"/>
          </a:ln>
        </p:spPr>
      </p:cxnSp>
      <p:cxnSp>
        <p:nvCxnSpPr>
          <p:cNvPr id="433" name="Google Shape;433;p69"/>
          <p:cNvCxnSpPr/>
          <p:nvPr/>
        </p:nvCxnSpPr>
        <p:spPr>
          <a:xfrm>
            <a:off x="8291197" y="3931919"/>
            <a:ext cx="3383280" cy="0"/>
          </a:xfrm>
          <a:prstGeom prst="straightConnector1">
            <a:avLst/>
          </a:prstGeom>
          <a:noFill/>
          <a:ln cap="flat" cmpd="sng" w="25400">
            <a:solidFill>
              <a:schemeClr val="lt1"/>
            </a:solidFill>
            <a:prstDash val="solid"/>
            <a:miter lim="800000"/>
            <a:headEnd len="sm" w="sm" type="none"/>
            <a:tailEnd len="sm" w="sm" type="none"/>
          </a:ln>
        </p:spPr>
      </p:cxnSp>
      <p:sp>
        <p:nvSpPr>
          <p:cNvPr id="434" name="Google Shape;434;p69"/>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istics - white">
  <p:cSld name="3 statistics - white">
    <p:bg>
      <p:bgPr>
        <a:blipFill>
          <a:blip r:embed="rId2">
            <a:alphaModFix/>
          </a:blip>
          <a:stretch>
            <a:fillRect/>
          </a:stretch>
        </a:blipFill>
      </p:bgPr>
    </p:bg>
    <p:spTree>
      <p:nvGrpSpPr>
        <p:cNvPr id="435" name="Shape 435"/>
        <p:cNvGrpSpPr/>
        <p:nvPr/>
      </p:nvGrpSpPr>
      <p:grpSpPr>
        <a:xfrm>
          <a:off x="0" y="0"/>
          <a:ext cx="0" cy="0"/>
          <a:chOff x="0" y="0"/>
          <a:chExt cx="0" cy="0"/>
        </a:xfrm>
      </p:grpSpPr>
      <p:sp>
        <p:nvSpPr>
          <p:cNvPr id="436" name="Google Shape;436;p70"/>
          <p:cNvSpPr txBox="1"/>
          <p:nvPr>
            <p:ph idx="1" type="body"/>
          </p:nvPr>
        </p:nvSpPr>
        <p:spPr>
          <a:xfrm>
            <a:off x="518159" y="1095057"/>
            <a:ext cx="3383280"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37" name="Google Shape;437;p70"/>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38" name="Google Shape;438;p7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9" name="Google Shape;439;p70"/>
          <p:cNvSpPr txBox="1"/>
          <p:nvPr>
            <p:ph idx="2" type="body"/>
          </p:nvPr>
        </p:nvSpPr>
        <p:spPr>
          <a:xfrm>
            <a:off x="518159" y="2103966"/>
            <a:ext cx="3383280" cy="182795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3500"/>
              <a:buNone/>
              <a:defRPr b="0" sz="35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9600"/>
              <a:buNone/>
              <a:defRPr b="0" sz="9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7200"/>
              <a:buNone/>
              <a:defRPr b="0" sz="72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9pPr>
          </a:lstStyle>
          <a:p/>
        </p:txBody>
      </p:sp>
      <p:sp>
        <p:nvSpPr>
          <p:cNvPr id="440" name="Google Shape;440;p70"/>
          <p:cNvSpPr txBox="1"/>
          <p:nvPr>
            <p:ph idx="3" type="body"/>
          </p:nvPr>
        </p:nvSpPr>
        <p:spPr>
          <a:xfrm>
            <a:off x="517525" y="4140962"/>
            <a:ext cx="3383280" cy="184708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41" name="Google Shape;441;p70"/>
          <p:cNvSpPr txBox="1"/>
          <p:nvPr>
            <p:ph idx="4" type="body"/>
          </p:nvPr>
        </p:nvSpPr>
        <p:spPr>
          <a:xfrm>
            <a:off x="4413828" y="1095057"/>
            <a:ext cx="3383280"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42" name="Google Shape;442;p70"/>
          <p:cNvSpPr txBox="1"/>
          <p:nvPr>
            <p:ph idx="5" type="body"/>
          </p:nvPr>
        </p:nvSpPr>
        <p:spPr>
          <a:xfrm>
            <a:off x="4413829" y="2103966"/>
            <a:ext cx="3383280" cy="182795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3500"/>
              <a:buNone/>
              <a:defRPr b="0" sz="35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9600"/>
              <a:buNone/>
              <a:defRPr b="0" sz="9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7200"/>
              <a:buNone/>
              <a:defRPr b="0" sz="72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9pPr>
          </a:lstStyle>
          <a:p/>
        </p:txBody>
      </p:sp>
      <p:sp>
        <p:nvSpPr>
          <p:cNvPr id="443" name="Google Shape;443;p70"/>
          <p:cNvSpPr txBox="1"/>
          <p:nvPr>
            <p:ph idx="6" type="body"/>
          </p:nvPr>
        </p:nvSpPr>
        <p:spPr>
          <a:xfrm>
            <a:off x="4413195" y="4140962"/>
            <a:ext cx="3383280" cy="184708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44" name="Google Shape;444;p70"/>
          <p:cNvSpPr txBox="1"/>
          <p:nvPr>
            <p:ph idx="7" type="body"/>
          </p:nvPr>
        </p:nvSpPr>
        <p:spPr>
          <a:xfrm>
            <a:off x="8286433" y="1095057"/>
            <a:ext cx="3383280" cy="548006"/>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45" name="Google Shape;445;p70"/>
          <p:cNvSpPr txBox="1"/>
          <p:nvPr>
            <p:ph idx="8" type="body"/>
          </p:nvPr>
        </p:nvSpPr>
        <p:spPr>
          <a:xfrm>
            <a:off x="8286433" y="2103966"/>
            <a:ext cx="3383280" cy="182795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3500"/>
              <a:buNone/>
              <a:defRPr b="0" sz="35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9600"/>
              <a:buNone/>
              <a:defRPr b="0" sz="9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7200"/>
              <a:buNone/>
              <a:defRPr b="0" sz="72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6000"/>
              <a:buNone/>
              <a:defRPr b="0" sz="6000">
                <a:solidFill>
                  <a:schemeClr val="accent1"/>
                </a:solidFill>
                <a:latin typeface="Arial"/>
                <a:ea typeface="Arial"/>
                <a:cs typeface="Arial"/>
                <a:sym typeface="Arial"/>
              </a:defRPr>
            </a:lvl9pPr>
          </a:lstStyle>
          <a:p/>
        </p:txBody>
      </p:sp>
      <p:sp>
        <p:nvSpPr>
          <p:cNvPr id="446" name="Google Shape;446;p70"/>
          <p:cNvSpPr txBox="1"/>
          <p:nvPr>
            <p:ph idx="9" type="body"/>
          </p:nvPr>
        </p:nvSpPr>
        <p:spPr>
          <a:xfrm>
            <a:off x="8285799" y="4140962"/>
            <a:ext cx="3383280" cy="184708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cxnSp>
        <p:nvCxnSpPr>
          <p:cNvPr id="447" name="Google Shape;447;p70"/>
          <p:cNvCxnSpPr/>
          <p:nvPr/>
        </p:nvCxnSpPr>
        <p:spPr>
          <a:xfrm>
            <a:off x="517525" y="3931919"/>
            <a:ext cx="3383280" cy="0"/>
          </a:xfrm>
          <a:prstGeom prst="straightConnector1">
            <a:avLst/>
          </a:prstGeom>
          <a:noFill/>
          <a:ln cap="flat" cmpd="sng" w="25400">
            <a:solidFill>
              <a:schemeClr val="accent1"/>
            </a:solidFill>
            <a:prstDash val="solid"/>
            <a:miter lim="800000"/>
            <a:headEnd len="sm" w="sm" type="none"/>
            <a:tailEnd len="sm" w="sm" type="none"/>
          </a:ln>
        </p:spPr>
      </p:cxnSp>
      <p:cxnSp>
        <p:nvCxnSpPr>
          <p:cNvPr id="448" name="Google Shape;448;p70"/>
          <p:cNvCxnSpPr/>
          <p:nvPr/>
        </p:nvCxnSpPr>
        <p:spPr>
          <a:xfrm>
            <a:off x="4422656" y="3931919"/>
            <a:ext cx="3383280" cy="0"/>
          </a:xfrm>
          <a:prstGeom prst="straightConnector1">
            <a:avLst/>
          </a:prstGeom>
          <a:noFill/>
          <a:ln cap="flat" cmpd="sng" w="25400">
            <a:solidFill>
              <a:schemeClr val="accent1"/>
            </a:solidFill>
            <a:prstDash val="solid"/>
            <a:miter lim="800000"/>
            <a:headEnd len="sm" w="sm" type="none"/>
            <a:tailEnd len="sm" w="sm" type="none"/>
          </a:ln>
        </p:spPr>
      </p:cxnSp>
      <p:cxnSp>
        <p:nvCxnSpPr>
          <p:cNvPr id="449" name="Google Shape;449;p70"/>
          <p:cNvCxnSpPr/>
          <p:nvPr/>
        </p:nvCxnSpPr>
        <p:spPr>
          <a:xfrm>
            <a:off x="8279449" y="3931919"/>
            <a:ext cx="3383280" cy="0"/>
          </a:xfrm>
          <a:prstGeom prst="straightConnector1">
            <a:avLst/>
          </a:prstGeom>
          <a:noFill/>
          <a:ln cap="flat" cmpd="sng" w="25400">
            <a:solidFill>
              <a:schemeClr val="accent1"/>
            </a:solidFill>
            <a:prstDash val="solid"/>
            <a:miter lim="800000"/>
            <a:headEnd len="sm" w="sm" type="none"/>
            <a:tailEnd len="sm" w="sm" type="none"/>
          </a:ln>
        </p:spPr>
      </p:cxnSp>
      <p:sp>
        <p:nvSpPr>
          <p:cNvPr id="450" name="Google Shape;450;p70"/>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box content - purple">
  <p:cSld name="Content +  box content - purple">
    <p:bg>
      <p:bgPr>
        <a:blipFill>
          <a:blip r:embed="rId2">
            <a:alphaModFix/>
          </a:blip>
          <a:stretch>
            <a:fillRect/>
          </a:stretch>
        </a:blipFill>
      </p:bgPr>
    </p:bg>
    <p:spTree>
      <p:nvGrpSpPr>
        <p:cNvPr id="451" name="Shape 451"/>
        <p:cNvGrpSpPr/>
        <p:nvPr/>
      </p:nvGrpSpPr>
      <p:grpSpPr>
        <a:xfrm>
          <a:off x="0" y="0"/>
          <a:ext cx="0" cy="0"/>
          <a:chOff x="0" y="0"/>
          <a:chExt cx="0" cy="0"/>
        </a:xfrm>
      </p:grpSpPr>
      <p:sp>
        <p:nvSpPr>
          <p:cNvPr id="452" name="Google Shape;452;p71"/>
          <p:cNvSpPr/>
          <p:nvPr/>
        </p:nvSpPr>
        <p:spPr>
          <a:xfrm>
            <a:off x="8289924" y="1490963"/>
            <a:ext cx="3379787" cy="463600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3" name="Google Shape;453;p71"/>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4" name="Google Shape;454;p71"/>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55" name="Google Shape;455;p71"/>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56" name="Google Shape;456;p71"/>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57" name="Google Shape;457;p7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8" name="Google Shape;458;p71"/>
          <p:cNvSpPr txBox="1"/>
          <p:nvPr>
            <p:ph idx="3" type="body"/>
          </p:nvPr>
        </p:nvSpPr>
        <p:spPr>
          <a:xfrm>
            <a:off x="8439053" y="1643063"/>
            <a:ext cx="308152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459" name="Google Shape;459;p71"/>
          <p:cNvSpPr txBox="1"/>
          <p:nvPr>
            <p:ph idx="4" type="body"/>
          </p:nvPr>
        </p:nvSpPr>
        <p:spPr>
          <a:xfrm>
            <a:off x="8439053" y="2103438"/>
            <a:ext cx="308152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460" name="Google Shape;460;p71"/>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box content - gray">
  <p:cSld name="Content + box content - gray">
    <p:bg>
      <p:bgPr>
        <a:blipFill>
          <a:blip r:embed="rId2">
            <a:alphaModFix/>
          </a:blip>
          <a:stretch>
            <a:fillRect/>
          </a:stretch>
        </a:blipFill>
      </p:bgPr>
    </p:bg>
    <p:spTree>
      <p:nvGrpSpPr>
        <p:cNvPr id="461" name="Shape 461"/>
        <p:cNvGrpSpPr/>
        <p:nvPr/>
      </p:nvGrpSpPr>
      <p:grpSpPr>
        <a:xfrm>
          <a:off x="0" y="0"/>
          <a:ext cx="0" cy="0"/>
          <a:chOff x="0" y="0"/>
          <a:chExt cx="0" cy="0"/>
        </a:xfrm>
      </p:grpSpPr>
      <p:sp>
        <p:nvSpPr>
          <p:cNvPr id="462" name="Google Shape;462;p72"/>
          <p:cNvSpPr/>
          <p:nvPr/>
        </p:nvSpPr>
        <p:spPr>
          <a:xfrm>
            <a:off x="8289924" y="1490963"/>
            <a:ext cx="3379787"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72"/>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72"/>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65" name="Google Shape;465;p72"/>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66" name="Google Shape;466;p72"/>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67" name="Google Shape;467;p7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68" name="Google Shape;468;p72"/>
          <p:cNvSpPr txBox="1"/>
          <p:nvPr>
            <p:ph idx="3" type="body"/>
          </p:nvPr>
        </p:nvSpPr>
        <p:spPr>
          <a:xfrm>
            <a:off x="8439053" y="2103438"/>
            <a:ext cx="308152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a:solidFill>
                  <a:schemeClr val="dk1"/>
                </a:solidFill>
              </a:defRPr>
            </a:lvl1pPr>
            <a:lvl2pPr indent="-330200" lvl="1" marL="914400" algn="l">
              <a:lnSpc>
                <a:spcPct val="100000"/>
              </a:lnSpc>
              <a:spcBef>
                <a:spcPts val="600"/>
              </a:spcBef>
              <a:spcAft>
                <a:spcPts val="0"/>
              </a:spcAft>
              <a:buClr>
                <a:schemeClr val="dk1"/>
              </a:buClr>
              <a:buSzPts val="1600"/>
              <a:buChar char="•"/>
              <a:defRPr>
                <a:solidFill>
                  <a:schemeClr val="dk1"/>
                </a:solidFill>
              </a:defRPr>
            </a:lvl2pPr>
            <a:lvl3pPr indent="-317500" lvl="2" marL="1371600" algn="l">
              <a:lnSpc>
                <a:spcPct val="100000"/>
              </a:lnSpc>
              <a:spcBef>
                <a:spcPts val="600"/>
              </a:spcBef>
              <a:spcAft>
                <a:spcPts val="0"/>
              </a:spcAft>
              <a:buClr>
                <a:schemeClr val="dk1"/>
              </a:buClr>
              <a:buSzPts val="1400"/>
              <a:buChar char="–"/>
              <a:defRPr>
                <a:solidFill>
                  <a:schemeClr val="dk1"/>
                </a:solidFill>
              </a:defRPr>
            </a:lvl3pPr>
            <a:lvl4pPr indent="-304800" lvl="3" marL="1828800" algn="l">
              <a:lnSpc>
                <a:spcPct val="100000"/>
              </a:lnSpc>
              <a:spcBef>
                <a:spcPts val="600"/>
              </a:spcBef>
              <a:spcAft>
                <a:spcPts val="0"/>
              </a:spcAft>
              <a:buClr>
                <a:schemeClr val="dk1"/>
              </a:buClr>
              <a:buSzPts val="1200"/>
              <a:buChar char="•"/>
              <a:defRPr>
                <a:solidFill>
                  <a:schemeClr val="dk1"/>
                </a:solidFill>
              </a:defRPr>
            </a:lvl4pPr>
            <a:lvl5pPr indent="-292100" lvl="4" marL="2286000" algn="l">
              <a:lnSpc>
                <a:spcPct val="100000"/>
              </a:lnSpc>
              <a:spcBef>
                <a:spcPts val="600"/>
              </a:spcBef>
              <a:spcAft>
                <a:spcPts val="0"/>
              </a:spcAft>
              <a:buClr>
                <a:schemeClr val="dk1"/>
              </a:buClr>
              <a:buSzPts val="1000"/>
              <a:buChar char="•"/>
              <a:defRPr>
                <a:solidFill>
                  <a:schemeClr val="dk1"/>
                </a:solidFill>
              </a:defRPr>
            </a:lvl5pPr>
            <a:lvl6pPr indent="-292100" lvl="5" marL="2743200" algn="l">
              <a:lnSpc>
                <a:spcPct val="100000"/>
              </a:lnSpc>
              <a:spcBef>
                <a:spcPts val="600"/>
              </a:spcBef>
              <a:spcAft>
                <a:spcPts val="0"/>
              </a:spcAft>
              <a:buClr>
                <a:schemeClr val="dk1"/>
              </a:buClr>
              <a:buSzPts val="1000"/>
              <a:buChar char="•"/>
              <a:defRPr>
                <a:solidFill>
                  <a:schemeClr val="dk1"/>
                </a:solidFill>
              </a:defRPr>
            </a:lvl6pPr>
            <a:lvl7pPr indent="-292100" lvl="6" marL="3200400" algn="l">
              <a:lnSpc>
                <a:spcPct val="100000"/>
              </a:lnSpc>
              <a:spcBef>
                <a:spcPts val="600"/>
              </a:spcBef>
              <a:spcAft>
                <a:spcPts val="0"/>
              </a:spcAft>
              <a:buClr>
                <a:schemeClr val="dk1"/>
              </a:buClr>
              <a:buSzPts val="1000"/>
              <a:buChar char="•"/>
              <a:defRPr>
                <a:solidFill>
                  <a:schemeClr val="dk1"/>
                </a:solidFill>
              </a:defRPr>
            </a:lvl7pPr>
            <a:lvl8pPr indent="-292100" lvl="7" marL="3657600" algn="l">
              <a:lnSpc>
                <a:spcPct val="100000"/>
              </a:lnSpc>
              <a:spcBef>
                <a:spcPts val="600"/>
              </a:spcBef>
              <a:spcAft>
                <a:spcPts val="0"/>
              </a:spcAft>
              <a:buClr>
                <a:schemeClr val="dk1"/>
              </a:buClr>
              <a:buSzPts val="1000"/>
              <a:buChar char="•"/>
              <a:defRPr>
                <a:solidFill>
                  <a:schemeClr val="dk1"/>
                </a:solidFill>
              </a:defRPr>
            </a:lvl8pPr>
            <a:lvl9pPr indent="-292100" lvl="8" marL="4114800" algn="l">
              <a:lnSpc>
                <a:spcPct val="100000"/>
              </a:lnSpc>
              <a:spcBef>
                <a:spcPts val="600"/>
              </a:spcBef>
              <a:spcAft>
                <a:spcPts val="0"/>
              </a:spcAft>
              <a:buClr>
                <a:schemeClr val="dk1"/>
              </a:buClr>
              <a:buSzPts val="1000"/>
              <a:buChar char="•"/>
              <a:defRPr>
                <a:solidFill>
                  <a:schemeClr val="dk1"/>
                </a:solidFill>
              </a:defRPr>
            </a:lvl9pPr>
          </a:lstStyle>
          <a:p/>
        </p:txBody>
      </p:sp>
      <p:sp>
        <p:nvSpPr>
          <p:cNvPr id="469" name="Google Shape;469;p72"/>
          <p:cNvSpPr txBox="1"/>
          <p:nvPr>
            <p:ph idx="4" type="body"/>
          </p:nvPr>
        </p:nvSpPr>
        <p:spPr>
          <a:xfrm>
            <a:off x="8439053" y="1643063"/>
            <a:ext cx="308152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9pPr>
          </a:lstStyle>
          <a:p/>
        </p:txBody>
      </p:sp>
      <p:sp>
        <p:nvSpPr>
          <p:cNvPr id="470" name="Google Shape;470;p72"/>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content + takeaway">
  <p:cSld name="1 column content + takeaway">
    <p:bg>
      <p:bgPr>
        <a:blipFill>
          <a:blip r:embed="rId2">
            <a:alphaModFix/>
          </a:blip>
          <a:stretch>
            <a:fillRect/>
          </a:stretch>
        </a:blipFill>
      </p:bgPr>
    </p:bg>
    <p:spTree>
      <p:nvGrpSpPr>
        <p:cNvPr id="471" name="Shape 471"/>
        <p:cNvGrpSpPr/>
        <p:nvPr/>
      </p:nvGrpSpPr>
      <p:grpSpPr>
        <a:xfrm>
          <a:off x="0" y="0"/>
          <a:ext cx="0" cy="0"/>
          <a:chOff x="0" y="0"/>
          <a:chExt cx="0" cy="0"/>
        </a:xfrm>
      </p:grpSpPr>
      <p:sp>
        <p:nvSpPr>
          <p:cNvPr id="472" name="Google Shape;472;p73"/>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73"/>
          <p:cNvSpPr txBox="1"/>
          <p:nvPr>
            <p:ph idx="1" type="body"/>
          </p:nvPr>
        </p:nvSpPr>
        <p:spPr>
          <a:xfrm>
            <a:off x="522288" y="1643063"/>
            <a:ext cx="1115460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74" name="Google Shape;474;p73"/>
          <p:cNvSpPr txBox="1"/>
          <p:nvPr>
            <p:ph idx="2" type="body"/>
          </p:nvPr>
        </p:nvSpPr>
        <p:spPr>
          <a:xfrm>
            <a:off x="522287" y="2103437"/>
            <a:ext cx="11154600" cy="326440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75" name="Google Shape;475;p73"/>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76" name="Google Shape;476;p7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7" name="Google Shape;477;p73"/>
          <p:cNvSpPr txBox="1"/>
          <p:nvPr>
            <p:ph idx="3" type="body"/>
          </p:nvPr>
        </p:nvSpPr>
        <p:spPr>
          <a:xfrm>
            <a:off x="522287" y="5550200"/>
            <a:ext cx="11154600" cy="758525"/>
          </a:xfrm>
          <a:prstGeom prst="rect">
            <a:avLst/>
          </a:prstGeom>
          <a:solidFill>
            <a:srgbClr val="F2F2F2"/>
          </a:solidFill>
          <a:ln>
            <a:noFill/>
          </a:ln>
        </p:spPr>
        <p:txBody>
          <a:bodyPr anchorCtr="0" anchor="ctr" bIns="91425" lIns="91425" spcFirstLastPara="1" rIns="91425" wrap="square" tIns="91425">
            <a:normAutofit/>
          </a:bodyPr>
          <a:lstStyle>
            <a:lvl1pPr indent="-228600" lvl="0" marL="457200" algn="l">
              <a:lnSpc>
                <a:spcPct val="100000"/>
              </a:lnSpc>
              <a:spcBef>
                <a:spcPts val="1200"/>
              </a:spcBef>
              <a:spcAft>
                <a:spcPts val="0"/>
              </a:spcAft>
              <a:buClr>
                <a:schemeClr val="dk1"/>
              </a:buClr>
              <a:buSzPts val="1600"/>
              <a:buNone/>
              <a:defRPr b="0"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9pPr>
          </a:lstStyle>
          <a:p/>
        </p:txBody>
      </p:sp>
      <p:sp>
        <p:nvSpPr>
          <p:cNvPr id="478" name="Google Shape;478;p73"/>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ontent + takeaway">
  <p:cSld name="2 column content + takeaway">
    <p:bg>
      <p:bgPr>
        <a:blipFill>
          <a:blip r:embed="rId2">
            <a:alphaModFix/>
          </a:blip>
          <a:stretch>
            <a:fillRect/>
          </a:stretch>
        </a:blipFill>
      </p:bgPr>
    </p:bg>
    <p:spTree>
      <p:nvGrpSpPr>
        <p:cNvPr id="479" name="Shape 479"/>
        <p:cNvGrpSpPr/>
        <p:nvPr/>
      </p:nvGrpSpPr>
      <p:grpSpPr>
        <a:xfrm>
          <a:off x="0" y="0"/>
          <a:ext cx="0" cy="0"/>
          <a:chOff x="0" y="0"/>
          <a:chExt cx="0" cy="0"/>
        </a:xfrm>
      </p:grpSpPr>
      <p:sp>
        <p:nvSpPr>
          <p:cNvPr id="480" name="Google Shape;480;p74"/>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1" name="Google Shape;481;p74"/>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82" name="Google Shape;482;p74"/>
          <p:cNvSpPr txBox="1"/>
          <p:nvPr>
            <p:ph idx="2" type="body"/>
          </p:nvPr>
        </p:nvSpPr>
        <p:spPr>
          <a:xfrm>
            <a:off x="522287" y="2103438"/>
            <a:ext cx="5330826" cy="32735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83" name="Google Shape;483;p74"/>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84" name="Google Shape;484;p7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5" name="Google Shape;485;p74"/>
          <p:cNvSpPr txBox="1"/>
          <p:nvPr>
            <p:ph idx="3" type="body"/>
          </p:nvPr>
        </p:nvSpPr>
        <p:spPr>
          <a:xfrm>
            <a:off x="6343651" y="1643063"/>
            <a:ext cx="532542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86" name="Google Shape;486;p74"/>
          <p:cNvSpPr txBox="1"/>
          <p:nvPr>
            <p:ph idx="4" type="body"/>
          </p:nvPr>
        </p:nvSpPr>
        <p:spPr>
          <a:xfrm>
            <a:off x="6343650" y="2103438"/>
            <a:ext cx="5325428" cy="32735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87" name="Google Shape;487;p74"/>
          <p:cNvSpPr txBox="1"/>
          <p:nvPr>
            <p:ph idx="5" type="body"/>
          </p:nvPr>
        </p:nvSpPr>
        <p:spPr>
          <a:xfrm>
            <a:off x="522287" y="5550200"/>
            <a:ext cx="11154600" cy="758525"/>
          </a:xfrm>
          <a:prstGeom prst="rect">
            <a:avLst/>
          </a:prstGeom>
          <a:solidFill>
            <a:srgbClr val="F2F2F2"/>
          </a:solidFill>
          <a:ln>
            <a:noFill/>
          </a:ln>
        </p:spPr>
        <p:txBody>
          <a:bodyPr anchorCtr="0" anchor="ctr" bIns="91425" lIns="91425" spcFirstLastPara="1" rIns="91425" wrap="square" tIns="91425">
            <a:normAutofit/>
          </a:bodyPr>
          <a:lstStyle>
            <a:lvl1pPr indent="-228600" lvl="0" marL="457200" algn="l">
              <a:lnSpc>
                <a:spcPct val="100000"/>
              </a:lnSpc>
              <a:spcBef>
                <a:spcPts val="1200"/>
              </a:spcBef>
              <a:spcAft>
                <a:spcPts val="0"/>
              </a:spcAft>
              <a:buClr>
                <a:schemeClr val="dk1"/>
              </a:buClr>
              <a:buSzPts val="1600"/>
              <a:buNone/>
              <a:defRPr b="0"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9pPr>
          </a:lstStyle>
          <a:p/>
        </p:txBody>
      </p:sp>
      <p:sp>
        <p:nvSpPr>
          <p:cNvPr id="488" name="Google Shape;488;p74"/>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content + takeaway">
  <p:cSld name="3 column content + takeaway">
    <p:bg>
      <p:bgPr>
        <a:blipFill>
          <a:blip r:embed="rId2">
            <a:alphaModFix/>
          </a:blip>
          <a:stretch>
            <a:fillRect/>
          </a:stretch>
        </a:blipFill>
      </p:bgPr>
    </p:bg>
    <p:spTree>
      <p:nvGrpSpPr>
        <p:cNvPr id="489" name="Shape 489"/>
        <p:cNvGrpSpPr/>
        <p:nvPr/>
      </p:nvGrpSpPr>
      <p:grpSpPr>
        <a:xfrm>
          <a:off x="0" y="0"/>
          <a:ext cx="0" cy="0"/>
          <a:chOff x="0" y="0"/>
          <a:chExt cx="0" cy="0"/>
        </a:xfrm>
      </p:grpSpPr>
      <p:sp>
        <p:nvSpPr>
          <p:cNvPr id="490" name="Google Shape;490;p75"/>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1" name="Google Shape;491;p75"/>
          <p:cNvSpPr txBox="1"/>
          <p:nvPr>
            <p:ph idx="1" type="body"/>
          </p:nvPr>
        </p:nvSpPr>
        <p:spPr>
          <a:xfrm>
            <a:off x="522289" y="1643063"/>
            <a:ext cx="33813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92" name="Google Shape;492;p75"/>
          <p:cNvSpPr txBox="1"/>
          <p:nvPr>
            <p:ph idx="2" type="body"/>
          </p:nvPr>
        </p:nvSpPr>
        <p:spPr>
          <a:xfrm>
            <a:off x="522288" y="2103438"/>
            <a:ext cx="3381376" cy="32735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93" name="Google Shape;493;p75"/>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94" name="Google Shape;494;p7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5" name="Google Shape;495;p75"/>
          <p:cNvSpPr txBox="1"/>
          <p:nvPr>
            <p:ph idx="3" type="body"/>
          </p:nvPr>
        </p:nvSpPr>
        <p:spPr>
          <a:xfrm>
            <a:off x="4406902" y="1643063"/>
            <a:ext cx="33813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96" name="Google Shape;496;p75"/>
          <p:cNvSpPr txBox="1"/>
          <p:nvPr>
            <p:ph idx="4" type="body"/>
          </p:nvPr>
        </p:nvSpPr>
        <p:spPr>
          <a:xfrm>
            <a:off x="4406901" y="2103438"/>
            <a:ext cx="3381376" cy="32735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97" name="Google Shape;497;p75"/>
          <p:cNvSpPr txBox="1"/>
          <p:nvPr>
            <p:ph idx="5" type="body"/>
          </p:nvPr>
        </p:nvSpPr>
        <p:spPr>
          <a:xfrm>
            <a:off x="8277222" y="1643063"/>
            <a:ext cx="3381377"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498" name="Google Shape;498;p75"/>
          <p:cNvSpPr txBox="1"/>
          <p:nvPr>
            <p:ph idx="6" type="body"/>
          </p:nvPr>
        </p:nvSpPr>
        <p:spPr>
          <a:xfrm>
            <a:off x="8277221" y="2103438"/>
            <a:ext cx="3381377" cy="32735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99" name="Google Shape;499;p75"/>
          <p:cNvSpPr txBox="1"/>
          <p:nvPr>
            <p:ph idx="7" type="body"/>
          </p:nvPr>
        </p:nvSpPr>
        <p:spPr>
          <a:xfrm>
            <a:off x="522287" y="5550200"/>
            <a:ext cx="11154600" cy="758525"/>
          </a:xfrm>
          <a:prstGeom prst="rect">
            <a:avLst/>
          </a:prstGeom>
          <a:solidFill>
            <a:srgbClr val="F2F2F2"/>
          </a:solidFill>
          <a:ln>
            <a:noFill/>
          </a:ln>
        </p:spPr>
        <p:txBody>
          <a:bodyPr anchorCtr="0" anchor="ctr" bIns="91425" lIns="91425" spcFirstLastPara="1" rIns="91425" wrap="square" tIns="91425">
            <a:normAutofit/>
          </a:bodyPr>
          <a:lstStyle>
            <a:lvl1pPr indent="-228600" lvl="0" marL="457200" algn="l">
              <a:lnSpc>
                <a:spcPct val="100000"/>
              </a:lnSpc>
              <a:spcBef>
                <a:spcPts val="1200"/>
              </a:spcBef>
              <a:spcAft>
                <a:spcPts val="0"/>
              </a:spcAft>
              <a:buClr>
                <a:schemeClr val="dk1"/>
              </a:buClr>
              <a:buSzPts val="1600"/>
              <a:buNone/>
              <a:defRPr b="0"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b="0" sz="1600">
                <a:solidFill>
                  <a:schemeClr val="dk1"/>
                </a:solidFill>
                <a:latin typeface="Arial"/>
                <a:ea typeface="Arial"/>
                <a:cs typeface="Arial"/>
                <a:sym typeface="Arial"/>
              </a:defRPr>
            </a:lvl9pPr>
          </a:lstStyle>
          <a:p/>
        </p:txBody>
      </p:sp>
      <p:sp>
        <p:nvSpPr>
          <p:cNvPr id="500" name="Google Shape;500;p75"/>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 white background">
  <p:cSld name="Logo - white background">
    <p:spTree>
      <p:nvGrpSpPr>
        <p:cNvPr id="501" name="Shape 501"/>
        <p:cNvGrpSpPr/>
        <p:nvPr/>
      </p:nvGrpSpPr>
      <p:grpSpPr>
        <a:xfrm>
          <a:off x="0" y="0"/>
          <a:ext cx="0" cy="0"/>
          <a:chOff x="0" y="0"/>
          <a:chExt cx="0" cy="0"/>
        </a:xfrm>
      </p:grpSpPr>
      <p:pic>
        <p:nvPicPr>
          <p:cNvPr id="502" name="Google Shape;502;p76"/>
          <p:cNvPicPr preferRelativeResize="0"/>
          <p:nvPr/>
        </p:nvPicPr>
        <p:blipFill rotWithShape="1">
          <a:blip r:embed="rId2">
            <a:alphaModFix/>
          </a:blip>
          <a:srcRect b="0" l="0" r="0" t="0"/>
          <a:stretch/>
        </p:blipFill>
        <p:spPr>
          <a:xfrm>
            <a:off x="2895600" y="2335771"/>
            <a:ext cx="6400800" cy="218365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 large">
  <p:cSld name="Logo - large">
    <p:bg>
      <p:bgPr>
        <a:solidFill>
          <a:schemeClr val="accent1"/>
        </a:solidFill>
      </p:bgPr>
    </p:bg>
    <p:spTree>
      <p:nvGrpSpPr>
        <p:cNvPr id="503" name="Shape 503"/>
        <p:cNvGrpSpPr/>
        <p:nvPr/>
      </p:nvGrpSpPr>
      <p:grpSpPr>
        <a:xfrm>
          <a:off x="0" y="0"/>
          <a:ext cx="0" cy="0"/>
          <a:chOff x="0" y="0"/>
          <a:chExt cx="0" cy="0"/>
        </a:xfrm>
      </p:grpSpPr>
      <p:pic>
        <p:nvPicPr>
          <p:cNvPr id="504" name="Google Shape;504;p77"/>
          <p:cNvPicPr preferRelativeResize="0"/>
          <p:nvPr/>
        </p:nvPicPr>
        <p:blipFill rotWithShape="1">
          <a:blip r:embed="rId2">
            <a:alphaModFix/>
          </a:blip>
          <a:srcRect b="0" l="0" r="0" t="0"/>
          <a:stretch/>
        </p:blipFill>
        <p:spPr>
          <a:xfrm>
            <a:off x="522288" y="1520218"/>
            <a:ext cx="11147425" cy="38040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white">
  <p:cSld name="Title - white">
    <p:spTree>
      <p:nvGrpSpPr>
        <p:cNvPr id="42" name="Shape 42"/>
        <p:cNvGrpSpPr/>
        <p:nvPr/>
      </p:nvGrpSpPr>
      <p:grpSpPr>
        <a:xfrm>
          <a:off x="0" y="0"/>
          <a:ext cx="0" cy="0"/>
          <a:chOff x="0" y="0"/>
          <a:chExt cx="0" cy="0"/>
        </a:xfrm>
      </p:grpSpPr>
      <p:sp>
        <p:nvSpPr>
          <p:cNvPr id="43" name="Google Shape;43;p24"/>
          <p:cNvSpPr txBox="1"/>
          <p:nvPr>
            <p:ph type="ctrTitle"/>
          </p:nvPr>
        </p:nvSpPr>
        <p:spPr>
          <a:xfrm>
            <a:off x="522289" y="1643063"/>
            <a:ext cx="11147424" cy="23304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7200"/>
              <a:buFont typeface="Arial"/>
              <a:buNone/>
              <a:defRPr sz="7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4"/>
          <p:cNvSpPr txBox="1"/>
          <p:nvPr/>
        </p:nvSpPr>
        <p:spPr>
          <a:xfrm>
            <a:off x="518160" y="6455664"/>
            <a:ext cx="4318719" cy="25603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800">
                <a:solidFill>
                  <a:schemeClr val="accent1"/>
                </a:solidFill>
                <a:latin typeface="Arial"/>
                <a:ea typeface="Arial"/>
                <a:cs typeface="Arial"/>
                <a:sym typeface="Arial"/>
              </a:rPr>
              <a:t> © 2025 GE HealthCare. GE is a trademark of General Electric Company used under trademark license.</a:t>
            </a:r>
            <a:endParaRPr/>
          </a:p>
        </p:txBody>
      </p:sp>
      <p:sp>
        <p:nvSpPr>
          <p:cNvPr id="45" name="Google Shape;45;p24"/>
          <p:cNvSpPr txBox="1"/>
          <p:nvPr>
            <p:ph idx="1" type="subTitle"/>
          </p:nvPr>
        </p:nvSpPr>
        <p:spPr>
          <a:xfrm>
            <a:off x="518159" y="4132262"/>
            <a:ext cx="11147423" cy="457200"/>
          </a:xfrm>
          <a:prstGeom prst="rect">
            <a:avLst/>
          </a:prstGeom>
          <a:noFill/>
          <a:ln>
            <a:noFill/>
          </a:ln>
        </p:spPr>
        <p:txBody>
          <a:bodyPr anchorCtr="0" anchor="t" bIns="0" lIns="0" spcFirstLastPara="1" rIns="0" wrap="square" tIns="0">
            <a:normAutofit/>
          </a:bodyPr>
          <a:lstStyle>
            <a:lvl1pPr lvl="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lvl="1"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lvl="2"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lvl="3"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lvl="4"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lvl="5"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lvl="6"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lvl="7"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lvl="8"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pic>
        <p:nvPicPr>
          <p:cNvPr id="46" name="Google Shape;46;p24"/>
          <p:cNvPicPr preferRelativeResize="0"/>
          <p:nvPr/>
        </p:nvPicPr>
        <p:blipFill rotWithShape="1">
          <a:blip r:embed="rId2">
            <a:alphaModFix/>
          </a:blip>
          <a:srcRect b="0" l="0" r="0" t="0"/>
          <a:stretch/>
        </p:blipFill>
        <p:spPr>
          <a:xfrm>
            <a:off x="234238" y="5197190"/>
            <a:ext cx="3784199" cy="129099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 large - white background">
  <p:cSld name="Logo - large - white background">
    <p:spTree>
      <p:nvGrpSpPr>
        <p:cNvPr id="505" name="Shape 505"/>
        <p:cNvGrpSpPr/>
        <p:nvPr/>
      </p:nvGrpSpPr>
      <p:grpSpPr>
        <a:xfrm>
          <a:off x="0" y="0"/>
          <a:ext cx="0" cy="0"/>
          <a:chOff x="0" y="0"/>
          <a:chExt cx="0" cy="0"/>
        </a:xfrm>
      </p:grpSpPr>
      <p:pic>
        <p:nvPicPr>
          <p:cNvPr id="506" name="Google Shape;506;p78"/>
          <p:cNvPicPr preferRelativeResize="0"/>
          <p:nvPr/>
        </p:nvPicPr>
        <p:blipFill rotWithShape="1">
          <a:blip r:embed="rId2">
            <a:alphaModFix/>
          </a:blip>
          <a:srcRect b="0" l="0" r="0" t="0"/>
          <a:stretch/>
        </p:blipFill>
        <p:spPr>
          <a:xfrm>
            <a:off x="522288" y="1520742"/>
            <a:ext cx="11147425" cy="380298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p:cSld name="1_Image">
    <p:spTree>
      <p:nvGrpSpPr>
        <p:cNvPr id="513" name="Shape 513"/>
        <p:cNvGrpSpPr/>
        <p:nvPr/>
      </p:nvGrpSpPr>
      <p:grpSpPr>
        <a:xfrm>
          <a:off x="0" y="0"/>
          <a:ext cx="0" cy="0"/>
          <a:chOff x="0" y="0"/>
          <a:chExt cx="0" cy="0"/>
        </a:xfrm>
      </p:grpSpPr>
      <p:grpSp>
        <p:nvGrpSpPr>
          <p:cNvPr id="514" name="Google Shape;514;p18"/>
          <p:cNvGrpSpPr/>
          <p:nvPr/>
        </p:nvGrpSpPr>
        <p:grpSpPr>
          <a:xfrm>
            <a:off x="1" y="6309994"/>
            <a:ext cx="12192000" cy="548006"/>
            <a:chOff x="1" y="6309994"/>
            <a:chExt cx="12192000" cy="548006"/>
          </a:xfrm>
        </p:grpSpPr>
        <p:sp>
          <p:nvSpPr>
            <p:cNvPr id="515" name="Google Shape;515;p18"/>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516" name="Google Shape;516;p18"/>
            <p:cNvPicPr preferRelativeResize="0"/>
            <p:nvPr/>
          </p:nvPicPr>
          <p:blipFill rotWithShape="1">
            <a:blip r:embed="rId2">
              <a:alphaModFix/>
            </a:blip>
            <a:srcRect b="0" l="0" r="0" t="0"/>
            <a:stretch/>
          </p:blipFill>
          <p:spPr>
            <a:xfrm>
              <a:off x="417163" y="6354262"/>
              <a:ext cx="1344168" cy="458568"/>
            </a:xfrm>
            <a:prstGeom prst="rect">
              <a:avLst/>
            </a:prstGeom>
            <a:noFill/>
            <a:ln>
              <a:noFill/>
            </a:ln>
          </p:spPr>
        </p:pic>
      </p:grpSp>
      <p:sp>
        <p:nvSpPr>
          <p:cNvPr id="517" name="Google Shape;517;p18"/>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8"/>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19" name="Google Shape;519;p1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20" name="Google Shape;520;p18"/>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b="0" i="0" lang="en-US" sz="800" u="none" cap="none" strike="noStrike">
                <a:solidFill>
                  <a:schemeClr val="dk1"/>
                </a:solidFill>
                <a:latin typeface="Arial"/>
                <a:ea typeface="Arial"/>
                <a:cs typeface="Arial"/>
                <a:sym typeface="Arial"/>
              </a:rPr>
              <a:t> © 2024 GE HealthCare. GE is a trademark of General Electric Company used under trademark license.</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2/3+1/3)">
  <p:cSld name="2 column (2/3+1/3)">
    <p:spTree>
      <p:nvGrpSpPr>
        <p:cNvPr id="521" name="Shape 521"/>
        <p:cNvGrpSpPr/>
        <p:nvPr/>
      </p:nvGrpSpPr>
      <p:grpSpPr>
        <a:xfrm>
          <a:off x="0" y="0"/>
          <a:ext cx="0" cy="0"/>
          <a:chOff x="0" y="0"/>
          <a:chExt cx="0" cy="0"/>
        </a:xfrm>
      </p:grpSpPr>
      <p:grpSp>
        <p:nvGrpSpPr>
          <p:cNvPr id="522" name="Google Shape;522;p19"/>
          <p:cNvGrpSpPr/>
          <p:nvPr/>
        </p:nvGrpSpPr>
        <p:grpSpPr>
          <a:xfrm>
            <a:off x="1" y="6309994"/>
            <a:ext cx="12192000" cy="548006"/>
            <a:chOff x="1" y="6309994"/>
            <a:chExt cx="12192000" cy="548006"/>
          </a:xfrm>
        </p:grpSpPr>
        <p:sp>
          <p:nvSpPr>
            <p:cNvPr id="523" name="Google Shape;523;p19"/>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524" name="Google Shape;524;p19"/>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525" name="Google Shape;525;p19"/>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6" name="Google Shape;526;p19"/>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527" name="Google Shape;527;p19"/>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528" name="Google Shape;528;p19"/>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19"/>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30" name="Google Shape;530;p1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1" name="Google Shape;531;p19"/>
          <p:cNvSpPr txBox="1"/>
          <p:nvPr>
            <p:ph idx="3" type="body"/>
          </p:nvPr>
        </p:nvSpPr>
        <p:spPr>
          <a:xfrm>
            <a:off x="8289926" y="1643063"/>
            <a:ext cx="3368674"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532" name="Google Shape;532;p19"/>
          <p:cNvSpPr txBox="1"/>
          <p:nvPr>
            <p:ph idx="4" type="body"/>
          </p:nvPr>
        </p:nvSpPr>
        <p:spPr>
          <a:xfrm>
            <a:off x="8289925" y="2103438"/>
            <a:ext cx="3368674"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533" name="Google Shape;533;p19"/>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b="0" i="0" lang="en-US" sz="800" u="none" cap="none" strike="noStrike">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urple">
  <p:cSld name="Title - purple">
    <p:bg>
      <p:bgPr>
        <a:solidFill>
          <a:schemeClr val="accent1"/>
        </a:solidFill>
      </p:bgPr>
    </p:bg>
    <p:spTree>
      <p:nvGrpSpPr>
        <p:cNvPr id="534" name="Shape 534"/>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white">
  <p:cSld name="Title - white">
    <p:spTree>
      <p:nvGrpSpPr>
        <p:cNvPr id="535" name="Shape 535"/>
        <p:cNvGrpSpPr/>
        <p:nvPr/>
      </p:nvGrpSpPr>
      <p:grpSpPr>
        <a:xfrm>
          <a:off x="0" y="0"/>
          <a:ext cx="0" cy="0"/>
          <a:chOff x="0" y="0"/>
          <a:chExt cx="0" cy="0"/>
        </a:xfrm>
      </p:grpSpPr>
      <p:sp>
        <p:nvSpPr>
          <p:cNvPr id="536" name="Google Shape;536;p80"/>
          <p:cNvSpPr txBox="1"/>
          <p:nvPr>
            <p:ph type="ctrTitle"/>
          </p:nvPr>
        </p:nvSpPr>
        <p:spPr>
          <a:xfrm>
            <a:off x="522289" y="1643063"/>
            <a:ext cx="11147424" cy="23304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7200"/>
              <a:buFont typeface="Arial"/>
              <a:buNone/>
              <a:defRPr sz="7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7" name="Google Shape;537;p80"/>
          <p:cNvSpPr txBox="1"/>
          <p:nvPr/>
        </p:nvSpPr>
        <p:spPr>
          <a:xfrm>
            <a:off x="518160" y="6455664"/>
            <a:ext cx="4318719" cy="25603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800">
                <a:solidFill>
                  <a:schemeClr val="accent1"/>
                </a:solidFill>
                <a:latin typeface="Arial"/>
                <a:ea typeface="Arial"/>
                <a:cs typeface="Arial"/>
                <a:sym typeface="Arial"/>
              </a:rPr>
              <a:t> © 2023 GE HealthCare. GE is a trademark of General Electric Company used under trademark license.</a:t>
            </a:r>
            <a:endParaRPr/>
          </a:p>
        </p:txBody>
      </p:sp>
      <p:sp>
        <p:nvSpPr>
          <p:cNvPr id="538" name="Google Shape;538;p80"/>
          <p:cNvSpPr txBox="1"/>
          <p:nvPr>
            <p:ph idx="1" type="subTitle"/>
          </p:nvPr>
        </p:nvSpPr>
        <p:spPr>
          <a:xfrm>
            <a:off x="518159" y="4132262"/>
            <a:ext cx="11147423" cy="457200"/>
          </a:xfrm>
          <a:prstGeom prst="rect">
            <a:avLst/>
          </a:prstGeom>
          <a:noFill/>
          <a:ln>
            <a:noFill/>
          </a:ln>
        </p:spPr>
        <p:txBody>
          <a:bodyPr anchorCtr="0" anchor="t" bIns="0" lIns="0" spcFirstLastPara="1" rIns="0" wrap="square" tIns="0">
            <a:normAutofit/>
          </a:bodyPr>
          <a:lstStyle>
            <a:lvl1pPr lvl="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lvl="1"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lvl="2"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lvl="3"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lvl="4"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lvl="5"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lvl="6"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lvl="7"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lvl="8"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pic>
        <p:nvPicPr>
          <p:cNvPr id="539" name="Google Shape;539;p80"/>
          <p:cNvPicPr preferRelativeResize="0"/>
          <p:nvPr/>
        </p:nvPicPr>
        <p:blipFill rotWithShape="1">
          <a:blip r:embed="rId2">
            <a:alphaModFix/>
          </a:blip>
          <a:srcRect b="0" l="0" r="0" t="0"/>
          <a:stretch/>
        </p:blipFill>
        <p:spPr>
          <a:xfrm>
            <a:off x="234238" y="5197012"/>
            <a:ext cx="3784199" cy="1291351"/>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 purple">
  <p:cSld name="Title + Image - purple">
    <p:bg>
      <p:bgPr>
        <a:solidFill>
          <a:schemeClr val="accent1"/>
        </a:solidFill>
      </p:bgPr>
    </p:bg>
    <p:spTree>
      <p:nvGrpSpPr>
        <p:cNvPr id="540" name="Shape 540"/>
        <p:cNvGrpSpPr/>
        <p:nvPr/>
      </p:nvGrpSpPr>
      <p:grpSpPr>
        <a:xfrm>
          <a:off x="0" y="0"/>
          <a:ext cx="0" cy="0"/>
          <a:chOff x="0" y="0"/>
          <a:chExt cx="0" cy="0"/>
        </a:xfrm>
      </p:grpSpPr>
      <p:sp>
        <p:nvSpPr>
          <p:cNvPr id="541" name="Google Shape;541;p81"/>
          <p:cNvSpPr txBox="1"/>
          <p:nvPr>
            <p:ph type="ctrTitle"/>
          </p:nvPr>
        </p:nvSpPr>
        <p:spPr>
          <a:xfrm>
            <a:off x="522289" y="1643063"/>
            <a:ext cx="5334954" cy="23304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2" name="Google Shape;542;p81"/>
          <p:cNvSpPr/>
          <p:nvPr>
            <p:ph idx="2" type="pic"/>
          </p:nvPr>
        </p:nvSpPr>
        <p:spPr>
          <a:xfrm>
            <a:off x="6343649" y="182880"/>
            <a:ext cx="5662613" cy="6490970"/>
          </a:xfrm>
          <a:prstGeom prst="roundRect">
            <a:avLst>
              <a:gd fmla="val 3495" name="adj"/>
            </a:avLst>
          </a:prstGeom>
          <a:noFill/>
          <a:ln>
            <a:noFill/>
          </a:ln>
        </p:spPr>
      </p:sp>
      <p:sp>
        <p:nvSpPr>
          <p:cNvPr id="543" name="Google Shape;543;p81"/>
          <p:cNvSpPr txBox="1"/>
          <p:nvPr/>
        </p:nvSpPr>
        <p:spPr>
          <a:xfrm>
            <a:off x="518160" y="6455664"/>
            <a:ext cx="4318719" cy="25603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800">
                <a:solidFill>
                  <a:schemeClr val="lt1"/>
                </a:solidFill>
                <a:latin typeface="Arial"/>
                <a:ea typeface="Arial"/>
                <a:cs typeface="Arial"/>
                <a:sym typeface="Arial"/>
              </a:rPr>
              <a:t> © 2023 GE HealthCare. GE is a trademark of General Electric Company used under trademark license.</a:t>
            </a:r>
            <a:endParaRPr/>
          </a:p>
        </p:txBody>
      </p:sp>
      <p:sp>
        <p:nvSpPr>
          <p:cNvPr id="544" name="Google Shape;544;p81"/>
          <p:cNvSpPr txBox="1"/>
          <p:nvPr>
            <p:ph idx="1" type="subTitle"/>
          </p:nvPr>
        </p:nvSpPr>
        <p:spPr>
          <a:xfrm>
            <a:off x="518160" y="4132262"/>
            <a:ext cx="5334953" cy="914400"/>
          </a:xfrm>
          <a:prstGeom prst="rect">
            <a:avLst/>
          </a:prstGeom>
          <a:noFill/>
          <a:ln>
            <a:noFill/>
          </a:ln>
        </p:spPr>
        <p:txBody>
          <a:bodyPr anchorCtr="0" anchor="t" bIns="0" lIns="0" spcFirstLastPara="1" rIns="0" wrap="square" tIns="0">
            <a:normAutofit/>
          </a:bodyPr>
          <a:lstStyle>
            <a:lvl1pPr lvl="0" algn="l">
              <a:lnSpc>
                <a:spcPct val="10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2pPr>
            <a:lvl3pPr lvl="2"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3pPr>
            <a:lvl4pPr lvl="3"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4pPr>
            <a:lvl5pPr lvl="4"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5pPr>
            <a:lvl6pPr lvl="5"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6pPr>
            <a:lvl7pPr lvl="6"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7pPr>
            <a:lvl8pPr lvl="7"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8pPr>
            <a:lvl9pPr lvl="8"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9pPr>
          </a:lstStyle>
          <a:p/>
        </p:txBody>
      </p:sp>
      <p:pic>
        <p:nvPicPr>
          <p:cNvPr id="545" name="Google Shape;545;p81"/>
          <p:cNvPicPr preferRelativeResize="0"/>
          <p:nvPr/>
        </p:nvPicPr>
        <p:blipFill rotWithShape="1">
          <a:blip r:embed="rId2">
            <a:alphaModFix/>
          </a:blip>
          <a:srcRect b="0" l="0" r="0" t="0"/>
          <a:stretch/>
        </p:blipFill>
        <p:spPr>
          <a:xfrm>
            <a:off x="234237" y="5197011"/>
            <a:ext cx="3784202" cy="1291353"/>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 white">
  <p:cSld name="Title + Image - white">
    <p:spTree>
      <p:nvGrpSpPr>
        <p:cNvPr id="546" name="Shape 546"/>
        <p:cNvGrpSpPr/>
        <p:nvPr/>
      </p:nvGrpSpPr>
      <p:grpSpPr>
        <a:xfrm>
          <a:off x="0" y="0"/>
          <a:ext cx="0" cy="0"/>
          <a:chOff x="0" y="0"/>
          <a:chExt cx="0" cy="0"/>
        </a:xfrm>
      </p:grpSpPr>
      <p:sp>
        <p:nvSpPr>
          <p:cNvPr id="547" name="Google Shape;547;p82"/>
          <p:cNvSpPr txBox="1"/>
          <p:nvPr>
            <p:ph type="ctrTitle"/>
          </p:nvPr>
        </p:nvSpPr>
        <p:spPr>
          <a:xfrm>
            <a:off x="522288" y="1643063"/>
            <a:ext cx="5330825" cy="23304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6000"/>
              <a:buFont typeface="Arial"/>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8" name="Google Shape;548;p82"/>
          <p:cNvSpPr/>
          <p:nvPr>
            <p:ph idx="2" type="pic"/>
          </p:nvPr>
        </p:nvSpPr>
        <p:spPr>
          <a:xfrm>
            <a:off x="6343649" y="182880"/>
            <a:ext cx="5662613" cy="6490970"/>
          </a:xfrm>
          <a:prstGeom prst="roundRect">
            <a:avLst>
              <a:gd fmla="val 3495" name="adj"/>
            </a:avLst>
          </a:prstGeom>
          <a:noFill/>
          <a:ln>
            <a:noFill/>
          </a:ln>
        </p:spPr>
      </p:sp>
      <p:sp>
        <p:nvSpPr>
          <p:cNvPr id="549" name="Google Shape;549;p82"/>
          <p:cNvSpPr txBox="1"/>
          <p:nvPr/>
        </p:nvSpPr>
        <p:spPr>
          <a:xfrm>
            <a:off x="518160" y="6455664"/>
            <a:ext cx="4318719" cy="25603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800">
                <a:solidFill>
                  <a:schemeClr val="accent1"/>
                </a:solidFill>
                <a:latin typeface="Arial"/>
                <a:ea typeface="Arial"/>
                <a:cs typeface="Arial"/>
                <a:sym typeface="Arial"/>
              </a:rPr>
              <a:t> © 2023 GE HealthCare. GE is a trademark of General Electric Company used under trademark license.</a:t>
            </a:r>
            <a:endParaRPr/>
          </a:p>
        </p:txBody>
      </p:sp>
      <p:sp>
        <p:nvSpPr>
          <p:cNvPr id="550" name="Google Shape;550;p82"/>
          <p:cNvSpPr txBox="1"/>
          <p:nvPr>
            <p:ph idx="1" type="subTitle"/>
          </p:nvPr>
        </p:nvSpPr>
        <p:spPr>
          <a:xfrm>
            <a:off x="518160" y="4132262"/>
            <a:ext cx="5330825" cy="914400"/>
          </a:xfrm>
          <a:prstGeom prst="rect">
            <a:avLst/>
          </a:prstGeom>
          <a:noFill/>
          <a:ln>
            <a:noFill/>
          </a:ln>
        </p:spPr>
        <p:txBody>
          <a:bodyPr anchorCtr="0" anchor="t" bIns="0" lIns="0" spcFirstLastPara="1" rIns="0" wrap="square" tIns="0">
            <a:normAutofit/>
          </a:bodyPr>
          <a:lstStyle>
            <a:lvl1pPr lvl="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lvl="1"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lvl="2"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lvl="3"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lvl="4"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lvl="5"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lvl="6"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lvl="7"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lvl="8"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pic>
        <p:nvPicPr>
          <p:cNvPr id="551" name="Google Shape;551;p82"/>
          <p:cNvPicPr preferRelativeResize="0"/>
          <p:nvPr/>
        </p:nvPicPr>
        <p:blipFill rotWithShape="1">
          <a:blip r:embed="rId2">
            <a:alphaModFix/>
          </a:blip>
          <a:srcRect b="0" l="0" r="0" t="0"/>
          <a:stretch/>
        </p:blipFill>
        <p:spPr>
          <a:xfrm>
            <a:off x="234238" y="5197012"/>
            <a:ext cx="3784199" cy="1291351"/>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purple" type="secHead">
  <p:cSld name="SECTION_HEADER">
    <p:bg>
      <p:bgPr>
        <a:solidFill>
          <a:schemeClr val="accent1"/>
        </a:solidFill>
      </p:bgPr>
    </p:bg>
    <p:spTree>
      <p:nvGrpSpPr>
        <p:cNvPr id="552" name="Shape 552"/>
        <p:cNvGrpSpPr/>
        <p:nvPr/>
      </p:nvGrpSpPr>
      <p:grpSpPr>
        <a:xfrm>
          <a:off x="0" y="0"/>
          <a:ext cx="0" cy="0"/>
          <a:chOff x="0" y="0"/>
          <a:chExt cx="0" cy="0"/>
        </a:xfrm>
      </p:grpSpPr>
      <p:grpSp>
        <p:nvGrpSpPr>
          <p:cNvPr id="553" name="Google Shape;553;p83"/>
          <p:cNvGrpSpPr/>
          <p:nvPr/>
        </p:nvGrpSpPr>
        <p:grpSpPr>
          <a:xfrm>
            <a:off x="1" y="6309994"/>
            <a:ext cx="12192000" cy="548006"/>
            <a:chOff x="1" y="6309994"/>
            <a:chExt cx="12192000" cy="548006"/>
          </a:xfrm>
        </p:grpSpPr>
        <p:sp>
          <p:nvSpPr>
            <p:cNvPr id="554" name="Google Shape;554;p83"/>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555" name="Google Shape;555;p83"/>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556" name="Google Shape;556;p83"/>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11500"/>
              <a:buFont typeface="Arial"/>
              <a:buNone/>
              <a:defRPr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7" name="Google Shape;557;p83"/>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9pPr>
          </a:lstStyle>
          <a:p/>
        </p:txBody>
      </p:sp>
      <p:sp>
        <p:nvSpPr>
          <p:cNvPr id="558" name="Google Shape;558;p83"/>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9" name="Google Shape;559;p83"/>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60" name="Google Shape;560;p8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61" name="Google Shape;561;p83"/>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teal">
  <p:cSld name="Section - teal">
    <p:bg>
      <p:bgPr>
        <a:solidFill>
          <a:schemeClr val="accent2"/>
        </a:solidFill>
      </p:bgPr>
    </p:bg>
    <p:spTree>
      <p:nvGrpSpPr>
        <p:cNvPr id="562" name="Shape 562"/>
        <p:cNvGrpSpPr/>
        <p:nvPr/>
      </p:nvGrpSpPr>
      <p:grpSpPr>
        <a:xfrm>
          <a:off x="0" y="0"/>
          <a:ext cx="0" cy="0"/>
          <a:chOff x="0" y="0"/>
          <a:chExt cx="0" cy="0"/>
        </a:xfrm>
      </p:grpSpPr>
      <p:grpSp>
        <p:nvGrpSpPr>
          <p:cNvPr id="563" name="Google Shape;563;p84"/>
          <p:cNvGrpSpPr/>
          <p:nvPr/>
        </p:nvGrpSpPr>
        <p:grpSpPr>
          <a:xfrm>
            <a:off x="1" y="6309994"/>
            <a:ext cx="12192000" cy="548006"/>
            <a:chOff x="1" y="6309994"/>
            <a:chExt cx="12192000" cy="548006"/>
          </a:xfrm>
        </p:grpSpPr>
        <p:sp>
          <p:nvSpPr>
            <p:cNvPr id="564" name="Google Shape;564;p84"/>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565" name="Google Shape;565;p84"/>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566" name="Google Shape;566;p84"/>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7" name="Google Shape;567;p84"/>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568" name="Google Shape;568;p84"/>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9" name="Google Shape;569;p84"/>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70" name="Google Shape;570;p8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71" name="Google Shape;571;p84"/>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green">
  <p:cSld name="Section - green">
    <p:bg>
      <p:bgPr>
        <a:solidFill>
          <a:schemeClr val="accent3"/>
        </a:solidFill>
      </p:bgPr>
    </p:bg>
    <p:spTree>
      <p:nvGrpSpPr>
        <p:cNvPr id="572" name="Shape 572"/>
        <p:cNvGrpSpPr/>
        <p:nvPr/>
      </p:nvGrpSpPr>
      <p:grpSpPr>
        <a:xfrm>
          <a:off x="0" y="0"/>
          <a:ext cx="0" cy="0"/>
          <a:chOff x="0" y="0"/>
          <a:chExt cx="0" cy="0"/>
        </a:xfrm>
      </p:grpSpPr>
      <p:grpSp>
        <p:nvGrpSpPr>
          <p:cNvPr id="573" name="Google Shape;573;p85"/>
          <p:cNvGrpSpPr/>
          <p:nvPr/>
        </p:nvGrpSpPr>
        <p:grpSpPr>
          <a:xfrm>
            <a:off x="1" y="6309994"/>
            <a:ext cx="12192000" cy="548006"/>
            <a:chOff x="1" y="6309994"/>
            <a:chExt cx="12192000" cy="548006"/>
          </a:xfrm>
        </p:grpSpPr>
        <p:sp>
          <p:nvSpPr>
            <p:cNvPr id="574" name="Google Shape;574;p85"/>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575" name="Google Shape;575;p85"/>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576" name="Google Shape;576;p85"/>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7" name="Google Shape;577;p85"/>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578" name="Google Shape;578;p85"/>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85"/>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80" name="Google Shape;580;p8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81" name="Google Shape;581;p85"/>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 purple">
  <p:cSld name="Title + Image - purple">
    <p:bg>
      <p:bgPr>
        <a:solidFill>
          <a:schemeClr val="accent1"/>
        </a:solidFill>
      </p:bgPr>
    </p:bg>
    <p:spTree>
      <p:nvGrpSpPr>
        <p:cNvPr id="47" name="Shape 47"/>
        <p:cNvGrpSpPr/>
        <p:nvPr/>
      </p:nvGrpSpPr>
      <p:grpSpPr>
        <a:xfrm>
          <a:off x="0" y="0"/>
          <a:ext cx="0" cy="0"/>
          <a:chOff x="0" y="0"/>
          <a:chExt cx="0" cy="0"/>
        </a:xfrm>
      </p:grpSpPr>
      <p:sp>
        <p:nvSpPr>
          <p:cNvPr id="48" name="Google Shape;48;p25"/>
          <p:cNvSpPr txBox="1"/>
          <p:nvPr>
            <p:ph type="ctrTitle"/>
          </p:nvPr>
        </p:nvSpPr>
        <p:spPr>
          <a:xfrm>
            <a:off x="522289" y="1643063"/>
            <a:ext cx="5334954" cy="23304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5"/>
          <p:cNvSpPr/>
          <p:nvPr>
            <p:ph idx="2" type="pic"/>
          </p:nvPr>
        </p:nvSpPr>
        <p:spPr>
          <a:xfrm>
            <a:off x="6343649" y="182880"/>
            <a:ext cx="5662613" cy="6490970"/>
          </a:xfrm>
          <a:prstGeom prst="roundRect">
            <a:avLst>
              <a:gd fmla="val 3495" name="adj"/>
            </a:avLst>
          </a:prstGeom>
          <a:noFill/>
          <a:ln>
            <a:noFill/>
          </a:ln>
        </p:spPr>
      </p:sp>
      <p:sp>
        <p:nvSpPr>
          <p:cNvPr id="50" name="Google Shape;50;p25"/>
          <p:cNvSpPr txBox="1"/>
          <p:nvPr/>
        </p:nvSpPr>
        <p:spPr>
          <a:xfrm>
            <a:off x="518160" y="6455664"/>
            <a:ext cx="4318719" cy="25603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800">
                <a:solidFill>
                  <a:schemeClr val="lt1"/>
                </a:solidFill>
                <a:latin typeface="Arial"/>
                <a:ea typeface="Arial"/>
                <a:cs typeface="Arial"/>
                <a:sym typeface="Arial"/>
              </a:rPr>
              <a:t> © 2025 GE HealthCare. GE is a trademark of General Electric Company used under trademark license.</a:t>
            </a:r>
            <a:endParaRPr/>
          </a:p>
        </p:txBody>
      </p:sp>
      <p:sp>
        <p:nvSpPr>
          <p:cNvPr id="51" name="Google Shape;51;p25"/>
          <p:cNvSpPr txBox="1"/>
          <p:nvPr>
            <p:ph idx="1" type="subTitle"/>
          </p:nvPr>
        </p:nvSpPr>
        <p:spPr>
          <a:xfrm>
            <a:off x="518160" y="4132262"/>
            <a:ext cx="5334953" cy="914400"/>
          </a:xfrm>
          <a:prstGeom prst="rect">
            <a:avLst/>
          </a:prstGeom>
          <a:noFill/>
          <a:ln>
            <a:noFill/>
          </a:ln>
        </p:spPr>
        <p:txBody>
          <a:bodyPr anchorCtr="0" anchor="t" bIns="0" lIns="0" spcFirstLastPara="1" rIns="0" wrap="square" tIns="0">
            <a:normAutofit/>
          </a:bodyPr>
          <a:lstStyle>
            <a:lvl1pPr lvl="0" algn="l">
              <a:lnSpc>
                <a:spcPct val="10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lvl="1"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2pPr>
            <a:lvl3pPr lvl="2"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3pPr>
            <a:lvl4pPr lvl="3"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4pPr>
            <a:lvl5pPr lvl="4"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5pPr>
            <a:lvl6pPr lvl="5"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6pPr>
            <a:lvl7pPr lvl="6"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7pPr>
            <a:lvl8pPr lvl="7"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8pPr>
            <a:lvl9pPr lvl="8"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9pPr>
          </a:lstStyle>
          <a:p/>
        </p:txBody>
      </p:sp>
      <p:pic>
        <p:nvPicPr>
          <p:cNvPr id="52" name="Google Shape;52;p25"/>
          <p:cNvPicPr preferRelativeResize="0"/>
          <p:nvPr/>
        </p:nvPicPr>
        <p:blipFill rotWithShape="1">
          <a:blip r:embed="rId2">
            <a:alphaModFix/>
          </a:blip>
          <a:srcRect b="0" l="0" r="0" t="0"/>
          <a:stretch/>
        </p:blipFill>
        <p:spPr>
          <a:xfrm>
            <a:off x="234237" y="5197011"/>
            <a:ext cx="3784202" cy="1291353"/>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yellow">
  <p:cSld name="Section - yellow">
    <p:bg>
      <p:bgPr>
        <a:solidFill>
          <a:schemeClr val="accent4"/>
        </a:solidFill>
      </p:bgPr>
    </p:bg>
    <p:spTree>
      <p:nvGrpSpPr>
        <p:cNvPr id="582" name="Shape 582"/>
        <p:cNvGrpSpPr/>
        <p:nvPr/>
      </p:nvGrpSpPr>
      <p:grpSpPr>
        <a:xfrm>
          <a:off x="0" y="0"/>
          <a:ext cx="0" cy="0"/>
          <a:chOff x="0" y="0"/>
          <a:chExt cx="0" cy="0"/>
        </a:xfrm>
      </p:grpSpPr>
      <p:grpSp>
        <p:nvGrpSpPr>
          <p:cNvPr id="583" name="Google Shape;583;p86"/>
          <p:cNvGrpSpPr/>
          <p:nvPr/>
        </p:nvGrpSpPr>
        <p:grpSpPr>
          <a:xfrm>
            <a:off x="1" y="6309994"/>
            <a:ext cx="12192000" cy="548006"/>
            <a:chOff x="1" y="6309994"/>
            <a:chExt cx="12192000" cy="548006"/>
          </a:xfrm>
        </p:grpSpPr>
        <p:sp>
          <p:nvSpPr>
            <p:cNvPr id="584" name="Google Shape;584;p86"/>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585" name="Google Shape;585;p86"/>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586" name="Google Shape;586;p86"/>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7" name="Google Shape;587;p86"/>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588" name="Google Shape;588;p86"/>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86"/>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90" name="Google Shape;590;p8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91" name="Google Shape;591;p86"/>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orange">
  <p:cSld name="Section - orange">
    <p:bg>
      <p:bgPr>
        <a:solidFill>
          <a:schemeClr val="accent5"/>
        </a:solidFill>
      </p:bgPr>
    </p:bg>
    <p:spTree>
      <p:nvGrpSpPr>
        <p:cNvPr id="592" name="Shape 592"/>
        <p:cNvGrpSpPr/>
        <p:nvPr/>
      </p:nvGrpSpPr>
      <p:grpSpPr>
        <a:xfrm>
          <a:off x="0" y="0"/>
          <a:ext cx="0" cy="0"/>
          <a:chOff x="0" y="0"/>
          <a:chExt cx="0" cy="0"/>
        </a:xfrm>
      </p:grpSpPr>
      <p:grpSp>
        <p:nvGrpSpPr>
          <p:cNvPr id="593" name="Google Shape;593;p87"/>
          <p:cNvGrpSpPr/>
          <p:nvPr/>
        </p:nvGrpSpPr>
        <p:grpSpPr>
          <a:xfrm>
            <a:off x="1" y="6309994"/>
            <a:ext cx="12192000" cy="548006"/>
            <a:chOff x="1" y="6309994"/>
            <a:chExt cx="12192000" cy="548006"/>
          </a:xfrm>
        </p:grpSpPr>
        <p:sp>
          <p:nvSpPr>
            <p:cNvPr id="594" name="Google Shape;594;p87"/>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595" name="Google Shape;595;p87"/>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596" name="Google Shape;596;p87"/>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7" name="Google Shape;597;p87"/>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598" name="Google Shape;598;p87"/>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9" name="Google Shape;599;p87"/>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00" name="Google Shape;600;p8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1" name="Google Shape;601;p87"/>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light Image">
  <p:cSld name="Section - light Image">
    <p:bg>
      <p:bgPr>
        <a:solidFill>
          <a:schemeClr val="lt2"/>
        </a:solidFill>
      </p:bgPr>
    </p:bg>
    <p:spTree>
      <p:nvGrpSpPr>
        <p:cNvPr id="602" name="Shape 602"/>
        <p:cNvGrpSpPr/>
        <p:nvPr/>
      </p:nvGrpSpPr>
      <p:grpSpPr>
        <a:xfrm>
          <a:off x="0" y="0"/>
          <a:ext cx="0" cy="0"/>
          <a:chOff x="0" y="0"/>
          <a:chExt cx="0" cy="0"/>
        </a:xfrm>
      </p:grpSpPr>
      <p:grpSp>
        <p:nvGrpSpPr>
          <p:cNvPr id="603" name="Google Shape;603;p88"/>
          <p:cNvGrpSpPr/>
          <p:nvPr/>
        </p:nvGrpSpPr>
        <p:grpSpPr>
          <a:xfrm>
            <a:off x="1" y="6309994"/>
            <a:ext cx="12192000" cy="548006"/>
            <a:chOff x="1" y="6309994"/>
            <a:chExt cx="12192000" cy="548006"/>
          </a:xfrm>
        </p:grpSpPr>
        <p:sp>
          <p:nvSpPr>
            <p:cNvPr id="604" name="Google Shape;604;p88"/>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605" name="Google Shape;605;p88"/>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606" name="Google Shape;606;p88"/>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11500"/>
              <a:buFont typeface="Arial"/>
              <a:buNone/>
              <a:defRPr sz="115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88"/>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sp>
        <p:nvSpPr>
          <p:cNvPr id="608" name="Google Shape;608;p88"/>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88"/>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10" name="Google Shape;610;p8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1" name="Google Shape;611;p88"/>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dark Image">
  <p:cSld name="Section - dark Image">
    <p:bg>
      <p:bgPr>
        <a:solidFill>
          <a:schemeClr val="lt2"/>
        </a:solidFill>
      </p:bgPr>
    </p:bg>
    <p:spTree>
      <p:nvGrpSpPr>
        <p:cNvPr id="612" name="Shape 612"/>
        <p:cNvGrpSpPr/>
        <p:nvPr/>
      </p:nvGrpSpPr>
      <p:grpSpPr>
        <a:xfrm>
          <a:off x="0" y="0"/>
          <a:ext cx="0" cy="0"/>
          <a:chOff x="0" y="0"/>
          <a:chExt cx="0" cy="0"/>
        </a:xfrm>
      </p:grpSpPr>
      <p:grpSp>
        <p:nvGrpSpPr>
          <p:cNvPr id="613" name="Google Shape;613;p89"/>
          <p:cNvGrpSpPr/>
          <p:nvPr/>
        </p:nvGrpSpPr>
        <p:grpSpPr>
          <a:xfrm>
            <a:off x="1" y="6309994"/>
            <a:ext cx="12192000" cy="548006"/>
            <a:chOff x="1" y="6309994"/>
            <a:chExt cx="12192000" cy="548006"/>
          </a:xfrm>
        </p:grpSpPr>
        <p:sp>
          <p:nvSpPr>
            <p:cNvPr id="614" name="Google Shape;614;p89"/>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615" name="Google Shape;615;p89"/>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616" name="Google Shape;616;p89"/>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11500"/>
              <a:buFont typeface="Arial"/>
              <a:buNone/>
              <a:defRPr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7" name="Google Shape;617;p89"/>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9pPr>
          </a:lstStyle>
          <a:p/>
        </p:txBody>
      </p:sp>
      <p:sp>
        <p:nvSpPr>
          <p:cNvPr id="618" name="Google Shape;618;p89"/>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89"/>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20" name="Google Shape;620;p8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21" name="Google Shape;621;p89"/>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622" name="Shape 622"/>
        <p:cNvGrpSpPr/>
        <p:nvPr/>
      </p:nvGrpSpPr>
      <p:grpSpPr>
        <a:xfrm>
          <a:off x="0" y="0"/>
          <a:ext cx="0" cy="0"/>
          <a:chOff x="0" y="0"/>
          <a:chExt cx="0" cy="0"/>
        </a:xfrm>
      </p:grpSpPr>
      <p:grpSp>
        <p:nvGrpSpPr>
          <p:cNvPr id="623" name="Google Shape;623;p90"/>
          <p:cNvGrpSpPr/>
          <p:nvPr/>
        </p:nvGrpSpPr>
        <p:grpSpPr>
          <a:xfrm>
            <a:off x="1" y="6309994"/>
            <a:ext cx="12192000" cy="548006"/>
            <a:chOff x="1" y="6309994"/>
            <a:chExt cx="12192000" cy="548006"/>
          </a:xfrm>
        </p:grpSpPr>
        <p:sp>
          <p:nvSpPr>
            <p:cNvPr id="624" name="Google Shape;624;p90"/>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625" name="Google Shape;625;p90"/>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626" name="Google Shape;626;p90"/>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7" name="Google Shape;627;p90"/>
          <p:cNvSpPr txBox="1"/>
          <p:nvPr>
            <p:ph idx="1" type="body"/>
          </p:nvPr>
        </p:nvSpPr>
        <p:spPr>
          <a:xfrm>
            <a:off x="522288" y="1643063"/>
            <a:ext cx="1115460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628" name="Google Shape;628;p90"/>
          <p:cNvSpPr txBox="1"/>
          <p:nvPr>
            <p:ph idx="2" type="body"/>
          </p:nvPr>
        </p:nvSpPr>
        <p:spPr>
          <a:xfrm>
            <a:off x="522287" y="2103438"/>
            <a:ext cx="1115460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629" name="Google Shape;629;p90"/>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90"/>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31" name="Google Shape;631;p9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32" name="Google Shape;632;p90"/>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slide">
  <p:cSld name="Presenters slide">
    <p:spTree>
      <p:nvGrpSpPr>
        <p:cNvPr id="633" name="Shape 633"/>
        <p:cNvGrpSpPr/>
        <p:nvPr/>
      </p:nvGrpSpPr>
      <p:grpSpPr>
        <a:xfrm>
          <a:off x="0" y="0"/>
          <a:ext cx="0" cy="0"/>
          <a:chOff x="0" y="0"/>
          <a:chExt cx="0" cy="0"/>
        </a:xfrm>
      </p:grpSpPr>
      <p:grpSp>
        <p:nvGrpSpPr>
          <p:cNvPr id="634" name="Google Shape;634;p91"/>
          <p:cNvGrpSpPr/>
          <p:nvPr/>
        </p:nvGrpSpPr>
        <p:grpSpPr>
          <a:xfrm>
            <a:off x="1" y="6309994"/>
            <a:ext cx="12192000" cy="548006"/>
            <a:chOff x="1" y="6309994"/>
            <a:chExt cx="12192000" cy="548006"/>
          </a:xfrm>
        </p:grpSpPr>
        <p:sp>
          <p:nvSpPr>
            <p:cNvPr id="635" name="Google Shape;635;p91"/>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636" name="Google Shape;636;p91"/>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637" name="Google Shape;637;p91"/>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91"/>
          <p:cNvSpPr txBox="1"/>
          <p:nvPr>
            <p:ph idx="1" type="body"/>
          </p:nvPr>
        </p:nvSpPr>
        <p:spPr>
          <a:xfrm>
            <a:off x="1575816" y="1643063"/>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39" name="Google Shape;639;p91"/>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0" name="Google Shape;640;p91"/>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41" name="Google Shape;641;p9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2" name="Google Shape;642;p91"/>
          <p:cNvSpPr/>
          <p:nvPr>
            <p:ph idx="2" type="pic"/>
          </p:nvPr>
        </p:nvSpPr>
        <p:spPr>
          <a:xfrm>
            <a:off x="521208" y="1645920"/>
            <a:ext cx="972000" cy="1150240"/>
          </a:xfrm>
          <a:prstGeom prst="rect">
            <a:avLst/>
          </a:prstGeom>
          <a:solidFill>
            <a:schemeClr val="lt2"/>
          </a:solidFill>
          <a:ln>
            <a:noFill/>
          </a:ln>
        </p:spPr>
      </p:sp>
      <p:sp>
        <p:nvSpPr>
          <p:cNvPr id="643" name="Google Shape;643;p91"/>
          <p:cNvSpPr/>
          <p:nvPr>
            <p:ph idx="3" type="pic"/>
          </p:nvPr>
        </p:nvSpPr>
        <p:spPr>
          <a:xfrm>
            <a:off x="518190" y="3239610"/>
            <a:ext cx="972619" cy="1150240"/>
          </a:xfrm>
          <a:prstGeom prst="rect">
            <a:avLst/>
          </a:prstGeom>
          <a:solidFill>
            <a:schemeClr val="lt2"/>
          </a:solidFill>
          <a:ln>
            <a:noFill/>
          </a:ln>
        </p:spPr>
      </p:sp>
      <p:sp>
        <p:nvSpPr>
          <p:cNvPr id="644" name="Google Shape;644;p91"/>
          <p:cNvSpPr/>
          <p:nvPr>
            <p:ph idx="4" type="pic"/>
          </p:nvPr>
        </p:nvSpPr>
        <p:spPr>
          <a:xfrm>
            <a:off x="518190" y="4829931"/>
            <a:ext cx="972619" cy="1152000"/>
          </a:xfrm>
          <a:prstGeom prst="rect">
            <a:avLst/>
          </a:prstGeom>
          <a:solidFill>
            <a:schemeClr val="lt2"/>
          </a:solidFill>
          <a:ln>
            <a:noFill/>
          </a:ln>
        </p:spPr>
      </p:sp>
      <p:sp>
        <p:nvSpPr>
          <p:cNvPr id="645" name="Google Shape;645;p91"/>
          <p:cNvSpPr txBox="1"/>
          <p:nvPr>
            <p:ph idx="5" type="body"/>
          </p:nvPr>
        </p:nvSpPr>
        <p:spPr>
          <a:xfrm>
            <a:off x="1575816" y="1901952"/>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46" name="Google Shape;646;p91"/>
          <p:cNvSpPr txBox="1"/>
          <p:nvPr>
            <p:ph idx="6" type="body"/>
          </p:nvPr>
        </p:nvSpPr>
        <p:spPr>
          <a:xfrm>
            <a:off x="1575816" y="2313432"/>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47" name="Google Shape;647;p91"/>
          <p:cNvSpPr txBox="1"/>
          <p:nvPr>
            <p:ph idx="7" type="body"/>
          </p:nvPr>
        </p:nvSpPr>
        <p:spPr>
          <a:xfrm>
            <a:off x="1575816" y="3239610"/>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48" name="Google Shape;648;p91"/>
          <p:cNvSpPr txBox="1"/>
          <p:nvPr>
            <p:ph idx="8" type="body"/>
          </p:nvPr>
        </p:nvSpPr>
        <p:spPr>
          <a:xfrm>
            <a:off x="1575816" y="3498499"/>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49" name="Google Shape;649;p91"/>
          <p:cNvSpPr txBox="1"/>
          <p:nvPr>
            <p:ph idx="9" type="body"/>
          </p:nvPr>
        </p:nvSpPr>
        <p:spPr>
          <a:xfrm>
            <a:off x="1575816" y="3909979"/>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50" name="Google Shape;650;p91"/>
          <p:cNvSpPr txBox="1"/>
          <p:nvPr>
            <p:ph idx="13" type="body"/>
          </p:nvPr>
        </p:nvSpPr>
        <p:spPr>
          <a:xfrm>
            <a:off x="1575816" y="4836157"/>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51" name="Google Shape;651;p91"/>
          <p:cNvSpPr txBox="1"/>
          <p:nvPr>
            <p:ph idx="14" type="body"/>
          </p:nvPr>
        </p:nvSpPr>
        <p:spPr>
          <a:xfrm>
            <a:off x="1575816" y="5095046"/>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52" name="Google Shape;652;p91"/>
          <p:cNvSpPr txBox="1"/>
          <p:nvPr>
            <p:ph idx="15" type="body"/>
          </p:nvPr>
        </p:nvSpPr>
        <p:spPr>
          <a:xfrm>
            <a:off x="1575816" y="5506526"/>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53" name="Google Shape;653;p91"/>
          <p:cNvSpPr txBox="1"/>
          <p:nvPr>
            <p:ph idx="16" type="body"/>
          </p:nvPr>
        </p:nvSpPr>
        <p:spPr>
          <a:xfrm>
            <a:off x="5461763" y="1643063"/>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54" name="Google Shape;654;p91"/>
          <p:cNvSpPr/>
          <p:nvPr>
            <p:ph idx="17" type="pic"/>
          </p:nvPr>
        </p:nvSpPr>
        <p:spPr>
          <a:xfrm>
            <a:off x="4407155" y="1645920"/>
            <a:ext cx="972000" cy="1150240"/>
          </a:xfrm>
          <a:prstGeom prst="rect">
            <a:avLst/>
          </a:prstGeom>
          <a:solidFill>
            <a:schemeClr val="lt2"/>
          </a:solidFill>
          <a:ln>
            <a:noFill/>
          </a:ln>
        </p:spPr>
      </p:sp>
      <p:sp>
        <p:nvSpPr>
          <p:cNvPr id="655" name="Google Shape;655;p91"/>
          <p:cNvSpPr/>
          <p:nvPr>
            <p:ph idx="18" type="pic"/>
          </p:nvPr>
        </p:nvSpPr>
        <p:spPr>
          <a:xfrm>
            <a:off x="4404137" y="3239610"/>
            <a:ext cx="972619" cy="1150240"/>
          </a:xfrm>
          <a:prstGeom prst="rect">
            <a:avLst/>
          </a:prstGeom>
          <a:solidFill>
            <a:schemeClr val="lt2"/>
          </a:solidFill>
          <a:ln>
            <a:noFill/>
          </a:ln>
        </p:spPr>
      </p:sp>
      <p:sp>
        <p:nvSpPr>
          <p:cNvPr id="656" name="Google Shape;656;p91"/>
          <p:cNvSpPr/>
          <p:nvPr>
            <p:ph idx="19" type="pic"/>
          </p:nvPr>
        </p:nvSpPr>
        <p:spPr>
          <a:xfrm>
            <a:off x="4404137" y="4829931"/>
            <a:ext cx="972619" cy="1152000"/>
          </a:xfrm>
          <a:prstGeom prst="rect">
            <a:avLst/>
          </a:prstGeom>
          <a:solidFill>
            <a:schemeClr val="lt2"/>
          </a:solidFill>
          <a:ln>
            <a:noFill/>
          </a:ln>
        </p:spPr>
      </p:sp>
      <p:sp>
        <p:nvSpPr>
          <p:cNvPr id="657" name="Google Shape;657;p91"/>
          <p:cNvSpPr txBox="1"/>
          <p:nvPr>
            <p:ph idx="20" type="body"/>
          </p:nvPr>
        </p:nvSpPr>
        <p:spPr>
          <a:xfrm>
            <a:off x="5461763" y="1901952"/>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58" name="Google Shape;658;p91"/>
          <p:cNvSpPr txBox="1"/>
          <p:nvPr>
            <p:ph idx="21" type="body"/>
          </p:nvPr>
        </p:nvSpPr>
        <p:spPr>
          <a:xfrm>
            <a:off x="5461763" y="2313432"/>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59" name="Google Shape;659;p91"/>
          <p:cNvSpPr txBox="1"/>
          <p:nvPr>
            <p:ph idx="22" type="body"/>
          </p:nvPr>
        </p:nvSpPr>
        <p:spPr>
          <a:xfrm>
            <a:off x="5461763" y="3239610"/>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60" name="Google Shape;660;p91"/>
          <p:cNvSpPr txBox="1"/>
          <p:nvPr>
            <p:ph idx="23" type="body"/>
          </p:nvPr>
        </p:nvSpPr>
        <p:spPr>
          <a:xfrm>
            <a:off x="5461763" y="3498499"/>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61" name="Google Shape;661;p91"/>
          <p:cNvSpPr txBox="1"/>
          <p:nvPr>
            <p:ph idx="24" type="body"/>
          </p:nvPr>
        </p:nvSpPr>
        <p:spPr>
          <a:xfrm>
            <a:off x="5461763" y="3909979"/>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62" name="Google Shape;662;p91"/>
          <p:cNvSpPr txBox="1"/>
          <p:nvPr>
            <p:ph idx="25" type="body"/>
          </p:nvPr>
        </p:nvSpPr>
        <p:spPr>
          <a:xfrm>
            <a:off x="5461763" y="4836157"/>
            <a:ext cx="2323084"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63" name="Google Shape;663;p91"/>
          <p:cNvSpPr txBox="1"/>
          <p:nvPr>
            <p:ph idx="26" type="body"/>
          </p:nvPr>
        </p:nvSpPr>
        <p:spPr>
          <a:xfrm>
            <a:off x="5461763" y="5095046"/>
            <a:ext cx="2323084"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64" name="Google Shape;664;p91"/>
          <p:cNvSpPr txBox="1"/>
          <p:nvPr>
            <p:ph idx="27" type="body"/>
          </p:nvPr>
        </p:nvSpPr>
        <p:spPr>
          <a:xfrm>
            <a:off x="5461763" y="5506526"/>
            <a:ext cx="2323084"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65" name="Google Shape;665;p91"/>
          <p:cNvSpPr txBox="1"/>
          <p:nvPr>
            <p:ph idx="28" type="body"/>
          </p:nvPr>
        </p:nvSpPr>
        <p:spPr>
          <a:xfrm>
            <a:off x="9350728" y="1643063"/>
            <a:ext cx="2322576"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66" name="Google Shape;666;p91"/>
          <p:cNvSpPr/>
          <p:nvPr>
            <p:ph idx="29" type="pic"/>
          </p:nvPr>
        </p:nvSpPr>
        <p:spPr>
          <a:xfrm>
            <a:off x="8296120" y="1645920"/>
            <a:ext cx="972000" cy="1150240"/>
          </a:xfrm>
          <a:prstGeom prst="rect">
            <a:avLst/>
          </a:prstGeom>
          <a:solidFill>
            <a:schemeClr val="lt2"/>
          </a:solidFill>
          <a:ln>
            <a:noFill/>
          </a:ln>
        </p:spPr>
      </p:sp>
      <p:sp>
        <p:nvSpPr>
          <p:cNvPr id="667" name="Google Shape;667;p91"/>
          <p:cNvSpPr/>
          <p:nvPr>
            <p:ph idx="30" type="pic"/>
          </p:nvPr>
        </p:nvSpPr>
        <p:spPr>
          <a:xfrm>
            <a:off x="8293102" y="3239610"/>
            <a:ext cx="972619" cy="1150240"/>
          </a:xfrm>
          <a:prstGeom prst="rect">
            <a:avLst/>
          </a:prstGeom>
          <a:solidFill>
            <a:schemeClr val="lt2"/>
          </a:solidFill>
          <a:ln>
            <a:noFill/>
          </a:ln>
        </p:spPr>
      </p:sp>
      <p:sp>
        <p:nvSpPr>
          <p:cNvPr id="668" name="Google Shape;668;p91"/>
          <p:cNvSpPr/>
          <p:nvPr>
            <p:ph idx="31" type="pic"/>
          </p:nvPr>
        </p:nvSpPr>
        <p:spPr>
          <a:xfrm>
            <a:off x="8293102" y="4829931"/>
            <a:ext cx="972619" cy="1152000"/>
          </a:xfrm>
          <a:prstGeom prst="rect">
            <a:avLst/>
          </a:prstGeom>
          <a:solidFill>
            <a:schemeClr val="lt2"/>
          </a:solidFill>
          <a:ln>
            <a:noFill/>
          </a:ln>
        </p:spPr>
      </p:sp>
      <p:sp>
        <p:nvSpPr>
          <p:cNvPr id="669" name="Google Shape;669;p91"/>
          <p:cNvSpPr txBox="1"/>
          <p:nvPr>
            <p:ph idx="32" type="body"/>
          </p:nvPr>
        </p:nvSpPr>
        <p:spPr>
          <a:xfrm>
            <a:off x="9350728" y="1901952"/>
            <a:ext cx="2322576"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70" name="Google Shape;670;p91"/>
          <p:cNvSpPr txBox="1"/>
          <p:nvPr>
            <p:ph idx="33" type="body"/>
          </p:nvPr>
        </p:nvSpPr>
        <p:spPr>
          <a:xfrm>
            <a:off x="9350728" y="2313432"/>
            <a:ext cx="2322576"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71" name="Google Shape;671;p91"/>
          <p:cNvSpPr txBox="1"/>
          <p:nvPr>
            <p:ph idx="34" type="body"/>
          </p:nvPr>
        </p:nvSpPr>
        <p:spPr>
          <a:xfrm>
            <a:off x="9350728" y="3239610"/>
            <a:ext cx="2322576"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72" name="Google Shape;672;p91"/>
          <p:cNvSpPr txBox="1"/>
          <p:nvPr>
            <p:ph idx="35" type="body"/>
          </p:nvPr>
        </p:nvSpPr>
        <p:spPr>
          <a:xfrm>
            <a:off x="9350728" y="3498499"/>
            <a:ext cx="2322576"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73" name="Google Shape;673;p91"/>
          <p:cNvSpPr txBox="1"/>
          <p:nvPr>
            <p:ph idx="36" type="body"/>
          </p:nvPr>
        </p:nvSpPr>
        <p:spPr>
          <a:xfrm>
            <a:off x="9350728" y="3909979"/>
            <a:ext cx="2322576"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74" name="Google Shape;674;p91"/>
          <p:cNvSpPr txBox="1"/>
          <p:nvPr>
            <p:ph idx="37" type="body"/>
          </p:nvPr>
        </p:nvSpPr>
        <p:spPr>
          <a:xfrm>
            <a:off x="9350728" y="4836157"/>
            <a:ext cx="2322576"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accent1"/>
              </a:buClr>
              <a:buSzPts val="1150"/>
              <a:buNone/>
              <a:defRPr b="0" sz="115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150"/>
              <a:buNone/>
              <a:defRPr b="0" sz="1150">
                <a:solidFill>
                  <a:schemeClr val="accent1"/>
                </a:solidFill>
                <a:latin typeface="Arial"/>
                <a:ea typeface="Arial"/>
                <a:cs typeface="Arial"/>
                <a:sym typeface="Arial"/>
              </a:defRPr>
            </a:lvl9pPr>
          </a:lstStyle>
          <a:p/>
        </p:txBody>
      </p:sp>
      <p:sp>
        <p:nvSpPr>
          <p:cNvPr id="675" name="Google Shape;675;p91"/>
          <p:cNvSpPr txBox="1"/>
          <p:nvPr>
            <p:ph idx="38" type="body"/>
          </p:nvPr>
        </p:nvSpPr>
        <p:spPr>
          <a:xfrm>
            <a:off x="9350728" y="5095046"/>
            <a:ext cx="2322576" cy="31528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76" name="Google Shape;676;p91"/>
          <p:cNvSpPr txBox="1"/>
          <p:nvPr>
            <p:ph idx="39" type="body"/>
          </p:nvPr>
        </p:nvSpPr>
        <p:spPr>
          <a:xfrm>
            <a:off x="9350728" y="5506526"/>
            <a:ext cx="2322576" cy="48463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677" name="Google Shape;677;p91"/>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678" name="Shape 678"/>
        <p:cNvGrpSpPr/>
        <p:nvPr/>
      </p:nvGrpSpPr>
      <p:grpSpPr>
        <a:xfrm>
          <a:off x="0" y="0"/>
          <a:ext cx="0" cy="0"/>
          <a:chOff x="0" y="0"/>
          <a:chExt cx="0" cy="0"/>
        </a:xfrm>
      </p:grpSpPr>
      <p:sp>
        <p:nvSpPr>
          <p:cNvPr id="679" name="Google Shape;679;p92"/>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0" name="Google Shape;680;p92"/>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681" name="Google Shape;681;p92"/>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682" name="Google Shape;682;p92"/>
          <p:cNvSpPr txBox="1"/>
          <p:nvPr>
            <p:ph idx="3" type="body"/>
          </p:nvPr>
        </p:nvSpPr>
        <p:spPr>
          <a:xfrm>
            <a:off x="6343651" y="1643063"/>
            <a:ext cx="5325427"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683" name="Google Shape;683;p92"/>
          <p:cNvSpPr txBox="1"/>
          <p:nvPr>
            <p:ph idx="4" type="body"/>
          </p:nvPr>
        </p:nvSpPr>
        <p:spPr>
          <a:xfrm>
            <a:off x="6343650" y="2103438"/>
            <a:ext cx="5325427"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1/3+2/3)">
  <p:cSld name="2 column (1/3+2/3)">
    <p:spTree>
      <p:nvGrpSpPr>
        <p:cNvPr id="684" name="Shape 684"/>
        <p:cNvGrpSpPr/>
        <p:nvPr/>
      </p:nvGrpSpPr>
      <p:grpSpPr>
        <a:xfrm>
          <a:off x="0" y="0"/>
          <a:ext cx="0" cy="0"/>
          <a:chOff x="0" y="0"/>
          <a:chExt cx="0" cy="0"/>
        </a:xfrm>
      </p:grpSpPr>
      <p:grpSp>
        <p:nvGrpSpPr>
          <p:cNvPr id="685" name="Google Shape;685;p93"/>
          <p:cNvGrpSpPr/>
          <p:nvPr/>
        </p:nvGrpSpPr>
        <p:grpSpPr>
          <a:xfrm>
            <a:off x="1" y="6309994"/>
            <a:ext cx="12192000" cy="548006"/>
            <a:chOff x="1" y="6309994"/>
            <a:chExt cx="12192000" cy="548006"/>
          </a:xfrm>
        </p:grpSpPr>
        <p:sp>
          <p:nvSpPr>
            <p:cNvPr id="686" name="Google Shape;686;p93"/>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687" name="Google Shape;687;p93"/>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688" name="Google Shape;688;p93"/>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9" name="Google Shape;689;p93"/>
          <p:cNvSpPr txBox="1"/>
          <p:nvPr>
            <p:ph idx="1" type="body"/>
          </p:nvPr>
        </p:nvSpPr>
        <p:spPr>
          <a:xfrm>
            <a:off x="522288" y="1643063"/>
            <a:ext cx="3376613"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690" name="Google Shape;690;p93"/>
          <p:cNvSpPr txBox="1"/>
          <p:nvPr>
            <p:ph idx="2" type="body"/>
          </p:nvPr>
        </p:nvSpPr>
        <p:spPr>
          <a:xfrm>
            <a:off x="522287" y="2103438"/>
            <a:ext cx="3376613"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691" name="Google Shape;691;p93"/>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2" name="Google Shape;692;p93"/>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93" name="Google Shape;693;p9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94" name="Google Shape;694;p93"/>
          <p:cNvSpPr txBox="1"/>
          <p:nvPr>
            <p:ph idx="3" type="body"/>
          </p:nvPr>
        </p:nvSpPr>
        <p:spPr>
          <a:xfrm>
            <a:off x="4406901" y="1643063"/>
            <a:ext cx="726281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695" name="Google Shape;695;p93"/>
          <p:cNvSpPr txBox="1"/>
          <p:nvPr>
            <p:ph idx="4" type="body"/>
          </p:nvPr>
        </p:nvSpPr>
        <p:spPr>
          <a:xfrm>
            <a:off x="4406900" y="2103438"/>
            <a:ext cx="726281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696" name="Google Shape;696;p93"/>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697" name="Shape 697"/>
        <p:cNvGrpSpPr/>
        <p:nvPr/>
      </p:nvGrpSpPr>
      <p:grpSpPr>
        <a:xfrm>
          <a:off x="0" y="0"/>
          <a:ext cx="0" cy="0"/>
          <a:chOff x="0" y="0"/>
          <a:chExt cx="0" cy="0"/>
        </a:xfrm>
      </p:grpSpPr>
      <p:grpSp>
        <p:nvGrpSpPr>
          <p:cNvPr id="698" name="Google Shape;698;p94"/>
          <p:cNvGrpSpPr/>
          <p:nvPr/>
        </p:nvGrpSpPr>
        <p:grpSpPr>
          <a:xfrm>
            <a:off x="1" y="6309994"/>
            <a:ext cx="12192000" cy="548006"/>
            <a:chOff x="1" y="6309994"/>
            <a:chExt cx="12192000" cy="548006"/>
          </a:xfrm>
        </p:grpSpPr>
        <p:sp>
          <p:nvSpPr>
            <p:cNvPr id="699" name="Google Shape;699;p94"/>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700" name="Google Shape;700;p94"/>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701" name="Google Shape;701;p94"/>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2" name="Google Shape;702;p94"/>
          <p:cNvSpPr txBox="1"/>
          <p:nvPr>
            <p:ph idx="1" type="body"/>
          </p:nvPr>
        </p:nvSpPr>
        <p:spPr>
          <a:xfrm>
            <a:off x="522288" y="1643063"/>
            <a:ext cx="3376613"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03" name="Google Shape;703;p94"/>
          <p:cNvSpPr txBox="1"/>
          <p:nvPr>
            <p:ph idx="2" type="body"/>
          </p:nvPr>
        </p:nvSpPr>
        <p:spPr>
          <a:xfrm>
            <a:off x="522287" y="2103438"/>
            <a:ext cx="3376613"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04" name="Google Shape;704;p94"/>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5" name="Google Shape;705;p94"/>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06" name="Google Shape;706;p9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07" name="Google Shape;707;p94"/>
          <p:cNvSpPr txBox="1"/>
          <p:nvPr>
            <p:ph idx="3" type="body"/>
          </p:nvPr>
        </p:nvSpPr>
        <p:spPr>
          <a:xfrm>
            <a:off x="4406901" y="1643063"/>
            <a:ext cx="3382963"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08" name="Google Shape;708;p94"/>
          <p:cNvSpPr txBox="1"/>
          <p:nvPr>
            <p:ph idx="4" type="body"/>
          </p:nvPr>
        </p:nvSpPr>
        <p:spPr>
          <a:xfrm>
            <a:off x="4406900" y="2103438"/>
            <a:ext cx="3382963"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09" name="Google Shape;709;p94"/>
          <p:cNvSpPr txBox="1"/>
          <p:nvPr>
            <p:ph idx="5" type="body"/>
          </p:nvPr>
        </p:nvSpPr>
        <p:spPr>
          <a:xfrm>
            <a:off x="8297864" y="1643063"/>
            <a:ext cx="336073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10" name="Google Shape;710;p94"/>
          <p:cNvSpPr txBox="1"/>
          <p:nvPr>
            <p:ph idx="6" type="body"/>
          </p:nvPr>
        </p:nvSpPr>
        <p:spPr>
          <a:xfrm>
            <a:off x="8297863" y="2103438"/>
            <a:ext cx="336073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11" name="Google Shape;711;p94"/>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spTree>
      <p:nvGrpSpPr>
        <p:cNvPr id="712" name="Shape 712"/>
        <p:cNvGrpSpPr/>
        <p:nvPr/>
      </p:nvGrpSpPr>
      <p:grpSpPr>
        <a:xfrm>
          <a:off x="0" y="0"/>
          <a:ext cx="0" cy="0"/>
          <a:chOff x="0" y="0"/>
          <a:chExt cx="0" cy="0"/>
        </a:xfrm>
      </p:grpSpPr>
      <p:grpSp>
        <p:nvGrpSpPr>
          <p:cNvPr id="713" name="Google Shape;713;p95"/>
          <p:cNvGrpSpPr/>
          <p:nvPr/>
        </p:nvGrpSpPr>
        <p:grpSpPr>
          <a:xfrm>
            <a:off x="1" y="6309994"/>
            <a:ext cx="12192000" cy="548006"/>
            <a:chOff x="1" y="6309994"/>
            <a:chExt cx="12192000" cy="548006"/>
          </a:xfrm>
        </p:grpSpPr>
        <p:sp>
          <p:nvSpPr>
            <p:cNvPr id="714" name="Google Shape;714;p95"/>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715" name="Google Shape;715;p95"/>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716" name="Google Shape;716;p95"/>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95"/>
          <p:cNvSpPr txBox="1"/>
          <p:nvPr>
            <p:ph idx="1" type="body"/>
          </p:nvPr>
        </p:nvSpPr>
        <p:spPr>
          <a:xfrm>
            <a:off x="522288"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18" name="Google Shape;718;p95"/>
          <p:cNvSpPr txBox="1"/>
          <p:nvPr>
            <p:ph idx="2" type="body"/>
          </p:nvPr>
        </p:nvSpPr>
        <p:spPr>
          <a:xfrm>
            <a:off x="522287"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19" name="Google Shape;719;p95"/>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95"/>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21" name="Google Shape;721;p9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22" name="Google Shape;722;p95"/>
          <p:cNvSpPr txBox="1"/>
          <p:nvPr>
            <p:ph idx="3" type="body"/>
          </p:nvPr>
        </p:nvSpPr>
        <p:spPr>
          <a:xfrm>
            <a:off x="3433424"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23" name="Google Shape;723;p95"/>
          <p:cNvSpPr txBox="1"/>
          <p:nvPr>
            <p:ph idx="4" type="body"/>
          </p:nvPr>
        </p:nvSpPr>
        <p:spPr>
          <a:xfrm>
            <a:off x="3433423"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24" name="Google Shape;724;p95"/>
          <p:cNvSpPr txBox="1"/>
          <p:nvPr>
            <p:ph idx="5" type="body"/>
          </p:nvPr>
        </p:nvSpPr>
        <p:spPr>
          <a:xfrm>
            <a:off x="6344560"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25" name="Google Shape;725;p95"/>
          <p:cNvSpPr txBox="1"/>
          <p:nvPr>
            <p:ph idx="6" type="body"/>
          </p:nvPr>
        </p:nvSpPr>
        <p:spPr>
          <a:xfrm>
            <a:off x="6344559"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26" name="Google Shape;726;p95"/>
          <p:cNvSpPr txBox="1"/>
          <p:nvPr>
            <p:ph idx="7" type="body"/>
          </p:nvPr>
        </p:nvSpPr>
        <p:spPr>
          <a:xfrm>
            <a:off x="9255696" y="1643063"/>
            <a:ext cx="241401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27" name="Google Shape;727;p95"/>
          <p:cNvSpPr txBox="1"/>
          <p:nvPr>
            <p:ph idx="8" type="body"/>
          </p:nvPr>
        </p:nvSpPr>
        <p:spPr>
          <a:xfrm>
            <a:off x="9255695" y="2103438"/>
            <a:ext cx="241401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28" name="Google Shape;728;p95"/>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 white">
  <p:cSld name="Title + Image - white">
    <p:spTree>
      <p:nvGrpSpPr>
        <p:cNvPr id="53" name="Shape 53"/>
        <p:cNvGrpSpPr/>
        <p:nvPr/>
      </p:nvGrpSpPr>
      <p:grpSpPr>
        <a:xfrm>
          <a:off x="0" y="0"/>
          <a:ext cx="0" cy="0"/>
          <a:chOff x="0" y="0"/>
          <a:chExt cx="0" cy="0"/>
        </a:xfrm>
      </p:grpSpPr>
      <p:sp>
        <p:nvSpPr>
          <p:cNvPr id="54" name="Google Shape;54;p26"/>
          <p:cNvSpPr txBox="1"/>
          <p:nvPr>
            <p:ph type="ctrTitle"/>
          </p:nvPr>
        </p:nvSpPr>
        <p:spPr>
          <a:xfrm>
            <a:off x="522288" y="1643063"/>
            <a:ext cx="5330825" cy="2330451"/>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6000"/>
              <a:buFont typeface="Arial"/>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6"/>
          <p:cNvSpPr/>
          <p:nvPr>
            <p:ph idx="2" type="pic"/>
          </p:nvPr>
        </p:nvSpPr>
        <p:spPr>
          <a:xfrm>
            <a:off x="6343649" y="182880"/>
            <a:ext cx="5662613" cy="6490970"/>
          </a:xfrm>
          <a:prstGeom prst="roundRect">
            <a:avLst>
              <a:gd fmla="val 3495" name="adj"/>
            </a:avLst>
          </a:prstGeom>
          <a:noFill/>
          <a:ln>
            <a:noFill/>
          </a:ln>
        </p:spPr>
      </p:sp>
      <p:sp>
        <p:nvSpPr>
          <p:cNvPr id="56" name="Google Shape;56;p26"/>
          <p:cNvSpPr txBox="1"/>
          <p:nvPr/>
        </p:nvSpPr>
        <p:spPr>
          <a:xfrm>
            <a:off x="518160" y="6455664"/>
            <a:ext cx="4318719" cy="256031"/>
          </a:xfrm>
          <a:prstGeom prst="rect">
            <a:avLst/>
          </a:prstGeom>
          <a:noFill/>
          <a:ln>
            <a:noFill/>
          </a:ln>
        </p:spPr>
        <p:txBody>
          <a:bodyPr anchorCtr="0" anchor="ctr" bIns="0" lIns="0" spcFirstLastPara="1" rIns="0" wrap="square" tIns="0">
            <a:normAutofit/>
          </a:bodyPr>
          <a:lstStyle/>
          <a:p>
            <a:pPr indent="0" lvl="0" marL="0" marR="0" rtl="0" algn="l">
              <a:spcBef>
                <a:spcPts val="0"/>
              </a:spcBef>
              <a:spcAft>
                <a:spcPts val="0"/>
              </a:spcAft>
              <a:buNone/>
            </a:pPr>
            <a:r>
              <a:rPr lang="en-US" sz="800">
                <a:solidFill>
                  <a:schemeClr val="accent1"/>
                </a:solidFill>
                <a:latin typeface="Arial"/>
                <a:ea typeface="Arial"/>
                <a:cs typeface="Arial"/>
                <a:sym typeface="Arial"/>
              </a:rPr>
              <a:t> © 2025 GE HealthCare. GE is a trademark of General Electric Company used under trademark license.</a:t>
            </a:r>
            <a:endParaRPr/>
          </a:p>
        </p:txBody>
      </p:sp>
      <p:sp>
        <p:nvSpPr>
          <p:cNvPr id="57" name="Google Shape;57;p26"/>
          <p:cNvSpPr txBox="1"/>
          <p:nvPr>
            <p:ph idx="1" type="subTitle"/>
          </p:nvPr>
        </p:nvSpPr>
        <p:spPr>
          <a:xfrm>
            <a:off x="518160" y="4132262"/>
            <a:ext cx="5330825" cy="914400"/>
          </a:xfrm>
          <a:prstGeom prst="rect">
            <a:avLst/>
          </a:prstGeom>
          <a:noFill/>
          <a:ln>
            <a:noFill/>
          </a:ln>
        </p:spPr>
        <p:txBody>
          <a:bodyPr anchorCtr="0" anchor="t" bIns="0" lIns="0" spcFirstLastPara="1" rIns="0" wrap="square" tIns="0">
            <a:normAutofit/>
          </a:bodyPr>
          <a:lstStyle>
            <a:lvl1pPr lvl="0" algn="l">
              <a:lnSpc>
                <a:spcPct val="100000"/>
              </a:lnSpc>
              <a:spcBef>
                <a:spcPts val="1200"/>
              </a:spcBef>
              <a:spcAft>
                <a:spcPts val="0"/>
              </a:spcAft>
              <a:buClr>
                <a:schemeClr val="dk1"/>
              </a:buClr>
              <a:buSzPts val="1600"/>
              <a:buNone/>
              <a:defRPr sz="1600">
                <a:solidFill>
                  <a:schemeClr val="dk1"/>
                </a:solidFill>
                <a:latin typeface="Arial"/>
                <a:ea typeface="Arial"/>
                <a:cs typeface="Arial"/>
                <a:sym typeface="Arial"/>
              </a:defRPr>
            </a:lvl1pPr>
            <a:lvl2pPr lvl="1"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2pPr>
            <a:lvl3pPr lvl="2"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3pPr>
            <a:lvl4pPr lvl="3"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4pPr>
            <a:lvl5pPr lvl="4"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5pPr>
            <a:lvl6pPr lvl="5"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6pPr>
            <a:lvl7pPr lvl="6"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7pPr>
            <a:lvl8pPr lvl="7"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8pPr>
            <a:lvl9pPr lvl="8" algn="l">
              <a:lnSpc>
                <a:spcPct val="100000"/>
              </a:lnSpc>
              <a:spcBef>
                <a:spcPts val="600"/>
              </a:spcBef>
              <a:spcAft>
                <a:spcPts val="0"/>
              </a:spcAft>
              <a:buClr>
                <a:schemeClr val="dk1"/>
              </a:buClr>
              <a:buSzPts val="1600"/>
              <a:buNone/>
              <a:defRPr sz="1600">
                <a:solidFill>
                  <a:schemeClr val="dk1"/>
                </a:solidFill>
                <a:latin typeface="Arial"/>
                <a:ea typeface="Arial"/>
                <a:cs typeface="Arial"/>
                <a:sym typeface="Arial"/>
              </a:defRPr>
            </a:lvl9pPr>
          </a:lstStyle>
          <a:p/>
        </p:txBody>
      </p:sp>
      <p:pic>
        <p:nvPicPr>
          <p:cNvPr id="58" name="Google Shape;58;p26"/>
          <p:cNvPicPr preferRelativeResize="0"/>
          <p:nvPr/>
        </p:nvPicPr>
        <p:blipFill rotWithShape="1">
          <a:blip r:embed="rId2">
            <a:alphaModFix/>
          </a:blip>
          <a:srcRect b="0" l="0" r="0" t="0"/>
          <a:stretch/>
        </p:blipFill>
        <p:spPr>
          <a:xfrm>
            <a:off x="234238" y="5197190"/>
            <a:ext cx="3784199" cy="129099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2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29" name="Shape 729"/>
        <p:cNvGrpSpPr/>
        <p:nvPr/>
      </p:nvGrpSpPr>
      <p:grpSpPr>
        <a:xfrm>
          <a:off x="0" y="0"/>
          <a:ext cx="0" cy="0"/>
          <a:chOff x="0" y="0"/>
          <a:chExt cx="0" cy="0"/>
        </a:xfrm>
      </p:grpSpPr>
      <p:grpSp>
        <p:nvGrpSpPr>
          <p:cNvPr id="730" name="Google Shape;730;p96"/>
          <p:cNvGrpSpPr/>
          <p:nvPr/>
        </p:nvGrpSpPr>
        <p:grpSpPr>
          <a:xfrm>
            <a:off x="1" y="6309994"/>
            <a:ext cx="12192000" cy="548006"/>
            <a:chOff x="1" y="6309994"/>
            <a:chExt cx="12192000" cy="548006"/>
          </a:xfrm>
        </p:grpSpPr>
        <p:sp>
          <p:nvSpPr>
            <p:cNvPr id="731" name="Google Shape;731;p96"/>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732" name="Google Shape;732;p96"/>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733" name="Google Shape;733;p96"/>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96"/>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96"/>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36" name="Google Shape;736;p9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7" name="Google Shape;737;p96"/>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content - 2 column">
  <p:cSld name="Box content - 2 column">
    <p:spTree>
      <p:nvGrpSpPr>
        <p:cNvPr id="738" name="Shape 738"/>
        <p:cNvGrpSpPr/>
        <p:nvPr/>
      </p:nvGrpSpPr>
      <p:grpSpPr>
        <a:xfrm>
          <a:off x="0" y="0"/>
          <a:ext cx="0" cy="0"/>
          <a:chOff x="0" y="0"/>
          <a:chExt cx="0" cy="0"/>
        </a:xfrm>
      </p:grpSpPr>
      <p:grpSp>
        <p:nvGrpSpPr>
          <p:cNvPr id="739" name="Google Shape;739;p97"/>
          <p:cNvGrpSpPr/>
          <p:nvPr/>
        </p:nvGrpSpPr>
        <p:grpSpPr>
          <a:xfrm>
            <a:off x="1" y="6309994"/>
            <a:ext cx="12192000" cy="548006"/>
            <a:chOff x="1" y="6309994"/>
            <a:chExt cx="12192000" cy="548006"/>
          </a:xfrm>
        </p:grpSpPr>
        <p:sp>
          <p:nvSpPr>
            <p:cNvPr id="740" name="Google Shape;740;p97"/>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741" name="Google Shape;741;p97"/>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742" name="Google Shape;742;p97"/>
          <p:cNvSpPr/>
          <p:nvPr/>
        </p:nvSpPr>
        <p:spPr>
          <a:xfrm>
            <a:off x="6338889" y="1490963"/>
            <a:ext cx="5337999"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3" name="Google Shape;743;p97"/>
          <p:cNvSpPr/>
          <p:nvPr/>
        </p:nvSpPr>
        <p:spPr>
          <a:xfrm>
            <a:off x="521185" y="1490963"/>
            <a:ext cx="5331928"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4" name="Google Shape;744;p97"/>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5" name="Google Shape;745;p97"/>
          <p:cNvSpPr txBox="1"/>
          <p:nvPr>
            <p:ph idx="1" type="body"/>
          </p:nvPr>
        </p:nvSpPr>
        <p:spPr>
          <a:xfrm>
            <a:off x="690563" y="1643063"/>
            <a:ext cx="496519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46" name="Google Shape;746;p97"/>
          <p:cNvSpPr txBox="1"/>
          <p:nvPr>
            <p:ph idx="2" type="body"/>
          </p:nvPr>
        </p:nvSpPr>
        <p:spPr>
          <a:xfrm>
            <a:off x="690562" y="2103438"/>
            <a:ext cx="496519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47" name="Google Shape;747;p97"/>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8" name="Google Shape;748;p97"/>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49" name="Google Shape;749;p9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0" name="Google Shape;750;p97"/>
          <p:cNvSpPr txBox="1"/>
          <p:nvPr>
            <p:ph idx="3" type="body"/>
          </p:nvPr>
        </p:nvSpPr>
        <p:spPr>
          <a:xfrm>
            <a:off x="6522987" y="1643063"/>
            <a:ext cx="496519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51" name="Google Shape;751;p97"/>
          <p:cNvSpPr txBox="1"/>
          <p:nvPr>
            <p:ph idx="4" type="body"/>
          </p:nvPr>
        </p:nvSpPr>
        <p:spPr>
          <a:xfrm>
            <a:off x="6522987" y="2103438"/>
            <a:ext cx="496519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52" name="Google Shape;752;p97"/>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content - 3 column">
  <p:cSld name="Box content - 3 column">
    <p:spTree>
      <p:nvGrpSpPr>
        <p:cNvPr id="753" name="Shape 753"/>
        <p:cNvGrpSpPr/>
        <p:nvPr/>
      </p:nvGrpSpPr>
      <p:grpSpPr>
        <a:xfrm>
          <a:off x="0" y="0"/>
          <a:ext cx="0" cy="0"/>
          <a:chOff x="0" y="0"/>
          <a:chExt cx="0" cy="0"/>
        </a:xfrm>
      </p:grpSpPr>
      <p:grpSp>
        <p:nvGrpSpPr>
          <p:cNvPr id="754" name="Google Shape;754;p98"/>
          <p:cNvGrpSpPr/>
          <p:nvPr/>
        </p:nvGrpSpPr>
        <p:grpSpPr>
          <a:xfrm>
            <a:off x="1" y="6309994"/>
            <a:ext cx="12192000" cy="548006"/>
            <a:chOff x="1" y="6309994"/>
            <a:chExt cx="12192000" cy="548006"/>
          </a:xfrm>
        </p:grpSpPr>
        <p:sp>
          <p:nvSpPr>
            <p:cNvPr id="755" name="Google Shape;755;p98"/>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756" name="Google Shape;756;p98"/>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757" name="Google Shape;757;p98"/>
          <p:cNvSpPr/>
          <p:nvPr/>
        </p:nvSpPr>
        <p:spPr>
          <a:xfrm>
            <a:off x="4406900" y="1490963"/>
            <a:ext cx="3382963"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8" name="Google Shape;758;p98"/>
          <p:cNvSpPr/>
          <p:nvPr/>
        </p:nvSpPr>
        <p:spPr>
          <a:xfrm>
            <a:off x="8289925" y="1490963"/>
            <a:ext cx="3379787"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9" name="Google Shape;759;p98"/>
          <p:cNvSpPr/>
          <p:nvPr/>
        </p:nvSpPr>
        <p:spPr>
          <a:xfrm>
            <a:off x="521185" y="1490963"/>
            <a:ext cx="3382478"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0" name="Google Shape;760;p98"/>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1" name="Google Shape;761;p98"/>
          <p:cNvSpPr txBox="1"/>
          <p:nvPr>
            <p:ph idx="1" type="body"/>
          </p:nvPr>
        </p:nvSpPr>
        <p:spPr>
          <a:xfrm>
            <a:off x="704088" y="1643063"/>
            <a:ext cx="303580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62" name="Google Shape;762;p98"/>
          <p:cNvSpPr txBox="1"/>
          <p:nvPr>
            <p:ph idx="2" type="body"/>
          </p:nvPr>
        </p:nvSpPr>
        <p:spPr>
          <a:xfrm>
            <a:off x="704088" y="2103438"/>
            <a:ext cx="303580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63" name="Google Shape;763;p98"/>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98"/>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65" name="Google Shape;765;p9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6" name="Google Shape;766;p98"/>
          <p:cNvSpPr txBox="1"/>
          <p:nvPr>
            <p:ph idx="3" type="body"/>
          </p:nvPr>
        </p:nvSpPr>
        <p:spPr>
          <a:xfrm>
            <a:off x="4586224" y="1643063"/>
            <a:ext cx="303580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67" name="Google Shape;767;p98"/>
          <p:cNvSpPr txBox="1"/>
          <p:nvPr>
            <p:ph idx="4" type="body"/>
          </p:nvPr>
        </p:nvSpPr>
        <p:spPr>
          <a:xfrm>
            <a:off x="4586224" y="2103438"/>
            <a:ext cx="303580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68" name="Google Shape;768;p98"/>
          <p:cNvSpPr txBox="1"/>
          <p:nvPr>
            <p:ph idx="5" type="body"/>
          </p:nvPr>
        </p:nvSpPr>
        <p:spPr>
          <a:xfrm>
            <a:off x="8481083" y="1643063"/>
            <a:ext cx="303580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69" name="Google Shape;769;p98"/>
          <p:cNvSpPr txBox="1"/>
          <p:nvPr>
            <p:ph idx="6" type="body"/>
          </p:nvPr>
        </p:nvSpPr>
        <p:spPr>
          <a:xfrm>
            <a:off x="8481083" y="2103438"/>
            <a:ext cx="303580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70" name="Google Shape;770;p98"/>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content - 4 column">
  <p:cSld name="Box content - 4 column">
    <p:spTree>
      <p:nvGrpSpPr>
        <p:cNvPr id="771" name="Shape 771"/>
        <p:cNvGrpSpPr/>
        <p:nvPr/>
      </p:nvGrpSpPr>
      <p:grpSpPr>
        <a:xfrm>
          <a:off x="0" y="0"/>
          <a:ext cx="0" cy="0"/>
          <a:chOff x="0" y="0"/>
          <a:chExt cx="0" cy="0"/>
        </a:xfrm>
      </p:grpSpPr>
      <p:grpSp>
        <p:nvGrpSpPr>
          <p:cNvPr id="772" name="Google Shape;772;p99"/>
          <p:cNvGrpSpPr/>
          <p:nvPr/>
        </p:nvGrpSpPr>
        <p:grpSpPr>
          <a:xfrm>
            <a:off x="1" y="6309994"/>
            <a:ext cx="12192000" cy="548006"/>
            <a:chOff x="1" y="6309994"/>
            <a:chExt cx="12192000" cy="548006"/>
          </a:xfrm>
        </p:grpSpPr>
        <p:sp>
          <p:nvSpPr>
            <p:cNvPr id="773" name="Google Shape;773;p99"/>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774" name="Google Shape;774;p99"/>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775" name="Google Shape;775;p99"/>
          <p:cNvSpPr/>
          <p:nvPr/>
        </p:nvSpPr>
        <p:spPr>
          <a:xfrm>
            <a:off x="3383407" y="1490963"/>
            <a:ext cx="2469706"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6" name="Google Shape;776;p99"/>
          <p:cNvSpPr/>
          <p:nvPr/>
        </p:nvSpPr>
        <p:spPr>
          <a:xfrm>
            <a:off x="6343650" y="1490963"/>
            <a:ext cx="2468880"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7" name="Google Shape;777;p99"/>
          <p:cNvSpPr/>
          <p:nvPr/>
        </p:nvSpPr>
        <p:spPr>
          <a:xfrm>
            <a:off x="9200832" y="1490963"/>
            <a:ext cx="2468880"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8" name="Google Shape;778;p99"/>
          <p:cNvSpPr/>
          <p:nvPr/>
        </p:nvSpPr>
        <p:spPr>
          <a:xfrm>
            <a:off x="521185" y="1490963"/>
            <a:ext cx="2468880" cy="463600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9" name="Google Shape;779;p99"/>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0" name="Google Shape;780;p99"/>
          <p:cNvSpPr txBox="1"/>
          <p:nvPr>
            <p:ph idx="1" type="body"/>
          </p:nvPr>
        </p:nvSpPr>
        <p:spPr>
          <a:xfrm>
            <a:off x="704088"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81" name="Google Shape;781;p99"/>
          <p:cNvSpPr txBox="1"/>
          <p:nvPr>
            <p:ph idx="2" type="body"/>
          </p:nvPr>
        </p:nvSpPr>
        <p:spPr>
          <a:xfrm>
            <a:off x="704088"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82" name="Google Shape;782;p99"/>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99"/>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84" name="Google Shape;784;p9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85" name="Google Shape;785;p99"/>
          <p:cNvSpPr txBox="1"/>
          <p:nvPr>
            <p:ph idx="3" type="body"/>
          </p:nvPr>
        </p:nvSpPr>
        <p:spPr>
          <a:xfrm>
            <a:off x="3575304"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86" name="Google Shape;786;p99"/>
          <p:cNvSpPr txBox="1"/>
          <p:nvPr>
            <p:ph idx="4" type="body"/>
          </p:nvPr>
        </p:nvSpPr>
        <p:spPr>
          <a:xfrm>
            <a:off x="3575304"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87" name="Google Shape;787;p99"/>
          <p:cNvSpPr txBox="1"/>
          <p:nvPr>
            <p:ph idx="5" type="body"/>
          </p:nvPr>
        </p:nvSpPr>
        <p:spPr>
          <a:xfrm>
            <a:off x="6528689"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88" name="Google Shape;788;p99"/>
          <p:cNvSpPr txBox="1"/>
          <p:nvPr>
            <p:ph idx="6" type="body"/>
          </p:nvPr>
        </p:nvSpPr>
        <p:spPr>
          <a:xfrm>
            <a:off x="6528689"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89" name="Google Shape;789;p99"/>
          <p:cNvSpPr txBox="1"/>
          <p:nvPr>
            <p:ph idx="7" type="body"/>
          </p:nvPr>
        </p:nvSpPr>
        <p:spPr>
          <a:xfrm>
            <a:off x="9390888" y="1643063"/>
            <a:ext cx="2103120"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790" name="Google Shape;790;p99"/>
          <p:cNvSpPr txBox="1"/>
          <p:nvPr>
            <p:ph idx="8" type="body"/>
          </p:nvPr>
        </p:nvSpPr>
        <p:spPr>
          <a:xfrm>
            <a:off x="9390888" y="2103438"/>
            <a:ext cx="2103120"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791" name="Google Shape;791;p99"/>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USE ONLY - 2 column">
  <p:cSld name="CLINICAL USE ONLY - 2 column">
    <p:bg>
      <p:bgPr>
        <a:solidFill>
          <a:schemeClr val="dk1"/>
        </a:solidFill>
      </p:bgPr>
    </p:bg>
    <p:spTree>
      <p:nvGrpSpPr>
        <p:cNvPr id="792" name="Shape 792"/>
        <p:cNvGrpSpPr/>
        <p:nvPr/>
      </p:nvGrpSpPr>
      <p:grpSpPr>
        <a:xfrm>
          <a:off x="0" y="0"/>
          <a:ext cx="0" cy="0"/>
          <a:chOff x="0" y="0"/>
          <a:chExt cx="0" cy="0"/>
        </a:xfrm>
      </p:grpSpPr>
      <p:grpSp>
        <p:nvGrpSpPr>
          <p:cNvPr id="793" name="Google Shape;793;p100"/>
          <p:cNvGrpSpPr/>
          <p:nvPr/>
        </p:nvGrpSpPr>
        <p:grpSpPr>
          <a:xfrm>
            <a:off x="1" y="6309994"/>
            <a:ext cx="12192000" cy="548006"/>
            <a:chOff x="1" y="6309994"/>
            <a:chExt cx="12192000" cy="548006"/>
          </a:xfrm>
        </p:grpSpPr>
        <p:sp>
          <p:nvSpPr>
            <p:cNvPr id="794" name="Google Shape;794;p100"/>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795" name="Google Shape;795;p100"/>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796" name="Google Shape;796;p100"/>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7" name="Google Shape;797;p100"/>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798" name="Google Shape;798;p100"/>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799" name="Google Shape;799;p100"/>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0" name="Google Shape;800;p100"/>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01" name="Google Shape;801;p10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02" name="Google Shape;802;p100"/>
          <p:cNvSpPr txBox="1"/>
          <p:nvPr>
            <p:ph idx="3" type="body"/>
          </p:nvPr>
        </p:nvSpPr>
        <p:spPr>
          <a:xfrm>
            <a:off x="6343651" y="1643063"/>
            <a:ext cx="5325428"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803" name="Google Shape;803;p100"/>
          <p:cNvSpPr txBox="1"/>
          <p:nvPr>
            <p:ph idx="4" type="body"/>
          </p:nvPr>
        </p:nvSpPr>
        <p:spPr>
          <a:xfrm>
            <a:off x="6343650" y="2103438"/>
            <a:ext cx="5325428"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804" name="Google Shape;804;p100"/>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USE ONLY - 2 column (1/3+2/3)">
  <p:cSld name="CLINICAL USE ONLY - 2 column (1/3+2/3)">
    <p:bg>
      <p:bgPr>
        <a:solidFill>
          <a:schemeClr val="dk1"/>
        </a:solidFill>
      </p:bgPr>
    </p:bg>
    <p:spTree>
      <p:nvGrpSpPr>
        <p:cNvPr id="805" name="Shape 805"/>
        <p:cNvGrpSpPr/>
        <p:nvPr/>
      </p:nvGrpSpPr>
      <p:grpSpPr>
        <a:xfrm>
          <a:off x="0" y="0"/>
          <a:ext cx="0" cy="0"/>
          <a:chOff x="0" y="0"/>
          <a:chExt cx="0" cy="0"/>
        </a:xfrm>
      </p:grpSpPr>
      <p:grpSp>
        <p:nvGrpSpPr>
          <p:cNvPr id="806" name="Google Shape;806;p101"/>
          <p:cNvGrpSpPr/>
          <p:nvPr/>
        </p:nvGrpSpPr>
        <p:grpSpPr>
          <a:xfrm>
            <a:off x="1" y="6309994"/>
            <a:ext cx="12192000" cy="548006"/>
            <a:chOff x="1" y="6309994"/>
            <a:chExt cx="12192000" cy="548006"/>
          </a:xfrm>
        </p:grpSpPr>
        <p:sp>
          <p:nvSpPr>
            <p:cNvPr id="807" name="Google Shape;807;p101"/>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808" name="Google Shape;808;p101"/>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809" name="Google Shape;809;p101"/>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0" name="Google Shape;810;p101"/>
          <p:cNvSpPr txBox="1"/>
          <p:nvPr>
            <p:ph idx="1" type="body"/>
          </p:nvPr>
        </p:nvSpPr>
        <p:spPr>
          <a:xfrm>
            <a:off x="522289" y="1643063"/>
            <a:ext cx="33813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811" name="Google Shape;811;p101"/>
          <p:cNvSpPr txBox="1"/>
          <p:nvPr>
            <p:ph idx="2" type="body"/>
          </p:nvPr>
        </p:nvSpPr>
        <p:spPr>
          <a:xfrm>
            <a:off x="522288" y="2103438"/>
            <a:ext cx="33813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812" name="Google Shape;812;p101"/>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3" name="Google Shape;813;p101"/>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14" name="Google Shape;814;p10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15" name="Google Shape;815;p101"/>
          <p:cNvSpPr txBox="1"/>
          <p:nvPr>
            <p:ph idx="3" type="body"/>
          </p:nvPr>
        </p:nvSpPr>
        <p:spPr>
          <a:xfrm>
            <a:off x="4406901" y="1643063"/>
            <a:ext cx="7262812"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816" name="Google Shape;816;p101"/>
          <p:cNvSpPr txBox="1"/>
          <p:nvPr>
            <p:ph idx="4" type="body"/>
          </p:nvPr>
        </p:nvSpPr>
        <p:spPr>
          <a:xfrm>
            <a:off x="4406900" y="2103438"/>
            <a:ext cx="7262812"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817" name="Google Shape;817;p101"/>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USE ONLY - 2 column (2/3+1/3)">
  <p:cSld name="CLINICAL USE ONLY - 2 column (2/3+1/3)">
    <p:bg>
      <p:bgPr>
        <a:solidFill>
          <a:schemeClr val="dk1"/>
        </a:solidFill>
      </p:bgPr>
    </p:bg>
    <p:spTree>
      <p:nvGrpSpPr>
        <p:cNvPr id="818" name="Shape 818"/>
        <p:cNvGrpSpPr/>
        <p:nvPr/>
      </p:nvGrpSpPr>
      <p:grpSpPr>
        <a:xfrm>
          <a:off x="0" y="0"/>
          <a:ext cx="0" cy="0"/>
          <a:chOff x="0" y="0"/>
          <a:chExt cx="0" cy="0"/>
        </a:xfrm>
      </p:grpSpPr>
      <p:grpSp>
        <p:nvGrpSpPr>
          <p:cNvPr id="819" name="Google Shape;819;p102"/>
          <p:cNvGrpSpPr/>
          <p:nvPr/>
        </p:nvGrpSpPr>
        <p:grpSpPr>
          <a:xfrm>
            <a:off x="1" y="6309994"/>
            <a:ext cx="12192000" cy="548006"/>
            <a:chOff x="1" y="6309994"/>
            <a:chExt cx="12192000" cy="548006"/>
          </a:xfrm>
        </p:grpSpPr>
        <p:sp>
          <p:nvSpPr>
            <p:cNvPr id="820" name="Google Shape;820;p102"/>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821" name="Google Shape;821;p102"/>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822" name="Google Shape;822;p102"/>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3" name="Google Shape;823;p102"/>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824" name="Google Shape;824;p102"/>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825" name="Google Shape;825;p102"/>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6" name="Google Shape;826;p102"/>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27" name="Google Shape;827;p10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28" name="Google Shape;828;p102"/>
          <p:cNvSpPr txBox="1"/>
          <p:nvPr>
            <p:ph idx="3" type="body"/>
          </p:nvPr>
        </p:nvSpPr>
        <p:spPr>
          <a:xfrm>
            <a:off x="8289925" y="1643063"/>
            <a:ext cx="3368675"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b="0" sz="1600">
                <a:solidFill>
                  <a:schemeClr val="lt1"/>
                </a:solidFill>
                <a:latin typeface="Arial"/>
                <a:ea typeface="Arial"/>
                <a:cs typeface="Arial"/>
                <a:sym typeface="Arial"/>
              </a:defRPr>
            </a:lvl9pPr>
          </a:lstStyle>
          <a:p/>
        </p:txBody>
      </p:sp>
      <p:sp>
        <p:nvSpPr>
          <p:cNvPr id="829" name="Google Shape;829;p102"/>
          <p:cNvSpPr txBox="1"/>
          <p:nvPr>
            <p:ph idx="4" type="body"/>
          </p:nvPr>
        </p:nvSpPr>
        <p:spPr>
          <a:xfrm>
            <a:off x="8289924" y="2103438"/>
            <a:ext cx="3368675"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a:solidFill>
                  <a:schemeClr val="lt1"/>
                </a:solidFill>
              </a:defRPr>
            </a:lvl1pPr>
            <a:lvl2pPr indent="-330200" lvl="1" marL="914400" algn="l">
              <a:lnSpc>
                <a:spcPct val="100000"/>
              </a:lnSpc>
              <a:spcBef>
                <a:spcPts val="600"/>
              </a:spcBef>
              <a:spcAft>
                <a:spcPts val="0"/>
              </a:spcAft>
              <a:buClr>
                <a:schemeClr val="lt1"/>
              </a:buClr>
              <a:buSzPts val="1600"/>
              <a:buChar char="•"/>
              <a:defRPr>
                <a:solidFill>
                  <a:schemeClr val="lt1"/>
                </a:solidFill>
              </a:defRPr>
            </a:lvl2pPr>
            <a:lvl3pPr indent="-317500" lvl="2" marL="1371600" algn="l">
              <a:lnSpc>
                <a:spcPct val="100000"/>
              </a:lnSpc>
              <a:spcBef>
                <a:spcPts val="600"/>
              </a:spcBef>
              <a:spcAft>
                <a:spcPts val="0"/>
              </a:spcAft>
              <a:buClr>
                <a:schemeClr val="lt1"/>
              </a:buClr>
              <a:buSzPts val="1400"/>
              <a:buChar char="–"/>
              <a:defRPr>
                <a:solidFill>
                  <a:schemeClr val="lt1"/>
                </a:solidFill>
              </a:defRPr>
            </a:lvl3pPr>
            <a:lvl4pPr indent="-304800" lvl="3" marL="1828800" algn="l">
              <a:lnSpc>
                <a:spcPct val="100000"/>
              </a:lnSpc>
              <a:spcBef>
                <a:spcPts val="600"/>
              </a:spcBef>
              <a:spcAft>
                <a:spcPts val="0"/>
              </a:spcAft>
              <a:buClr>
                <a:schemeClr val="lt1"/>
              </a:buClr>
              <a:buSzPts val="1200"/>
              <a:buChar char="•"/>
              <a:defRPr>
                <a:solidFill>
                  <a:schemeClr val="lt1"/>
                </a:solidFill>
              </a:defRPr>
            </a:lvl4pPr>
            <a:lvl5pPr indent="-292100" lvl="4" marL="2286000" algn="l">
              <a:lnSpc>
                <a:spcPct val="100000"/>
              </a:lnSpc>
              <a:spcBef>
                <a:spcPts val="600"/>
              </a:spcBef>
              <a:spcAft>
                <a:spcPts val="0"/>
              </a:spcAft>
              <a:buClr>
                <a:schemeClr val="lt1"/>
              </a:buClr>
              <a:buSzPts val="1000"/>
              <a:buChar char="•"/>
              <a:defRPr>
                <a:solidFill>
                  <a:schemeClr val="lt1"/>
                </a:solidFill>
              </a:defRPr>
            </a:lvl5pPr>
            <a:lvl6pPr indent="-292100" lvl="5" marL="2743200" algn="l">
              <a:lnSpc>
                <a:spcPct val="100000"/>
              </a:lnSpc>
              <a:spcBef>
                <a:spcPts val="600"/>
              </a:spcBef>
              <a:spcAft>
                <a:spcPts val="0"/>
              </a:spcAft>
              <a:buClr>
                <a:schemeClr val="lt1"/>
              </a:buClr>
              <a:buSzPts val="1000"/>
              <a:buChar char="•"/>
              <a:defRPr>
                <a:solidFill>
                  <a:schemeClr val="lt1"/>
                </a:solidFill>
              </a:defRPr>
            </a:lvl6pPr>
            <a:lvl7pPr indent="-292100" lvl="6" marL="3200400" algn="l">
              <a:lnSpc>
                <a:spcPct val="100000"/>
              </a:lnSpc>
              <a:spcBef>
                <a:spcPts val="600"/>
              </a:spcBef>
              <a:spcAft>
                <a:spcPts val="0"/>
              </a:spcAft>
              <a:buClr>
                <a:schemeClr val="lt1"/>
              </a:buClr>
              <a:buSzPts val="1000"/>
              <a:buChar char="•"/>
              <a:defRPr>
                <a:solidFill>
                  <a:schemeClr val="lt1"/>
                </a:solidFill>
              </a:defRPr>
            </a:lvl7pPr>
            <a:lvl8pPr indent="-292100" lvl="7" marL="3657600" algn="l">
              <a:lnSpc>
                <a:spcPct val="100000"/>
              </a:lnSpc>
              <a:spcBef>
                <a:spcPts val="600"/>
              </a:spcBef>
              <a:spcAft>
                <a:spcPts val="0"/>
              </a:spcAft>
              <a:buClr>
                <a:schemeClr val="lt1"/>
              </a:buClr>
              <a:buSzPts val="1000"/>
              <a:buChar char="•"/>
              <a:defRPr>
                <a:solidFill>
                  <a:schemeClr val="lt1"/>
                </a:solidFill>
              </a:defRPr>
            </a:lvl8pPr>
            <a:lvl9pPr indent="-292100" lvl="8" marL="4114800" algn="l">
              <a:lnSpc>
                <a:spcPct val="100000"/>
              </a:lnSpc>
              <a:spcBef>
                <a:spcPts val="600"/>
              </a:spcBef>
              <a:spcAft>
                <a:spcPts val="0"/>
              </a:spcAft>
              <a:buClr>
                <a:schemeClr val="lt1"/>
              </a:buClr>
              <a:buSzPts val="1000"/>
              <a:buChar char="•"/>
              <a:defRPr>
                <a:solidFill>
                  <a:schemeClr val="lt1"/>
                </a:solidFill>
              </a:defRPr>
            </a:lvl9pPr>
          </a:lstStyle>
          <a:p/>
        </p:txBody>
      </p:sp>
      <p:sp>
        <p:nvSpPr>
          <p:cNvPr id="830" name="Google Shape;830;p102"/>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p:cSld name="Content + callout">
    <p:spTree>
      <p:nvGrpSpPr>
        <p:cNvPr id="831" name="Shape 831"/>
        <p:cNvGrpSpPr/>
        <p:nvPr/>
      </p:nvGrpSpPr>
      <p:grpSpPr>
        <a:xfrm>
          <a:off x="0" y="0"/>
          <a:ext cx="0" cy="0"/>
          <a:chOff x="0" y="0"/>
          <a:chExt cx="0" cy="0"/>
        </a:xfrm>
      </p:grpSpPr>
      <p:grpSp>
        <p:nvGrpSpPr>
          <p:cNvPr id="832" name="Google Shape;832;p103"/>
          <p:cNvGrpSpPr/>
          <p:nvPr/>
        </p:nvGrpSpPr>
        <p:grpSpPr>
          <a:xfrm>
            <a:off x="1" y="6309994"/>
            <a:ext cx="12192000" cy="548006"/>
            <a:chOff x="1" y="6309994"/>
            <a:chExt cx="12192000" cy="548006"/>
          </a:xfrm>
        </p:grpSpPr>
        <p:sp>
          <p:nvSpPr>
            <p:cNvPr id="833" name="Google Shape;833;p103"/>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834" name="Google Shape;834;p103"/>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835" name="Google Shape;835;p103"/>
          <p:cNvSpPr/>
          <p:nvPr/>
        </p:nvSpPr>
        <p:spPr>
          <a:xfrm>
            <a:off x="6096000" y="0"/>
            <a:ext cx="6096000" cy="6308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836" name="Google Shape;836;p103"/>
          <p:cNvSpPr txBox="1"/>
          <p:nvPr>
            <p:ph type="title"/>
          </p:nvPr>
        </p:nvSpPr>
        <p:spPr>
          <a:xfrm>
            <a:off x="522287" y="365125"/>
            <a:ext cx="533082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7" name="Google Shape;837;p103"/>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838" name="Google Shape;838;p103"/>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839" name="Google Shape;839;p103"/>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0" name="Google Shape;840;p103"/>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41" name="Google Shape;841;p10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42" name="Google Shape;842;p103"/>
          <p:cNvSpPr txBox="1"/>
          <p:nvPr>
            <p:ph idx="3" type="body"/>
          </p:nvPr>
        </p:nvSpPr>
        <p:spPr>
          <a:xfrm>
            <a:off x="6457743" y="365125"/>
            <a:ext cx="5211969"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defRPr>
            </a:lvl6pPr>
            <a:lvl7pPr indent="-330200" lvl="6" marL="3200400" algn="l">
              <a:lnSpc>
                <a:spcPct val="100000"/>
              </a:lnSpc>
              <a:spcBef>
                <a:spcPts val="600"/>
              </a:spcBef>
              <a:spcAft>
                <a:spcPts val="0"/>
              </a:spcAft>
              <a:buClr>
                <a:schemeClr val="lt1"/>
              </a:buClr>
              <a:buSzPts val="1600"/>
              <a:buChar char="•"/>
              <a:defRPr sz="1600">
                <a:solidFill>
                  <a:schemeClr val="lt1"/>
                </a:solidFill>
              </a:defRPr>
            </a:lvl7pPr>
            <a:lvl8pPr indent="-330200" lvl="7" marL="3657600" algn="l">
              <a:lnSpc>
                <a:spcPct val="100000"/>
              </a:lnSpc>
              <a:spcBef>
                <a:spcPts val="600"/>
              </a:spcBef>
              <a:spcAft>
                <a:spcPts val="0"/>
              </a:spcAft>
              <a:buClr>
                <a:schemeClr val="lt1"/>
              </a:buClr>
              <a:buSzPts val="1600"/>
              <a:buChar char="•"/>
              <a:defRPr sz="1600">
                <a:solidFill>
                  <a:schemeClr val="lt1"/>
                </a:solidFill>
              </a:defRPr>
            </a:lvl8pPr>
            <a:lvl9pPr indent="-330200" lvl="8" marL="4114800" algn="l">
              <a:lnSpc>
                <a:spcPct val="100000"/>
              </a:lnSpc>
              <a:spcBef>
                <a:spcPts val="600"/>
              </a:spcBef>
              <a:spcAft>
                <a:spcPts val="0"/>
              </a:spcAft>
              <a:buClr>
                <a:schemeClr val="lt1"/>
              </a:buClr>
              <a:buSzPts val="1600"/>
              <a:buChar char="•"/>
              <a:defRPr sz="1600">
                <a:solidFill>
                  <a:schemeClr val="lt1"/>
                </a:solidFill>
              </a:defRPr>
            </a:lvl9pPr>
          </a:lstStyle>
          <a:p/>
        </p:txBody>
      </p:sp>
      <p:sp>
        <p:nvSpPr>
          <p:cNvPr id="843" name="Google Shape;843;p103"/>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2/3+1/3) ">
  <p:cSld name="Content + callout (2/3+1/3) ">
    <p:spTree>
      <p:nvGrpSpPr>
        <p:cNvPr id="844" name="Shape 844"/>
        <p:cNvGrpSpPr/>
        <p:nvPr/>
      </p:nvGrpSpPr>
      <p:grpSpPr>
        <a:xfrm>
          <a:off x="0" y="0"/>
          <a:ext cx="0" cy="0"/>
          <a:chOff x="0" y="0"/>
          <a:chExt cx="0" cy="0"/>
        </a:xfrm>
      </p:grpSpPr>
      <p:grpSp>
        <p:nvGrpSpPr>
          <p:cNvPr id="845" name="Google Shape;845;p104"/>
          <p:cNvGrpSpPr/>
          <p:nvPr/>
        </p:nvGrpSpPr>
        <p:grpSpPr>
          <a:xfrm>
            <a:off x="1" y="6309994"/>
            <a:ext cx="12192000" cy="548006"/>
            <a:chOff x="1" y="6309994"/>
            <a:chExt cx="12192000" cy="548006"/>
          </a:xfrm>
        </p:grpSpPr>
        <p:sp>
          <p:nvSpPr>
            <p:cNvPr id="846" name="Google Shape;846;p104"/>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847" name="Google Shape;847;p104"/>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848" name="Google Shape;848;p104"/>
          <p:cNvSpPr/>
          <p:nvPr/>
        </p:nvSpPr>
        <p:spPr>
          <a:xfrm>
            <a:off x="8174416" y="0"/>
            <a:ext cx="4017585" cy="6308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849" name="Google Shape;849;p104"/>
          <p:cNvSpPr txBox="1"/>
          <p:nvPr>
            <p:ph type="title"/>
          </p:nvPr>
        </p:nvSpPr>
        <p:spPr>
          <a:xfrm>
            <a:off x="522287" y="365125"/>
            <a:ext cx="726757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0" name="Google Shape;850;p104"/>
          <p:cNvSpPr txBox="1"/>
          <p:nvPr>
            <p:ph idx="1" type="body"/>
          </p:nvPr>
        </p:nvSpPr>
        <p:spPr>
          <a:xfrm>
            <a:off x="522288" y="1643063"/>
            <a:ext cx="726757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851" name="Google Shape;851;p104"/>
          <p:cNvSpPr txBox="1"/>
          <p:nvPr>
            <p:ph idx="2" type="body"/>
          </p:nvPr>
        </p:nvSpPr>
        <p:spPr>
          <a:xfrm>
            <a:off x="522287" y="2103438"/>
            <a:ext cx="726757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852" name="Google Shape;852;p104"/>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3" name="Google Shape;853;p104"/>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54" name="Google Shape;854;p10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5" name="Google Shape;855;p104"/>
          <p:cNvSpPr txBox="1"/>
          <p:nvPr>
            <p:ph idx="3" type="body"/>
          </p:nvPr>
        </p:nvSpPr>
        <p:spPr>
          <a:xfrm>
            <a:off x="8536742" y="365125"/>
            <a:ext cx="3132970"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defRPr>
            </a:lvl6pPr>
            <a:lvl7pPr indent="-330200" lvl="6" marL="3200400" algn="l">
              <a:lnSpc>
                <a:spcPct val="100000"/>
              </a:lnSpc>
              <a:spcBef>
                <a:spcPts val="600"/>
              </a:spcBef>
              <a:spcAft>
                <a:spcPts val="0"/>
              </a:spcAft>
              <a:buClr>
                <a:schemeClr val="lt1"/>
              </a:buClr>
              <a:buSzPts val="1600"/>
              <a:buChar char="•"/>
              <a:defRPr sz="1600">
                <a:solidFill>
                  <a:schemeClr val="lt1"/>
                </a:solidFill>
              </a:defRPr>
            </a:lvl7pPr>
            <a:lvl8pPr indent="-330200" lvl="7" marL="3657600" algn="l">
              <a:lnSpc>
                <a:spcPct val="100000"/>
              </a:lnSpc>
              <a:spcBef>
                <a:spcPts val="600"/>
              </a:spcBef>
              <a:spcAft>
                <a:spcPts val="0"/>
              </a:spcAft>
              <a:buClr>
                <a:schemeClr val="lt1"/>
              </a:buClr>
              <a:buSzPts val="1600"/>
              <a:buChar char="•"/>
              <a:defRPr sz="1600">
                <a:solidFill>
                  <a:schemeClr val="lt1"/>
                </a:solidFill>
              </a:defRPr>
            </a:lvl8pPr>
            <a:lvl9pPr indent="-330200" lvl="8" marL="4114800" algn="l">
              <a:lnSpc>
                <a:spcPct val="100000"/>
              </a:lnSpc>
              <a:spcBef>
                <a:spcPts val="600"/>
              </a:spcBef>
              <a:spcAft>
                <a:spcPts val="0"/>
              </a:spcAft>
              <a:buClr>
                <a:schemeClr val="lt1"/>
              </a:buClr>
              <a:buSzPts val="1600"/>
              <a:buChar char="•"/>
              <a:defRPr sz="1600">
                <a:solidFill>
                  <a:schemeClr val="lt1"/>
                </a:solidFill>
              </a:defRPr>
            </a:lvl9pPr>
          </a:lstStyle>
          <a:p/>
        </p:txBody>
      </p:sp>
      <p:sp>
        <p:nvSpPr>
          <p:cNvPr id="856" name="Google Shape;856;p104"/>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allout (1/3+2/3) ">
  <p:cSld name="Content + callout (1/3+2/3) ">
    <p:spTree>
      <p:nvGrpSpPr>
        <p:cNvPr id="857" name="Shape 857"/>
        <p:cNvGrpSpPr/>
        <p:nvPr/>
      </p:nvGrpSpPr>
      <p:grpSpPr>
        <a:xfrm>
          <a:off x="0" y="0"/>
          <a:ext cx="0" cy="0"/>
          <a:chOff x="0" y="0"/>
          <a:chExt cx="0" cy="0"/>
        </a:xfrm>
      </p:grpSpPr>
      <p:grpSp>
        <p:nvGrpSpPr>
          <p:cNvPr id="858" name="Google Shape;858;p105"/>
          <p:cNvGrpSpPr/>
          <p:nvPr/>
        </p:nvGrpSpPr>
        <p:grpSpPr>
          <a:xfrm>
            <a:off x="1" y="6309994"/>
            <a:ext cx="12192000" cy="548006"/>
            <a:chOff x="1" y="6309994"/>
            <a:chExt cx="12192000" cy="548006"/>
          </a:xfrm>
        </p:grpSpPr>
        <p:sp>
          <p:nvSpPr>
            <p:cNvPr id="859" name="Google Shape;859;p105"/>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860" name="Google Shape;860;p105"/>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861" name="Google Shape;861;p105"/>
          <p:cNvSpPr/>
          <p:nvPr/>
        </p:nvSpPr>
        <p:spPr>
          <a:xfrm>
            <a:off x="4406900" y="0"/>
            <a:ext cx="7785098" cy="63093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862" name="Google Shape;862;p105"/>
          <p:cNvSpPr txBox="1"/>
          <p:nvPr>
            <p:ph type="title"/>
          </p:nvPr>
        </p:nvSpPr>
        <p:spPr>
          <a:xfrm>
            <a:off x="522287" y="365125"/>
            <a:ext cx="338137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05"/>
          <p:cNvSpPr txBox="1"/>
          <p:nvPr>
            <p:ph idx="1" type="body"/>
          </p:nvPr>
        </p:nvSpPr>
        <p:spPr>
          <a:xfrm>
            <a:off x="522288" y="1643063"/>
            <a:ext cx="3381375"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864" name="Google Shape;864;p105"/>
          <p:cNvSpPr txBox="1"/>
          <p:nvPr>
            <p:ph idx="2" type="body"/>
          </p:nvPr>
        </p:nvSpPr>
        <p:spPr>
          <a:xfrm>
            <a:off x="522287" y="2103438"/>
            <a:ext cx="3381375"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865" name="Google Shape;865;p105"/>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05"/>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67" name="Google Shape;867;p10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68" name="Google Shape;868;p105"/>
          <p:cNvSpPr txBox="1"/>
          <p:nvPr>
            <p:ph idx="3" type="body"/>
          </p:nvPr>
        </p:nvSpPr>
        <p:spPr>
          <a:xfrm>
            <a:off x="4791456" y="365125"/>
            <a:ext cx="6885432"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defRPr>
            </a:lvl6pPr>
            <a:lvl7pPr indent="-330200" lvl="6" marL="3200400" algn="l">
              <a:lnSpc>
                <a:spcPct val="100000"/>
              </a:lnSpc>
              <a:spcBef>
                <a:spcPts val="600"/>
              </a:spcBef>
              <a:spcAft>
                <a:spcPts val="0"/>
              </a:spcAft>
              <a:buClr>
                <a:schemeClr val="lt1"/>
              </a:buClr>
              <a:buSzPts val="1600"/>
              <a:buChar char="•"/>
              <a:defRPr sz="1600">
                <a:solidFill>
                  <a:schemeClr val="lt1"/>
                </a:solidFill>
              </a:defRPr>
            </a:lvl7pPr>
            <a:lvl8pPr indent="-330200" lvl="7" marL="3657600" algn="l">
              <a:lnSpc>
                <a:spcPct val="100000"/>
              </a:lnSpc>
              <a:spcBef>
                <a:spcPts val="600"/>
              </a:spcBef>
              <a:spcAft>
                <a:spcPts val="0"/>
              </a:spcAft>
              <a:buClr>
                <a:schemeClr val="lt1"/>
              </a:buClr>
              <a:buSzPts val="1600"/>
              <a:buChar char="•"/>
              <a:defRPr sz="1600">
                <a:solidFill>
                  <a:schemeClr val="lt1"/>
                </a:solidFill>
              </a:defRPr>
            </a:lvl8pPr>
            <a:lvl9pPr indent="-330200" lvl="8" marL="4114800" algn="l">
              <a:lnSpc>
                <a:spcPct val="100000"/>
              </a:lnSpc>
              <a:spcBef>
                <a:spcPts val="600"/>
              </a:spcBef>
              <a:spcAft>
                <a:spcPts val="0"/>
              </a:spcAft>
              <a:buClr>
                <a:schemeClr val="lt1"/>
              </a:buClr>
              <a:buSzPts val="1600"/>
              <a:buChar char="•"/>
              <a:defRPr sz="1600">
                <a:solidFill>
                  <a:schemeClr val="lt1"/>
                </a:solidFill>
              </a:defRPr>
            </a:lvl9pPr>
          </a:lstStyle>
          <a:p/>
        </p:txBody>
      </p:sp>
      <p:sp>
        <p:nvSpPr>
          <p:cNvPr id="869" name="Google Shape;869;p105"/>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 purple" type="secHead">
  <p:cSld name="SECTION_HEADER">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27"/>
          <p:cNvSpPr txBox="1"/>
          <p:nvPr>
            <p:ph type="title"/>
          </p:nvPr>
        </p:nvSpPr>
        <p:spPr>
          <a:xfrm>
            <a:off x="518159" y="1874837"/>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11500"/>
              <a:buFont typeface="Arial"/>
              <a:buNone/>
              <a:defRPr sz="11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7"/>
          <p:cNvSpPr txBox="1"/>
          <p:nvPr>
            <p:ph idx="1" type="body"/>
          </p:nvPr>
        </p:nvSpPr>
        <p:spPr>
          <a:xfrm>
            <a:off x="518159" y="1098550"/>
            <a:ext cx="11151553" cy="544513"/>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2pPr>
            <a:lvl3pPr indent="-228600" lvl="2" marL="1371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3pPr>
            <a:lvl4pPr indent="-228600" lvl="3" marL="1828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4pPr>
            <a:lvl5pPr indent="-228600" lvl="4" marL="22860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5pPr>
            <a:lvl6pPr indent="-228600" lvl="5" marL="27432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6pPr>
            <a:lvl7pPr indent="-228600" lvl="6" marL="32004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7pPr>
            <a:lvl8pPr indent="-228600" lvl="7" marL="36576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8pPr>
            <a:lvl9pPr indent="-228600" lvl="8" marL="4114800" algn="l">
              <a:lnSpc>
                <a:spcPct val="100000"/>
              </a:lnSpc>
              <a:spcBef>
                <a:spcPts val="600"/>
              </a:spcBef>
              <a:spcAft>
                <a:spcPts val="0"/>
              </a:spcAft>
              <a:buClr>
                <a:schemeClr val="lt1"/>
              </a:buClr>
              <a:buSzPts val="1600"/>
              <a:buNone/>
              <a:defRPr sz="1600">
                <a:solidFill>
                  <a:schemeClr val="lt1"/>
                </a:solidFill>
                <a:latin typeface="Arial"/>
                <a:ea typeface="Arial"/>
                <a:cs typeface="Arial"/>
                <a:sym typeface="Arial"/>
              </a:defRPr>
            </a:lvl9pPr>
          </a:lstStyle>
          <a:p/>
        </p:txBody>
      </p:sp>
      <p:sp>
        <p:nvSpPr>
          <p:cNvPr id="62" name="Google Shape;62;p27"/>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3" name="Google Shape;63;p2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27"/>
          <p:cNvSpPr txBox="1"/>
          <p:nvPr/>
        </p:nvSpPr>
        <p:spPr>
          <a:xfrm>
            <a:off x="9144000" y="6455664"/>
            <a:ext cx="2194560" cy="256031"/>
          </a:xfrm>
          <a:prstGeom prst="rect">
            <a:avLst/>
          </a:prstGeom>
          <a:noFill/>
          <a:ln>
            <a:noFill/>
          </a:ln>
        </p:spPr>
        <p:txBody>
          <a:bodyPr anchorCtr="0" anchor="ctr" bIns="0" lIns="0" spcFirstLastPara="1" rIns="0" wrap="square" tIns="0">
            <a:normAutofit fontScale="92500"/>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2025 GE HealthCare. GE is a trademark of </a:t>
            </a:r>
            <a:br>
              <a:rPr lang="en-US" sz="800">
                <a:solidFill>
                  <a:schemeClr val="dk1"/>
                </a:solidFill>
                <a:latin typeface="Arial"/>
                <a:ea typeface="Arial"/>
                <a:cs typeface="Arial"/>
                <a:sym typeface="Arial"/>
              </a:rPr>
            </a:br>
            <a:r>
              <a:rPr lang="en-US" sz="800">
                <a:solidFill>
                  <a:schemeClr val="dk1"/>
                </a:solidFill>
                <a:latin typeface="Arial"/>
                <a:ea typeface="Arial"/>
                <a:cs typeface="Arial"/>
                <a:sym typeface="Arial"/>
              </a:rPr>
              <a:t>General Electric Company used under trademark license.</a:t>
            </a: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 image - purple">
  <p:cSld name="Callout + image - purple">
    <p:bg>
      <p:bgPr>
        <a:solidFill>
          <a:schemeClr val="accent1"/>
        </a:solidFill>
      </p:bgPr>
    </p:bg>
    <p:spTree>
      <p:nvGrpSpPr>
        <p:cNvPr id="870" name="Shape 870"/>
        <p:cNvGrpSpPr/>
        <p:nvPr/>
      </p:nvGrpSpPr>
      <p:grpSpPr>
        <a:xfrm>
          <a:off x="0" y="0"/>
          <a:ext cx="0" cy="0"/>
          <a:chOff x="0" y="0"/>
          <a:chExt cx="0" cy="0"/>
        </a:xfrm>
      </p:grpSpPr>
      <p:sp>
        <p:nvSpPr>
          <p:cNvPr id="871" name="Google Shape;871;p106"/>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solidFill>
                  <a:schemeClr val="lt1"/>
                </a:solidFill>
              </a:defRPr>
            </a:lvl2pPr>
            <a:lvl3pPr lvl="2" algn="l">
              <a:spcBef>
                <a:spcPts val="0"/>
              </a:spcBef>
              <a:spcAft>
                <a:spcPts val="0"/>
              </a:spcAft>
              <a:buSzPts val="1400"/>
              <a:buNone/>
              <a:defRPr>
                <a:solidFill>
                  <a:schemeClr val="lt1"/>
                </a:solidFill>
              </a:defRPr>
            </a:lvl3pPr>
            <a:lvl4pPr lvl="3" algn="l">
              <a:spcBef>
                <a:spcPts val="0"/>
              </a:spcBef>
              <a:spcAft>
                <a:spcPts val="0"/>
              </a:spcAft>
              <a:buSzPts val="1400"/>
              <a:buNone/>
              <a:defRPr>
                <a:solidFill>
                  <a:schemeClr val="lt1"/>
                </a:solidFill>
              </a:defRPr>
            </a:lvl4pPr>
            <a:lvl5pPr lvl="4" algn="l">
              <a:spcBef>
                <a:spcPts val="0"/>
              </a:spcBef>
              <a:spcAft>
                <a:spcPts val="0"/>
              </a:spcAft>
              <a:buSzPts val="1400"/>
              <a:buNone/>
              <a:defRPr>
                <a:solidFill>
                  <a:schemeClr val="lt1"/>
                </a:solidFill>
              </a:defRPr>
            </a:lvl5pPr>
            <a:lvl6pPr lvl="5" algn="l">
              <a:spcBef>
                <a:spcPts val="0"/>
              </a:spcBef>
              <a:spcAft>
                <a:spcPts val="0"/>
              </a:spcAft>
              <a:buSzPts val="1400"/>
              <a:buNone/>
              <a:defRPr>
                <a:solidFill>
                  <a:schemeClr val="lt1"/>
                </a:solidFill>
              </a:defRPr>
            </a:lvl6pPr>
            <a:lvl7pPr lvl="6" algn="l">
              <a:spcBef>
                <a:spcPts val="0"/>
              </a:spcBef>
              <a:spcAft>
                <a:spcPts val="0"/>
              </a:spcAft>
              <a:buSzPts val="1400"/>
              <a:buNone/>
              <a:defRPr>
                <a:solidFill>
                  <a:schemeClr val="lt1"/>
                </a:solidFill>
              </a:defRPr>
            </a:lvl7pPr>
            <a:lvl8pPr lvl="7" algn="l">
              <a:spcBef>
                <a:spcPts val="0"/>
              </a:spcBef>
              <a:spcAft>
                <a:spcPts val="0"/>
              </a:spcAft>
              <a:buSzPts val="1400"/>
              <a:buNone/>
              <a:defRPr>
                <a:solidFill>
                  <a:schemeClr val="lt1"/>
                </a:solidFill>
              </a:defRPr>
            </a:lvl8pPr>
            <a:lvl9pPr lvl="8" algn="l">
              <a:spcBef>
                <a:spcPts val="0"/>
              </a:spcBef>
              <a:spcAft>
                <a:spcPts val="0"/>
              </a:spcAft>
              <a:buSzPts val="1400"/>
              <a:buNone/>
              <a:defRPr>
                <a:solidFill>
                  <a:schemeClr val="lt1"/>
                </a:solidFill>
              </a:defRPr>
            </a:lvl9pPr>
          </a:lstStyle>
          <a:p/>
        </p:txBody>
      </p:sp>
      <p:sp>
        <p:nvSpPr>
          <p:cNvPr id="872" name="Google Shape;872;p106"/>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solidFill>
                  <a:schemeClr val="lt1"/>
                </a:solidFill>
              </a:defRPr>
            </a:lvl1pPr>
            <a:lvl2pPr lvl="1" algn="r">
              <a:spcBef>
                <a:spcPts val="0"/>
              </a:spcBef>
              <a:spcAft>
                <a:spcPts val="0"/>
              </a:spcAft>
              <a:buSzPts val="1400"/>
              <a:buNone/>
              <a:defRPr>
                <a:solidFill>
                  <a:schemeClr val="lt1"/>
                </a:solidFill>
              </a:defRPr>
            </a:lvl2pPr>
            <a:lvl3pPr lvl="2" algn="r">
              <a:spcBef>
                <a:spcPts val="0"/>
              </a:spcBef>
              <a:spcAft>
                <a:spcPts val="0"/>
              </a:spcAft>
              <a:buSzPts val="1400"/>
              <a:buNone/>
              <a:defRPr>
                <a:solidFill>
                  <a:schemeClr val="lt1"/>
                </a:solidFill>
              </a:defRPr>
            </a:lvl3pPr>
            <a:lvl4pPr lvl="3" algn="r">
              <a:spcBef>
                <a:spcPts val="0"/>
              </a:spcBef>
              <a:spcAft>
                <a:spcPts val="0"/>
              </a:spcAft>
              <a:buSzPts val="1400"/>
              <a:buNone/>
              <a:defRPr>
                <a:solidFill>
                  <a:schemeClr val="lt1"/>
                </a:solidFill>
              </a:defRPr>
            </a:lvl4pPr>
            <a:lvl5pPr lvl="4" algn="r">
              <a:spcBef>
                <a:spcPts val="0"/>
              </a:spcBef>
              <a:spcAft>
                <a:spcPts val="0"/>
              </a:spcAft>
              <a:buSzPts val="1400"/>
              <a:buNone/>
              <a:defRPr>
                <a:solidFill>
                  <a:schemeClr val="lt1"/>
                </a:solidFill>
              </a:defRPr>
            </a:lvl5pPr>
            <a:lvl6pPr lvl="5" algn="r">
              <a:spcBef>
                <a:spcPts val="0"/>
              </a:spcBef>
              <a:spcAft>
                <a:spcPts val="0"/>
              </a:spcAft>
              <a:buSzPts val="1400"/>
              <a:buNone/>
              <a:defRPr>
                <a:solidFill>
                  <a:schemeClr val="lt1"/>
                </a:solidFill>
              </a:defRPr>
            </a:lvl6pPr>
            <a:lvl7pPr lvl="6" algn="r">
              <a:spcBef>
                <a:spcPts val="0"/>
              </a:spcBef>
              <a:spcAft>
                <a:spcPts val="0"/>
              </a:spcAft>
              <a:buSzPts val="1400"/>
              <a:buNone/>
              <a:defRPr>
                <a:solidFill>
                  <a:schemeClr val="lt1"/>
                </a:solidFill>
              </a:defRPr>
            </a:lvl7pPr>
            <a:lvl8pPr lvl="7" algn="r">
              <a:spcBef>
                <a:spcPts val="0"/>
              </a:spcBef>
              <a:spcAft>
                <a:spcPts val="0"/>
              </a:spcAft>
              <a:buSzPts val="1400"/>
              <a:buNone/>
              <a:defRPr>
                <a:solidFill>
                  <a:schemeClr val="lt1"/>
                </a:solidFill>
              </a:defRPr>
            </a:lvl8pPr>
            <a:lvl9pPr lvl="8" algn="r">
              <a:spcBef>
                <a:spcPts val="0"/>
              </a:spcBef>
              <a:spcAft>
                <a:spcPts val="0"/>
              </a:spcAft>
              <a:buSzPts val="1400"/>
              <a:buNone/>
              <a:defRPr>
                <a:solidFill>
                  <a:schemeClr val="lt1"/>
                </a:solidFill>
              </a:defRPr>
            </a:lvl9pPr>
          </a:lstStyle>
          <a:p/>
        </p:txBody>
      </p:sp>
      <p:sp>
        <p:nvSpPr>
          <p:cNvPr id="873" name="Google Shape;873;p10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sz="800">
                <a:solidFill>
                  <a:schemeClr val="lt1"/>
                </a:solidFill>
                <a:latin typeface="Arial"/>
                <a:ea typeface="Arial"/>
                <a:cs typeface="Arial"/>
                <a:sym typeface="Arial"/>
              </a:defRPr>
            </a:lvl1pPr>
            <a:lvl2pPr indent="0" lvl="1" marL="0" algn="r">
              <a:spcBef>
                <a:spcPts val="0"/>
              </a:spcBef>
              <a:buNone/>
              <a:defRPr sz="800">
                <a:solidFill>
                  <a:schemeClr val="lt1"/>
                </a:solidFill>
                <a:latin typeface="Arial"/>
                <a:ea typeface="Arial"/>
                <a:cs typeface="Arial"/>
                <a:sym typeface="Arial"/>
              </a:defRPr>
            </a:lvl2pPr>
            <a:lvl3pPr indent="0" lvl="2" marL="0" algn="r">
              <a:spcBef>
                <a:spcPts val="0"/>
              </a:spcBef>
              <a:buNone/>
              <a:defRPr sz="800">
                <a:solidFill>
                  <a:schemeClr val="lt1"/>
                </a:solidFill>
                <a:latin typeface="Arial"/>
                <a:ea typeface="Arial"/>
                <a:cs typeface="Arial"/>
                <a:sym typeface="Arial"/>
              </a:defRPr>
            </a:lvl3pPr>
            <a:lvl4pPr indent="0" lvl="3" marL="0" algn="r">
              <a:spcBef>
                <a:spcPts val="0"/>
              </a:spcBef>
              <a:buNone/>
              <a:defRPr sz="800">
                <a:solidFill>
                  <a:schemeClr val="lt1"/>
                </a:solidFill>
                <a:latin typeface="Arial"/>
                <a:ea typeface="Arial"/>
                <a:cs typeface="Arial"/>
                <a:sym typeface="Arial"/>
              </a:defRPr>
            </a:lvl4pPr>
            <a:lvl5pPr indent="0" lvl="4" marL="0" algn="r">
              <a:spcBef>
                <a:spcPts val="0"/>
              </a:spcBef>
              <a:buNone/>
              <a:defRPr sz="800">
                <a:solidFill>
                  <a:schemeClr val="lt1"/>
                </a:solidFill>
                <a:latin typeface="Arial"/>
                <a:ea typeface="Arial"/>
                <a:cs typeface="Arial"/>
                <a:sym typeface="Arial"/>
              </a:defRPr>
            </a:lvl5pPr>
            <a:lvl6pPr indent="0" lvl="5" marL="0" algn="r">
              <a:spcBef>
                <a:spcPts val="0"/>
              </a:spcBef>
              <a:buNone/>
              <a:defRPr sz="800">
                <a:solidFill>
                  <a:schemeClr val="lt1"/>
                </a:solidFill>
                <a:latin typeface="Arial"/>
                <a:ea typeface="Arial"/>
                <a:cs typeface="Arial"/>
                <a:sym typeface="Arial"/>
              </a:defRPr>
            </a:lvl6pPr>
            <a:lvl7pPr indent="0" lvl="6" marL="0" algn="r">
              <a:spcBef>
                <a:spcPts val="0"/>
              </a:spcBef>
              <a:buNone/>
              <a:defRPr sz="800">
                <a:solidFill>
                  <a:schemeClr val="lt1"/>
                </a:solidFill>
                <a:latin typeface="Arial"/>
                <a:ea typeface="Arial"/>
                <a:cs typeface="Arial"/>
                <a:sym typeface="Arial"/>
              </a:defRPr>
            </a:lvl7pPr>
            <a:lvl8pPr indent="0" lvl="7" marL="0" algn="r">
              <a:spcBef>
                <a:spcPts val="0"/>
              </a:spcBef>
              <a:buNone/>
              <a:defRPr sz="800">
                <a:solidFill>
                  <a:schemeClr val="lt1"/>
                </a:solidFill>
                <a:latin typeface="Arial"/>
                <a:ea typeface="Arial"/>
                <a:cs typeface="Arial"/>
                <a:sym typeface="Arial"/>
              </a:defRPr>
            </a:lvl8pPr>
            <a:lvl9pPr indent="0" lvl="8" marL="0" algn="r">
              <a:spcBef>
                <a:spcPts val="0"/>
              </a:spcBef>
              <a:buNone/>
              <a:defRPr sz="8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4" name="Google Shape;874;p106"/>
          <p:cNvSpPr/>
          <p:nvPr>
            <p:ph idx="2" type="pic"/>
          </p:nvPr>
        </p:nvSpPr>
        <p:spPr>
          <a:xfrm>
            <a:off x="6343650" y="188455"/>
            <a:ext cx="5664900" cy="6120270"/>
          </a:xfrm>
          <a:prstGeom prst="roundRect">
            <a:avLst>
              <a:gd fmla="val 3495" name="adj"/>
            </a:avLst>
          </a:prstGeom>
          <a:noFill/>
          <a:ln>
            <a:noFill/>
          </a:ln>
        </p:spPr>
      </p:sp>
      <p:sp>
        <p:nvSpPr>
          <p:cNvPr id="875" name="Google Shape;875;p106"/>
          <p:cNvSpPr txBox="1"/>
          <p:nvPr>
            <p:ph idx="1" type="body"/>
          </p:nvPr>
        </p:nvSpPr>
        <p:spPr>
          <a:xfrm>
            <a:off x="518159" y="365125"/>
            <a:ext cx="5334954"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lt1"/>
              </a:buClr>
              <a:buSzPts val="3200"/>
              <a:buNone/>
              <a:defRPr sz="3200">
                <a:solidFill>
                  <a:schemeClr val="lt1"/>
                </a:solidFill>
                <a:latin typeface="Arial"/>
                <a:ea typeface="Arial"/>
                <a:cs typeface="Arial"/>
                <a:sym typeface="Arial"/>
              </a:defRPr>
            </a:lvl1pPr>
            <a:lvl2pPr indent="-431800" lvl="1" marL="914400" algn="l">
              <a:lnSpc>
                <a:spcPct val="100000"/>
              </a:lnSpc>
              <a:spcBef>
                <a:spcPts val="600"/>
              </a:spcBef>
              <a:spcAft>
                <a:spcPts val="0"/>
              </a:spcAft>
              <a:buClr>
                <a:schemeClr val="lt1"/>
              </a:buClr>
              <a:buSzPts val="3200"/>
              <a:buChar char="•"/>
              <a:defRPr sz="3200">
                <a:solidFill>
                  <a:schemeClr val="lt1"/>
                </a:solidFill>
                <a:latin typeface="Arial"/>
                <a:ea typeface="Arial"/>
                <a:cs typeface="Arial"/>
                <a:sym typeface="Arial"/>
              </a:defRPr>
            </a:lvl2pPr>
            <a:lvl3pPr indent="-406400" lvl="2" marL="1371600" algn="l">
              <a:lnSpc>
                <a:spcPct val="100000"/>
              </a:lnSpc>
              <a:spcBef>
                <a:spcPts val="600"/>
              </a:spcBef>
              <a:spcAft>
                <a:spcPts val="0"/>
              </a:spcAft>
              <a:buClr>
                <a:schemeClr val="lt1"/>
              </a:buClr>
              <a:buSzPts val="2800"/>
              <a:buChar char="–"/>
              <a:defRPr sz="2800">
                <a:solidFill>
                  <a:schemeClr val="lt1"/>
                </a:solidFill>
                <a:latin typeface="Arial"/>
                <a:ea typeface="Arial"/>
                <a:cs typeface="Arial"/>
                <a:sym typeface="Arial"/>
              </a:defRPr>
            </a:lvl3pPr>
            <a:lvl4pPr indent="-381000" lvl="3" marL="1828800" algn="l">
              <a:lnSpc>
                <a:spcPct val="100000"/>
              </a:lnSpc>
              <a:spcBef>
                <a:spcPts val="600"/>
              </a:spcBef>
              <a:spcAft>
                <a:spcPts val="0"/>
              </a:spcAft>
              <a:buClr>
                <a:schemeClr val="lt1"/>
              </a:buClr>
              <a:buSzPts val="2400"/>
              <a:buChar char="•"/>
              <a:defRPr sz="2400">
                <a:solidFill>
                  <a:schemeClr val="lt1"/>
                </a:solidFill>
                <a:latin typeface="Arial"/>
                <a:ea typeface="Arial"/>
                <a:cs typeface="Arial"/>
                <a:sym typeface="Arial"/>
              </a:defRPr>
            </a:lvl4pPr>
            <a:lvl5pPr indent="-330200" lvl="4" marL="2286000" algn="l">
              <a:lnSpc>
                <a:spcPct val="100000"/>
              </a:lnSpc>
              <a:spcBef>
                <a:spcPts val="600"/>
              </a:spcBef>
              <a:spcAft>
                <a:spcPts val="0"/>
              </a:spcAft>
              <a:buClr>
                <a:schemeClr val="lt1"/>
              </a:buClr>
              <a:buSzPts val="1600"/>
              <a:buChar char="•"/>
              <a:defRPr sz="1600">
                <a:solidFill>
                  <a:schemeClr val="lt1"/>
                </a:solidFill>
                <a:latin typeface="Arial"/>
                <a:ea typeface="Arial"/>
                <a:cs typeface="Arial"/>
                <a:sym typeface="Arial"/>
              </a:defRPr>
            </a:lvl5pPr>
            <a:lvl6pPr indent="-330200" lvl="5" marL="2743200" algn="l">
              <a:lnSpc>
                <a:spcPct val="100000"/>
              </a:lnSpc>
              <a:spcBef>
                <a:spcPts val="600"/>
              </a:spcBef>
              <a:spcAft>
                <a:spcPts val="0"/>
              </a:spcAft>
              <a:buClr>
                <a:schemeClr val="lt1"/>
              </a:buClr>
              <a:buSzPts val="1600"/>
              <a:buChar char="•"/>
              <a:defRPr sz="1600">
                <a:solidFill>
                  <a:schemeClr val="lt1"/>
                </a:solidFill>
              </a:defRPr>
            </a:lvl6pPr>
            <a:lvl7pPr indent="-330200" lvl="6" marL="3200400" algn="l">
              <a:lnSpc>
                <a:spcPct val="100000"/>
              </a:lnSpc>
              <a:spcBef>
                <a:spcPts val="600"/>
              </a:spcBef>
              <a:spcAft>
                <a:spcPts val="0"/>
              </a:spcAft>
              <a:buClr>
                <a:schemeClr val="lt1"/>
              </a:buClr>
              <a:buSzPts val="1600"/>
              <a:buChar char="•"/>
              <a:defRPr sz="1600">
                <a:solidFill>
                  <a:schemeClr val="lt1"/>
                </a:solidFill>
              </a:defRPr>
            </a:lvl7pPr>
            <a:lvl8pPr indent="-330200" lvl="7" marL="3657600" algn="l">
              <a:lnSpc>
                <a:spcPct val="100000"/>
              </a:lnSpc>
              <a:spcBef>
                <a:spcPts val="600"/>
              </a:spcBef>
              <a:spcAft>
                <a:spcPts val="0"/>
              </a:spcAft>
              <a:buClr>
                <a:schemeClr val="lt1"/>
              </a:buClr>
              <a:buSzPts val="1600"/>
              <a:buChar char="•"/>
              <a:defRPr sz="1600">
                <a:solidFill>
                  <a:schemeClr val="lt1"/>
                </a:solidFill>
              </a:defRPr>
            </a:lvl8pPr>
            <a:lvl9pPr indent="-330200" lvl="8" marL="4114800" algn="l">
              <a:lnSpc>
                <a:spcPct val="100000"/>
              </a:lnSpc>
              <a:spcBef>
                <a:spcPts val="600"/>
              </a:spcBef>
              <a:spcAft>
                <a:spcPts val="0"/>
              </a:spcAft>
              <a:buClr>
                <a:schemeClr val="lt1"/>
              </a:buClr>
              <a:buSzPts val="1600"/>
              <a:buChar char="•"/>
              <a:defRPr sz="1600">
                <a:solidFill>
                  <a:schemeClr val="lt1"/>
                </a:solidFill>
              </a:defRPr>
            </a:lvl9pPr>
          </a:lstStyle>
          <a:p/>
        </p:txBody>
      </p:sp>
      <p:sp>
        <p:nvSpPr>
          <p:cNvPr id="876" name="Google Shape;876;p106"/>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spcBef>
                <a:spcPts val="0"/>
              </a:spcBef>
              <a:spcAft>
                <a:spcPts val="0"/>
              </a:spcAft>
              <a:buNone/>
            </a:pPr>
            <a:r>
              <a:rPr lang="en-US" sz="800">
                <a:solidFill>
                  <a:schemeClr val="lt1"/>
                </a:solidFill>
                <a:latin typeface="Arial"/>
                <a:ea typeface="Arial"/>
                <a:cs typeface="Arial"/>
                <a:sym typeface="Arial"/>
              </a:rPr>
              <a:t> © 2023 GE HealthCare. GE is a trademark of General Electric Company used under trademark license.</a:t>
            </a:r>
            <a:endParaRPr/>
          </a:p>
        </p:txBody>
      </p:sp>
      <p:pic>
        <p:nvPicPr>
          <p:cNvPr id="877" name="Google Shape;877;p106"/>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 image - white">
  <p:cSld name="Callout + image - white">
    <p:spTree>
      <p:nvGrpSpPr>
        <p:cNvPr id="878" name="Shape 878"/>
        <p:cNvGrpSpPr/>
        <p:nvPr/>
      </p:nvGrpSpPr>
      <p:grpSpPr>
        <a:xfrm>
          <a:off x="0" y="0"/>
          <a:ext cx="0" cy="0"/>
          <a:chOff x="0" y="0"/>
          <a:chExt cx="0" cy="0"/>
        </a:xfrm>
      </p:grpSpPr>
      <p:grpSp>
        <p:nvGrpSpPr>
          <p:cNvPr id="879" name="Google Shape;879;p107"/>
          <p:cNvGrpSpPr/>
          <p:nvPr/>
        </p:nvGrpSpPr>
        <p:grpSpPr>
          <a:xfrm>
            <a:off x="1" y="6309994"/>
            <a:ext cx="12192000" cy="548006"/>
            <a:chOff x="1" y="6309994"/>
            <a:chExt cx="12192000" cy="548006"/>
          </a:xfrm>
        </p:grpSpPr>
        <p:sp>
          <p:nvSpPr>
            <p:cNvPr id="880" name="Google Shape;880;p107"/>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881" name="Google Shape;881;p107"/>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882" name="Google Shape;882;p107"/>
          <p:cNvSpPr/>
          <p:nvPr>
            <p:ph idx="2" type="pic"/>
          </p:nvPr>
        </p:nvSpPr>
        <p:spPr>
          <a:xfrm>
            <a:off x="6343650" y="188455"/>
            <a:ext cx="5664900" cy="6120904"/>
          </a:xfrm>
          <a:prstGeom prst="roundRect">
            <a:avLst>
              <a:gd fmla="val 3495" name="adj"/>
            </a:avLst>
          </a:prstGeom>
          <a:noFill/>
          <a:ln>
            <a:noFill/>
          </a:ln>
        </p:spPr>
      </p:sp>
      <p:sp>
        <p:nvSpPr>
          <p:cNvPr id="883" name="Google Shape;883;p107"/>
          <p:cNvSpPr txBox="1"/>
          <p:nvPr>
            <p:ph idx="1" type="body"/>
          </p:nvPr>
        </p:nvSpPr>
        <p:spPr>
          <a:xfrm>
            <a:off x="518159" y="365125"/>
            <a:ext cx="5330192" cy="5622925"/>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1200"/>
              </a:spcBef>
              <a:spcAft>
                <a:spcPts val="0"/>
              </a:spcAft>
              <a:buClr>
                <a:schemeClr val="accent1"/>
              </a:buClr>
              <a:buSzPts val="3200"/>
              <a:buNone/>
              <a:defRPr sz="3200">
                <a:solidFill>
                  <a:schemeClr val="accent1"/>
                </a:solidFill>
                <a:latin typeface="Arial"/>
                <a:ea typeface="Arial"/>
                <a:cs typeface="Arial"/>
                <a:sym typeface="Arial"/>
              </a:defRPr>
            </a:lvl1pPr>
            <a:lvl2pPr indent="-431800" lvl="1" marL="914400" algn="l">
              <a:lnSpc>
                <a:spcPct val="100000"/>
              </a:lnSpc>
              <a:spcBef>
                <a:spcPts val="600"/>
              </a:spcBef>
              <a:spcAft>
                <a:spcPts val="0"/>
              </a:spcAft>
              <a:buClr>
                <a:schemeClr val="accent1"/>
              </a:buClr>
              <a:buSzPts val="3200"/>
              <a:buChar char="•"/>
              <a:defRPr sz="3200">
                <a:solidFill>
                  <a:schemeClr val="accent1"/>
                </a:solidFill>
                <a:latin typeface="Arial"/>
                <a:ea typeface="Arial"/>
                <a:cs typeface="Arial"/>
                <a:sym typeface="Arial"/>
              </a:defRPr>
            </a:lvl2pPr>
            <a:lvl3pPr indent="-406400" lvl="2" marL="1371600" algn="l">
              <a:lnSpc>
                <a:spcPct val="100000"/>
              </a:lnSpc>
              <a:spcBef>
                <a:spcPts val="600"/>
              </a:spcBef>
              <a:spcAft>
                <a:spcPts val="0"/>
              </a:spcAft>
              <a:buClr>
                <a:schemeClr val="accent1"/>
              </a:buClr>
              <a:buSzPts val="2800"/>
              <a:buChar char="–"/>
              <a:defRPr sz="2800">
                <a:solidFill>
                  <a:schemeClr val="accent1"/>
                </a:solidFill>
                <a:latin typeface="Arial"/>
                <a:ea typeface="Arial"/>
                <a:cs typeface="Arial"/>
                <a:sym typeface="Arial"/>
              </a:defRPr>
            </a:lvl3pPr>
            <a:lvl4pPr indent="-381000" lvl="3" marL="1828800" algn="l">
              <a:lnSpc>
                <a:spcPct val="100000"/>
              </a:lnSpc>
              <a:spcBef>
                <a:spcPts val="600"/>
              </a:spcBef>
              <a:spcAft>
                <a:spcPts val="0"/>
              </a:spcAft>
              <a:buClr>
                <a:schemeClr val="accent1"/>
              </a:buClr>
              <a:buSzPts val="2400"/>
              <a:buChar char="•"/>
              <a:defRPr sz="2400">
                <a:solidFill>
                  <a:schemeClr val="accent1"/>
                </a:solidFill>
                <a:latin typeface="Arial"/>
                <a:ea typeface="Arial"/>
                <a:cs typeface="Arial"/>
                <a:sym typeface="Arial"/>
              </a:defRPr>
            </a:lvl4pPr>
            <a:lvl5pPr indent="-330200" lvl="4" marL="2286000" algn="l">
              <a:lnSpc>
                <a:spcPct val="100000"/>
              </a:lnSpc>
              <a:spcBef>
                <a:spcPts val="600"/>
              </a:spcBef>
              <a:spcAft>
                <a:spcPts val="0"/>
              </a:spcAft>
              <a:buClr>
                <a:schemeClr val="accent1"/>
              </a:buClr>
              <a:buSzPts val="1600"/>
              <a:buChar char="•"/>
              <a:defRPr sz="1600">
                <a:solidFill>
                  <a:schemeClr val="accent1"/>
                </a:solidFill>
                <a:latin typeface="Arial"/>
                <a:ea typeface="Arial"/>
                <a:cs typeface="Arial"/>
                <a:sym typeface="Arial"/>
              </a:defRPr>
            </a:lvl5pPr>
            <a:lvl6pPr indent="-330200" lvl="5" marL="2743200" algn="l">
              <a:lnSpc>
                <a:spcPct val="100000"/>
              </a:lnSpc>
              <a:spcBef>
                <a:spcPts val="600"/>
              </a:spcBef>
              <a:spcAft>
                <a:spcPts val="0"/>
              </a:spcAft>
              <a:buClr>
                <a:schemeClr val="accent1"/>
              </a:buClr>
              <a:buSzPts val="1600"/>
              <a:buChar char="•"/>
              <a:defRPr sz="1600">
                <a:solidFill>
                  <a:schemeClr val="accent1"/>
                </a:solidFill>
              </a:defRPr>
            </a:lvl6pPr>
            <a:lvl7pPr indent="-330200" lvl="6" marL="3200400" algn="l">
              <a:lnSpc>
                <a:spcPct val="100000"/>
              </a:lnSpc>
              <a:spcBef>
                <a:spcPts val="600"/>
              </a:spcBef>
              <a:spcAft>
                <a:spcPts val="0"/>
              </a:spcAft>
              <a:buClr>
                <a:schemeClr val="accent1"/>
              </a:buClr>
              <a:buSzPts val="1600"/>
              <a:buChar char="•"/>
              <a:defRPr sz="1600">
                <a:solidFill>
                  <a:schemeClr val="accent1"/>
                </a:solidFill>
              </a:defRPr>
            </a:lvl7pPr>
            <a:lvl8pPr indent="-330200" lvl="7" marL="3657600" algn="l">
              <a:lnSpc>
                <a:spcPct val="100000"/>
              </a:lnSpc>
              <a:spcBef>
                <a:spcPts val="600"/>
              </a:spcBef>
              <a:spcAft>
                <a:spcPts val="0"/>
              </a:spcAft>
              <a:buClr>
                <a:schemeClr val="accent1"/>
              </a:buClr>
              <a:buSzPts val="1600"/>
              <a:buChar char="•"/>
              <a:defRPr sz="1600">
                <a:solidFill>
                  <a:schemeClr val="accent1"/>
                </a:solidFill>
              </a:defRPr>
            </a:lvl8pPr>
            <a:lvl9pPr indent="-330200" lvl="8" marL="4114800" algn="l">
              <a:lnSpc>
                <a:spcPct val="100000"/>
              </a:lnSpc>
              <a:spcBef>
                <a:spcPts val="600"/>
              </a:spcBef>
              <a:spcAft>
                <a:spcPts val="0"/>
              </a:spcAft>
              <a:buClr>
                <a:schemeClr val="accent1"/>
              </a:buClr>
              <a:buSzPts val="1600"/>
              <a:buChar char="•"/>
              <a:defRPr sz="1600">
                <a:solidFill>
                  <a:schemeClr val="accent1"/>
                </a:solidFill>
              </a:defRPr>
            </a:lvl9pPr>
          </a:lstStyle>
          <a:p/>
        </p:txBody>
      </p:sp>
      <p:sp>
        <p:nvSpPr>
          <p:cNvPr id="884" name="Google Shape;884;p10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85" name="Google Shape;885;p107"/>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
        <p:nvSpPr>
          <p:cNvPr id="886" name="Google Shape;886;p107"/>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7" name="Google Shape;887;p107"/>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p:cSld name="Content + image">
    <p:spTree>
      <p:nvGrpSpPr>
        <p:cNvPr id="888" name="Shape 888"/>
        <p:cNvGrpSpPr/>
        <p:nvPr/>
      </p:nvGrpSpPr>
      <p:grpSpPr>
        <a:xfrm>
          <a:off x="0" y="0"/>
          <a:ext cx="0" cy="0"/>
          <a:chOff x="0" y="0"/>
          <a:chExt cx="0" cy="0"/>
        </a:xfrm>
      </p:grpSpPr>
      <p:grpSp>
        <p:nvGrpSpPr>
          <p:cNvPr id="889" name="Google Shape;889;p108"/>
          <p:cNvGrpSpPr/>
          <p:nvPr/>
        </p:nvGrpSpPr>
        <p:grpSpPr>
          <a:xfrm>
            <a:off x="1" y="6309994"/>
            <a:ext cx="12192000" cy="548006"/>
            <a:chOff x="1" y="6309994"/>
            <a:chExt cx="12192000" cy="548006"/>
          </a:xfrm>
        </p:grpSpPr>
        <p:sp>
          <p:nvSpPr>
            <p:cNvPr id="890" name="Google Shape;890;p108"/>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891" name="Google Shape;891;p108"/>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892" name="Google Shape;892;p108"/>
          <p:cNvSpPr txBox="1"/>
          <p:nvPr>
            <p:ph type="title"/>
          </p:nvPr>
        </p:nvSpPr>
        <p:spPr>
          <a:xfrm>
            <a:off x="522288" y="365125"/>
            <a:ext cx="5330826"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3" name="Google Shape;893;p108"/>
          <p:cNvSpPr txBox="1"/>
          <p:nvPr>
            <p:ph idx="1" type="body"/>
          </p:nvPr>
        </p:nvSpPr>
        <p:spPr>
          <a:xfrm>
            <a:off x="522288" y="1643063"/>
            <a:ext cx="533082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894" name="Google Shape;894;p108"/>
          <p:cNvSpPr txBox="1"/>
          <p:nvPr>
            <p:ph idx="2" type="body"/>
          </p:nvPr>
        </p:nvSpPr>
        <p:spPr>
          <a:xfrm>
            <a:off x="522287" y="2103438"/>
            <a:ext cx="533082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895" name="Google Shape;895;p108"/>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6" name="Google Shape;896;p108"/>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97" name="Google Shape;897;p10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8" name="Google Shape;898;p108"/>
          <p:cNvSpPr/>
          <p:nvPr>
            <p:ph idx="3" type="pic"/>
          </p:nvPr>
        </p:nvSpPr>
        <p:spPr>
          <a:xfrm>
            <a:off x="6343650" y="188455"/>
            <a:ext cx="5664900" cy="6120270"/>
          </a:xfrm>
          <a:prstGeom prst="roundRect">
            <a:avLst>
              <a:gd fmla="val 3495" name="adj"/>
            </a:avLst>
          </a:prstGeom>
          <a:noFill/>
          <a:ln>
            <a:noFill/>
          </a:ln>
        </p:spPr>
      </p:sp>
      <p:sp>
        <p:nvSpPr>
          <p:cNvPr id="899" name="Google Shape;899;p108"/>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2/3+1/3)">
  <p:cSld name="Content + image (2/3+1/3)">
    <p:spTree>
      <p:nvGrpSpPr>
        <p:cNvPr id="900" name="Shape 900"/>
        <p:cNvGrpSpPr/>
        <p:nvPr/>
      </p:nvGrpSpPr>
      <p:grpSpPr>
        <a:xfrm>
          <a:off x="0" y="0"/>
          <a:ext cx="0" cy="0"/>
          <a:chOff x="0" y="0"/>
          <a:chExt cx="0" cy="0"/>
        </a:xfrm>
      </p:grpSpPr>
      <p:grpSp>
        <p:nvGrpSpPr>
          <p:cNvPr id="901" name="Google Shape;901;p109"/>
          <p:cNvGrpSpPr/>
          <p:nvPr/>
        </p:nvGrpSpPr>
        <p:grpSpPr>
          <a:xfrm>
            <a:off x="1" y="6309994"/>
            <a:ext cx="12192000" cy="548006"/>
            <a:chOff x="1" y="6309994"/>
            <a:chExt cx="12192000" cy="548006"/>
          </a:xfrm>
        </p:grpSpPr>
        <p:sp>
          <p:nvSpPr>
            <p:cNvPr id="902" name="Google Shape;902;p109"/>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03" name="Google Shape;903;p109"/>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904" name="Google Shape;904;p109"/>
          <p:cNvSpPr txBox="1"/>
          <p:nvPr>
            <p:ph type="title"/>
          </p:nvPr>
        </p:nvSpPr>
        <p:spPr>
          <a:xfrm>
            <a:off x="522288" y="365125"/>
            <a:ext cx="726757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5" name="Google Shape;905;p109"/>
          <p:cNvSpPr txBox="1"/>
          <p:nvPr>
            <p:ph idx="1" type="body"/>
          </p:nvPr>
        </p:nvSpPr>
        <p:spPr>
          <a:xfrm>
            <a:off x="522288" y="1643063"/>
            <a:ext cx="7249406"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906" name="Google Shape;906;p109"/>
          <p:cNvSpPr txBox="1"/>
          <p:nvPr>
            <p:ph idx="2" type="body"/>
          </p:nvPr>
        </p:nvSpPr>
        <p:spPr>
          <a:xfrm>
            <a:off x="522287" y="2103438"/>
            <a:ext cx="7249406"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907" name="Google Shape;907;p109"/>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8" name="Google Shape;908;p109"/>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09" name="Google Shape;909;p10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10" name="Google Shape;910;p109"/>
          <p:cNvSpPr/>
          <p:nvPr>
            <p:ph idx="3" type="pic"/>
          </p:nvPr>
        </p:nvSpPr>
        <p:spPr>
          <a:xfrm>
            <a:off x="8289925" y="182563"/>
            <a:ext cx="3711574" cy="6126162"/>
          </a:xfrm>
          <a:prstGeom prst="roundRect">
            <a:avLst>
              <a:gd fmla="val 5135" name="adj"/>
            </a:avLst>
          </a:prstGeom>
          <a:noFill/>
          <a:ln>
            <a:noFill/>
          </a:ln>
        </p:spPr>
      </p:sp>
      <p:sp>
        <p:nvSpPr>
          <p:cNvPr id="911" name="Google Shape;911;p109"/>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1/3+2/3)">
  <p:cSld name="Content + image (1/3+2/3)">
    <p:spTree>
      <p:nvGrpSpPr>
        <p:cNvPr id="912" name="Shape 912"/>
        <p:cNvGrpSpPr/>
        <p:nvPr/>
      </p:nvGrpSpPr>
      <p:grpSpPr>
        <a:xfrm>
          <a:off x="0" y="0"/>
          <a:ext cx="0" cy="0"/>
          <a:chOff x="0" y="0"/>
          <a:chExt cx="0" cy="0"/>
        </a:xfrm>
      </p:grpSpPr>
      <p:grpSp>
        <p:nvGrpSpPr>
          <p:cNvPr id="913" name="Google Shape;913;p110"/>
          <p:cNvGrpSpPr/>
          <p:nvPr/>
        </p:nvGrpSpPr>
        <p:grpSpPr>
          <a:xfrm>
            <a:off x="1" y="6309994"/>
            <a:ext cx="12192000" cy="548006"/>
            <a:chOff x="1" y="6309994"/>
            <a:chExt cx="12192000" cy="548006"/>
          </a:xfrm>
        </p:grpSpPr>
        <p:sp>
          <p:nvSpPr>
            <p:cNvPr id="914" name="Google Shape;914;p110"/>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15" name="Google Shape;915;p110"/>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916" name="Google Shape;916;p110"/>
          <p:cNvSpPr txBox="1"/>
          <p:nvPr>
            <p:ph type="title"/>
          </p:nvPr>
        </p:nvSpPr>
        <p:spPr>
          <a:xfrm>
            <a:off x="522288" y="365125"/>
            <a:ext cx="3381375" cy="733425"/>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7" name="Google Shape;917;p110"/>
          <p:cNvSpPr txBox="1"/>
          <p:nvPr>
            <p:ph idx="1" type="body"/>
          </p:nvPr>
        </p:nvSpPr>
        <p:spPr>
          <a:xfrm>
            <a:off x="522288" y="1643063"/>
            <a:ext cx="3381437" cy="36576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1200"/>
              </a:spcBef>
              <a:spcAft>
                <a:spcPts val="0"/>
              </a:spcAft>
              <a:buClr>
                <a:schemeClr val="accent1"/>
              </a:buClr>
              <a:buSzPts val="1600"/>
              <a:buNone/>
              <a:defRPr b="0" sz="1600">
                <a:solidFill>
                  <a:schemeClr val="accent1"/>
                </a:solidFill>
                <a:latin typeface="Arial"/>
                <a:ea typeface="Arial"/>
                <a:cs typeface="Arial"/>
                <a:sym typeface="Arial"/>
              </a:defRPr>
            </a:lvl1pPr>
            <a:lvl2pPr indent="-228600" lvl="1" marL="914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2pPr>
            <a:lvl3pPr indent="-228600" lvl="2" marL="1371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3pPr>
            <a:lvl4pPr indent="-228600" lvl="3" marL="1828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5pPr>
            <a:lvl6pPr indent="-228600" lvl="5" marL="27432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6pPr>
            <a:lvl7pPr indent="-228600" lvl="6" marL="32004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7pPr>
            <a:lvl8pPr indent="-228600" lvl="7" marL="36576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8pPr>
            <a:lvl9pPr indent="-228600" lvl="8" marL="4114800" algn="l">
              <a:lnSpc>
                <a:spcPct val="100000"/>
              </a:lnSpc>
              <a:spcBef>
                <a:spcPts val="600"/>
              </a:spcBef>
              <a:spcAft>
                <a:spcPts val="0"/>
              </a:spcAft>
              <a:buClr>
                <a:schemeClr val="accent1"/>
              </a:buClr>
              <a:buSzPts val="1600"/>
              <a:buNone/>
              <a:defRPr b="0" sz="1600">
                <a:solidFill>
                  <a:schemeClr val="accent1"/>
                </a:solidFill>
                <a:latin typeface="Arial"/>
                <a:ea typeface="Arial"/>
                <a:cs typeface="Arial"/>
                <a:sym typeface="Arial"/>
              </a:defRPr>
            </a:lvl9pPr>
          </a:lstStyle>
          <a:p/>
        </p:txBody>
      </p:sp>
      <p:sp>
        <p:nvSpPr>
          <p:cNvPr id="918" name="Google Shape;918;p110"/>
          <p:cNvSpPr txBox="1"/>
          <p:nvPr>
            <p:ph idx="2" type="body"/>
          </p:nvPr>
        </p:nvSpPr>
        <p:spPr>
          <a:xfrm>
            <a:off x="522287" y="2103438"/>
            <a:ext cx="3381437" cy="38846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919" name="Google Shape;919;p110"/>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0" name="Google Shape;920;p110"/>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21" name="Google Shape;921;p110"/>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2" name="Google Shape;922;p110"/>
          <p:cNvSpPr/>
          <p:nvPr>
            <p:ph idx="3" type="pic"/>
          </p:nvPr>
        </p:nvSpPr>
        <p:spPr>
          <a:xfrm>
            <a:off x="4406900" y="182563"/>
            <a:ext cx="7594599" cy="6126162"/>
          </a:xfrm>
          <a:prstGeom prst="roundRect">
            <a:avLst>
              <a:gd fmla="val 5135" name="adj"/>
            </a:avLst>
          </a:prstGeom>
          <a:noFill/>
          <a:ln>
            <a:noFill/>
          </a:ln>
        </p:spPr>
      </p:sp>
      <p:sp>
        <p:nvSpPr>
          <p:cNvPr id="923" name="Google Shape;923;p110"/>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924" name="Shape 924"/>
        <p:cNvGrpSpPr/>
        <p:nvPr/>
      </p:nvGrpSpPr>
      <p:grpSpPr>
        <a:xfrm>
          <a:off x="0" y="0"/>
          <a:ext cx="0" cy="0"/>
          <a:chOff x="0" y="0"/>
          <a:chExt cx="0" cy="0"/>
        </a:xfrm>
      </p:grpSpPr>
      <p:grpSp>
        <p:nvGrpSpPr>
          <p:cNvPr id="925" name="Google Shape;925;p111"/>
          <p:cNvGrpSpPr/>
          <p:nvPr/>
        </p:nvGrpSpPr>
        <p:grpSpPr>
          <a:xfrm>
            <a:off x="1" y="6309994"/>
            <a:ext cx="12192000" cy="548006"/>
            <a:chOff x="1" y="6309994"/>
            <a:chExt cx="12192000" cy="548006"/>
          </a:xfrm>
        </p:grpSpPr>
        <p:sp>
          <p:nvSpPr>
            <p:cNvPr id="926" name="Google Shape;926;p111"/>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27" name="Google Shape;927;p111"/>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928" name="Google Shape;928;p111"/>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9" name="Google Shape;929;p111"/>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0" name="Google Shape;930;p111"/>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31" name="Google Shape;931;p11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2" name="Google Shape;932;p111"/>
          <p:cNvSpPr/>
          <p:nvPr>
            <p:ph idx="2" type="pic"/>
          </p:nvPr>
        </p:nvSpPr>
        <p:spPr>
          <a:xfrm>
            <a:off x="183450" y="1638300"/>
            <a:ext cx="11825100" cy="4648200"/>
          </a:xfrm>
          <a:prstGeom prst="roundRect">
            <a:avLst>
              <a:gd fmla="val 4244" name="adj"/>
            </a:avLst>
          </a:prstGeom>
          <a:noFill/>
          <a:ln>
            <a:noFill/>
          </a:ln>
        </p:spPr>
      </p:sp>
      <p:sp>
        <p:nvSpPr>
          <p:cNvPr id="933" name="Google Shape;933;p111"/>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ull-bleed)">
  <p:cSld name="Image (full-bleed)">
    <p:bg>
      <p:bgPr>
        <a:solidFill>
          <a:schemeClr val="lt2"/>
        </a:solidFill>
      </p:bgPr>
    </p:bg>
    <p:spTree>
      <p:nvGrpSpPr>
        <p:cNvPr id="934" name="Shape 934"/>
        <p:cNvGrpSpPr/>
        <p:nvPr/>
      </p:nvGrpSpPr>
      <p:grpSpPr>
        <a:xfrm>
          <a:off x="0" y="0"/>
          <a:ext cx="0" cy="0"/>
          <a:chOff x="0" y="0"/>
          <a:chExt cx="0" cy="0"/>
        </a:xfrm>
      </p:grpSpPr>
      <p:grpSp>
        <p:nvGrpSpPr>
          <p:cNvPr id="935" name="Google Shape;935;p112"/>
          <p:cNvGrpSpPr/>
          <p:nvPr/>
        </p:nvGrpSpPr>
        <p:grpSpPr>
          <a:xfrm>
            <a:off x="1" y="6309994"/>
            <a:ext cx="12192000" cy="548006"/>
            <a:chOff x="1" y="6309994"/>
            <a:chExt cx="12192000" cy="548006"/>
          </a:xfrm>
        </p:grpSpPr>
        <p:sp>
          <p:nvSpPr>
            <p:cNvPr id="936" name="Google Shape;936;p112"/>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37" name="Google Shape;937;p112"/>
            <p:cNvPicPr preferRelativeResize="0"/>
            <p:nvPr/>
          </p:nvPicPr>
          <p:blipFill rotWithShape="1">
            <a:blip r:embed="rId2">
              <a:alphaModFix/>
            </a:blip>
            <a:srcRect b="0" l="0" r="0" t="0"/>
            <a:stretch/>
          </p:blipFill>
          <p:spPr>
            <a:xfrm>
              <a:off x="417163" y="6354199"/>
              <a:ext cx="1344168" cy="458694"/>
            </a:xfrm>
            <a:prstGeom prst="rect">
              <a:avLst/>
            </a:prstGeom>
            <a:noFill/>
            <a:ln>
              <a:noFill/>
            </a:ln>
          </p:spPr>
        </p:pic>
      </p:grpSp>
      <p:sp>
        <p:nvSpPr>
          <p:cNvPr id="938" name="Google Shape;938;p112"/>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9" name="Google Shape;939;p112"/>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40" name="Google Shape;940;p11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41" name="Google Shape;941;p112"/>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urple">
  <p:cSld name="Quote - purple">
    <p:bg>
      <p:bgPr>
        <a:solidFill>
          <a:schemeClr val="accent1"/>
        </a:solidFill>
      </p:bgPr>
    </p:bg>
    <p:spTree>
      <p:nvGrpSpPr>
        <p:cNvPr id="942" name="Shape 942"/>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white">
  <p:cSld name="Quote - white">
    <p:spTree>
      <p:nvGrpSpPr>
        <p:cNvPr id="943" name="Shape 943"/>
        <p:cNvGrpSpPr/>
        <p:nvPr/>
      </p:nvGrpSpPr>
      <p:grpSpPr>
        <a:xfrm>
          <a:off x="0" y="0"/>
          <a:ext cx="0" cy="0"/>
          <a:chOff x="0" y="0"/>
          <a:chExt cx="0" cy="0"/>
        </a:xfrm>
      </p:grpSpPr>
      <p:grpSp>
        <p:nvGrpSpPr>
          <p:cNvPr id="944" name="Google Shape;944;p114"/>
          <p:cNvGrpSpPr/>
          <p:nvPr/>
        </p:nvGrpSpPr>
        <p:grpSpPr>
          <a:xfrm>
            <a:off x="1" y="6309994"/>
            <a:ext cx="12192000" cy="548006"/>
            <a:chOff x="1" y="6309994"/>
            <a:chExt cx="12192000" cy="548006"/>
          </a:xfrm>
        </p:grpSpPr>
        <p:sp>
          <p:nvSpPr>
            <p:cNvPr id="945" name="Google Shape;945;p114"/>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46" name="Google Shape;946;p114"/>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947" name="Google Shape;947;p114"/>
          <p:cNvSpPr txBox="1"/>
          <p:nvPr>
            <p:ph type="title"/>
          </p:nvPr>
        </p:nvSpPr>
        <p:spPr>
          <a:xfrm>
            <a:off x="518159" y="1098550"/>
            <a:ext cx="11151553" cy="41148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7200"/>
              <a:buFont typeface="Arial"/>
              <a:buChar char="“"/>
              <a:defRPr sz="36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8" name="Google Shape;948;p114"/>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9" name="Google Shape;949;p114"/>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50" name="Google Shape;950;p11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51" name="Google Shape;951;p114"/>
          <p:cNvSpPr txBox="1"/>
          <p:nvPr>
            <p:ph idx="1" type="body"/>
          </p:nvPr>
        </p:nvSpPr>
        <p:spPr>
          <a:xfrm>
            <a:off x="1108072" y="5389749"/>
            <a:ext cx="2423160" cy="16459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150"/>
              <a:buNone/>
              <a:defRPr b="0" sz="115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150"/>
              <a:buNone/>
              <a:defRPr b="0" sz="1150">
                <a:solidFill>
                  <a:schemeClr val="dk1"/>
                </a:solidFill>
                <a:latin typeface="Arial"/>
                <a:ea typeface="Arial"/>
                <a:cs typeface="Arial"/>
                <a:sym typeface="Arial"/>
              </a:defRPr>
            </a:lvl9pPr>
          </a:lstStyle>
          <a:p/>
        </p:txBody>
      </p:sp>
      <p:sp>
        <p:nvSpPr>
          <p:cNvPr id="952" name="Google Shape;952;p114"/>
          <p:cNvSpPr/>
          <p:nvPr>
            <p:ph idx="2" type="pic"/>
          </p:nvPr>
        </p:nvSpPr>
        <p:spPr>
          <a:xfrm>
            <a:off x="522288" y="5392606"/>
            <a:ext cx="503175" cy="595444"/>
          </a:xfrm>
          <a:prstGeom prst="rect">
            <a:avLst/>
          </a:prstGeom>
          <a:solidFill>
            <a:schemeClr val="lt2"/>
          </a:solidFill>
          <a:ln>
            <a:noFill/>
          </a:ln>
        </p:spPr>
      </p:sp>
      <p:sp>
        <p:nvSpPr>
          <p:cNvPr id="953" name="Google Shape;953;p114"/>
          <p:cNvSpPr txBox="1"/>
          <p:nvPr>
            <p:ph idx="3" type="body"/>
          </p:nvPr>
        </p:nvSpPr>
        <p:spPr>
          <a:xfrm>
            <a:off x="1108072" y="5648638"/>
            <a:ext cx="2423160" cy="33941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2pPr>
            <a:lvl3pPr indent="-228600" lvl="2" marL="1371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3pPr>
            <a:lvl4pPr indent="-228600" lvl="3" marL="1828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4pPr>
            <a:lvl5pPr indent="-228600" lvl="4" marL="22860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5pPr>
            <a:lvl6pPr indent="-228600" lvl="5" marL="2743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6pPr>
            <a:lvl7pPr indent="-228600" lvl="6" marL="32004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7pPr>
            <a:lvl8pPr indent="-228600" lvl="7" marL="36576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8pPr>
            <a:lvl9pPr indent="-228600" lvl="8" marL="41148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9pPr>
          </a:lstStyle>
          <a:p/>
        </p:txBody>
      </p:sp>
      <p:sp>
        <p:nvSpPr>
          <p:cNvPr id="954" name="Google Shape;954;p114"/>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purple">
  <p:cSld name="Statement - purple">
    <p:bg>
      <p:bgPr>
        <a:solidFill>
          <a:schemeClr val="accent1"/>
        </a:solidFill>
      </p:bgPr>
    </p:bg>
    <p:spTree>
      <p:nvGrpSpPr>
        <p:cNvPr id="955" name="Shape 955"/>
        <p:cNvGrpSpPr/>
        <p:nvPr/>
      </p:nvGrpSpPr>
      <p:grpSpPr>
        <a:xfrm>
          <a:off x="0" y="0"/>
          <a:ext cx="0" cy="0"/>
          <a:chOff x="0" y="0"/>
          <a:chExt cx="0" cy="0"/>
        </a:xfrm>
      </p:grpSpPr>
      <p:grpSp>
        <p:nvGrpSpPr>
          <p:cNvPr id="956" name="Google Shape;956;p115"/>
          <p:cNvGrpSpPr/>
          <p:nvPr/>
        </p:nvGrpSpPr>
        <p:grpSpPr>
          <a:xfrm>
            <a:off x="1" y="6309994"/>
            <a:ext cx="12192000" cy="548006"/>
            <a:chOff x="1" y="6309994"/>
            <a:chExt cx="12192000" cy="548006"/>
          </a:xfrm>
        </p:grpSpPr>
        <p:sp>
          <p:nvSpPr>
            <p:cNvPr id="957" name="Google Shape;957;p115"/>
            <p:cNvSpPr/>
            <p:nvPr/>
          </p:nvSpPr>
          <p:spPr>
            <a:xfrm>
              <a:off x="1" y="6309994"/>
              <a:ext cx="12192000" cy="548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958" name="Google Shape;958;p115"/>
            <p:cNvPicPr preferRelativeResize="0"/>
            <p:nvPr/>
          </p:nvPicPr>
          <p:blipFill rotWithShape="1">
            <a:blip r:embed="rId2">
              <a:alphaModFix/>
            </a:blip>
            <a:srcRect b="0" l="0" r="0" t="0"/>
            <a:stretch/>
          </p:blipFill>
          <p:spPr>
            <a:xfrm>
              <a:off x="417405" y="6354199"/>
              <a:ext cx="1343683" cy="458694"/>
            </a:xfrm>
            <a:prstGeom prst="rect">
              <a:avLst/>
            </a:prstGeom>
            <a:noFill/>
            <a:ln>
              <a:noFill/>
            </a:ln>
          </p:spPr>
        </p:pic>
      </p:grpSp>
      <p:sp>
        <p:nvSpPr>
          <p:cNvPr id="959" name="Google Shape;959;p115"/>
          <p:cNvSpPr txBox="1"/>
          <p:nvPr>
            <p:ph type="title"/>
          </p:nvPr>
        </p:nvSpPr>
        <p:spPr>
          <a:xfrm>
            <a:off x="518159" y="2103438"/>
            <a:ext cx="7271704" cy="388461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12000"/>
              <a:buFont typeface="Arial"/>
              <a:buNone/>
              <a:defRPr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0" name="Google Shape;960;p115"/>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1" name="Google Shape;961;p115"/>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62" name="Google Shape;962;p11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63" name="Google Shape;963;p115"/>
          <p:cNvSpPr txBox="1"/>
          <p:nvPr/>
        </p:nvSpPr>
        <p:spPr>
          <a:xfrm>
            <a:off x="7019841" y="6455664"/>
            <a:ext cx="4318719" cy="256031"/>
          </a:xfrm>
          <a:prstGeom prst="rect">
            <a:avLst/>
          </a:prstGeom>
          <a:noFill/>
          <a:ln>
            <a:noFill/>
          </a:ln>
        </p:spPr>
        <p:txBody>
          <a:bodyPr anchorCtr="0" anchor="ctr" bIns="0" lIns="0" spcFirstLastPara="1" rIns="0" wrap="square" tIns="0">
            <a:normAutofit/>
          </a:bodyPr>
          <a:lstStyle/>
          <a:p>
            <a:pPr indent="0" lvl="0" marL="0" marR="0" rtl="0" algn="r">
              <a:lnSpc>
                <a:spcPct val="90000"/>
              </a:lnSpc>
              <a:spcBef>
                <a:spcPts val="0"/>
              </a:spcBef>
              <a:spcAft>
                <a:spcPts val="0"/>
              </a:spcAft>
              <a:buNone/>
            </a:pPr>
            <a:r>
              <a:rPr lang="en-US" sz="800">
                <a:solidFill>
                  <a:schemeClr val="dk1"/>
                </a:solidFill>
                <a:latin typeface="Arial"/>
                <a:ea typeface="Arial"/>
                <a:cs typeface="Arial"/>
                <a:sym typeface="Arial"/>
              </a:rPr>
              <a:t> © 2023 GE HealthCare. GE is a trademark of General Electric Company used under trademark license.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1" Type="http://schemas.openxmlformats.org/officeDocument/2006/relationships/theme" Target="../theme/theme2.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100.xml"/><Relationship Id="rId42" Type="http://schemas.openxmlformats.org/officeDocument/2006/relationships/slideLayout" Target="../slideLayouts/slideLayout102.xml"/><Relationship Id="rId41" Type="http://schemas.openxmlformats.org/officeDocument/2006/relationships/slideLayout" Target="../slideLayouts/slideLayout101.xml"/><Relationship Id="rId44" Type="http://schemas.openxmlformats.org/officeDocument/2006/relationships/slideLayout" Target="../slideLayouts/slideLayout104.xml"/><Relationship Id="rId43" Type="http://schemas.openxmlformats.org/officeDocument/2006/relationships/slideLayout" Target="../slideLayouts/slideLayout103.xml"/><Relationship Id="rId46" Type="http://schemas.openxmlformats.org/officeDocument/2006/relationships/slideLayout" Target="../slideLayouts/slideLayout106.xml"/><Relationship Id="rId45" Type="http://schemas.openxmlformats.org/officeDocument/2006/relationships/slideLayout" Target="../slideLayouts/slideLayout105.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47" Type="http://schemas.openxmlformats.org/officeDocument/2006/relationships/theme" Target="../theme/theme1.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31" Type="http://schemas.openxmlformats.org/officeDocument/2006/relationships/slideLayout" Target="../slideLayouts/slideLayout91.xml"/><Relationship Id="rId30" Type="http://schemas.openxmlformats.org/officeDocument/2006/relationships/slideLayout" Target="../slideLayouts/slideLayout90.xml"/><Relationship Id="rId33" Type="http://schemas.openxmlformats.org/officeDocument/2006/relationships/slideLayout" Target="../slideLayouts/slideLayout93.xml"/><Relationship Id="rId32" Type="http://schemas.openxmlformats.org/officeDocument/2006/relationships/slideLayout" Target="../slideLayouts/slideLayout92.xml"/><Relationship Id="rId35" Type="http://schemas.openxmlformats.org/officeDocument/2006/relationships/slideLayout" Target="../slideLayouts/slideLayout95.xml"/><Relationship Id="rId34" Type="http://schemas.openxmlformats.org/officeDocument/2006/relationships/slideLayout" Target="../slideLayouts/slideLayout94.xml"/><Relationship Id="rId37" Type="http://schemas.openxmlformats.org/officeDocument/2006/relationships/slideLayout" Target="../slideLayouts/slideLayout97.xml"/><Relationship Id="rId36" Type="http://schemas.openxmlformats.org/officeDocument/2006/relationships/slideLayout" Target="../slideLayouts/slideLayout96.xml"/><Relationship Id="rId39" Type="http://schemas.openxmlformats.org/officeDocument/2006/relationships/slideLayout" Target="../slideLayouts/slideLayout99.xml"/><Relationship Id="rId38" Type="http://schemas.openxmlformats.org/officeDocument/2006/relationships/slideLayout" Target="../slideLayouts/slideLayout98.xml"/><Relationship Id="rId20" Type="http://schemas.openxmlformats.org/officeDocument/2006/relationships/slideLayout" Target="../slideLayouts/slideLayout80.xml"/><Relationship Id="rId22" Type="http://schemas.openxmlformats.org/officeDocument/2006/relationships/slideLayout" Target="../slideLayouts/slideLayout82.xml"/><Relationship Id="rId21" Type="http://schemas.openxmlformats.org/officeDocument/2006/relationships/slideLayout" Target="../slideLayouts/slideLayout81.xml"/><Relationship Id="rId24" Type="http://schemas.openxmlformats.org/officeDocument/2006/relationships/slideLayout" Target="../slideLayouts/slideLayout84.xml"/><Relationship Id="rId23" Type="http://schemas.openxmlformats.org/officeDocument/2006/relationships/slideLayout" Target="../slideLayouts/slideLayout83.xml"/><Relationship Id="rId26" Type="http://schemas.openxmlformats.org/officeDocument/2006/relationships/slideLayout" Target="../slideLayouts/slideLayout86.xml"/><Relationship Id="rId25" Type="http://schemas.openxmlformats.org/officeDocument/2006/relationships/slideLayout" Target="../slideLayouts/slideLayout85.xml"/><Relationship Id="rId28" Type="http://schemas.openxmlformats.org/officeDocument/2006/relationships/slideLayout" Target="../slideLayouts/slideLayout88.xml"/><Relationship Id="rId27" Type="http://schemas.openxmlformats.org/officeDocument/2006/relationships/slideLayout" Target="../slideLayouts/slideLayout87.xml"/><Relationship Id="rId29" Type="http://schemas.openxmlformats.org/officeDocument/2006/relationships/slideLayout" Target="../slideLayouts/slideLayout89.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9" Type="http://schemas.openxmlformats.org/officeDocument/2006/relationships/slideLayout" Target="../slideLayouts/slideLayout79.xml"/><Relationship Id="rId18"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522288" y="1643062"/>
            <a:ext cx="11147425" cy="4343399"/>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2100" lvl="4" marL="22860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292100" lvl="5" marL="27432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6pPr>
            <a:lvl7pPr indent="-292100" lvl="6" marL="32004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7pPr>
            <a:lvl8pPr indent="-292100" lvl="7" marL="36576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292100" lvl="8" marL="41148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9pPr>
          </a:lstStyle>
          <a:p/>
        </p:txBody>
      </p:sp>
      <p:sp>
        <p:nvSpPr>
          <p:cNvPr id="12" name="Google Shape;12;p15"/>
          <p:cNvSpPr txBox="1"/>
          <p:nvPr>
            <p:ph idx="11" type="ftr"/>
          </p:nvPr>
        </p:nvSpPr>
        <p:spPr>
          <a:xfrm>
            <a:off x="2185416" y="6455664"/>
            <a:ext cx="1502002" cy="256032"/>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r">
              <a:spcBef>
                <a:spcPts val="0"/>
              </a:spcBef>
              <a:spcAft>
                <a:spcPts val="0"/>
              </a:spcAft>
              <a:buSzPts val="1400"/>
              <a:buNone/>
              <a:defRPr b="0" i="0" sz="800" u="none" cap="none" strike="noStrike">
                <a:solidFill>
                  <a:schemeClr val="dk1"/>
                </a:solidFill>
                <a:latin typeface="Arial"/>
                <a:ea typeface="Arial"/>
                <a:cs typeface="Arial"/>
                <a:sym typeface="Arial"/>
              </a:defRPr>
            </a:lvl2pPr>
            <a:lvl3pPr lvl="2" marR="0" rtl="0" algn="r">
              <a:spcBef>
                <a:spcPts val="0"/>
              </a:spcBef>
              <a:spcAft>
                <a:spcPts val="0"/>
              </a:spcAft>
              <a:buSzPts val="1400"/>
              <a:buNone/>
              <a:defRPr b="0" i="0" sz="800" u="none" cap="none" strike="noStrike">
                <a:solidFill>
                  <a:schemeClr val="dk1"/>
                </a:solidFill>
                <a:latin typeface="Arial"/>
                <a:ea typeface="Arial"/>
                <a:cs typeface="Arial"/>
                <a:sym typeface="Arial"/>
              </a:defRPr>
            </a:lvl3pPr>
            <a:lvl4pPr lvl="3" marR="0" rtl="0" algn="r">
              <a:spcBef>
                <a:spcPts val="0"/>
              </a:spcBef>
              <a:spcAft>
                <a:spcPts val="0"/>
              </a:spcAft>
              <a:buSzPts val="1400"/>
              <a:buNone/>
              <a:defRPr b="0" i="0" sz="800" u="none" cap="none" strike="noStrike">
                <a:solidFill>
                  <a:schemeClr val="dk1"/>
                </a:solidFill>
                <a:latin typeface="Arial"/>
                <a:ea typeface="Arial"/>
                <a:cs typeface="Arial"/>
                <a:sym typeface="Arial"/>
              </a:defRPr>
            </a:lvl4pPr>
            <a:lvl5pPr lvl="4" marR="0" rtl="0" algn="r">
              <a:spcBef>
                <a:spcPts val="0"/>
              </a:spcBef>
              <a:spcAft>
                <a:spcPts val="0"/>
              </a:spcAft>
              <a:buSzPts val="1400"/>
              <a:buNone/>
              <a:defRPr b="0" i="0" sz="800" u="none" cap="none" strike="noStrike">
                <a:solidFill>
                  <a:schemeClr val="dk1"/>
                </a:solidFill>
                <a:latin typeface="Arial"/>
                <a:ea typeface="Arial"/>
                <a:cs typeface="Arial"/>
                <a:sym typeface="Arial"/>
              </a:defRPr>
            </a:lvl5pPr>
            <a:lvl6pPr lvl="5" marR="0" rtl="0" algn="r">
              <a:spcBef>
                <a:spcPts val="0"/>
              </a:spcBef>
              <a:spcAft>
                <a:spcPts val="0"/>
              </a:spcAft>
              <a:buSzPts val="1400"/>
              <a:buNone/>
              <a:defRPr b="0" i="0" sz="800" u="none" cap="none" strike="noStrike">
                <a:solidFill>
                  <a:schemeClr val="dk1"/>
                </a:solidFill>
                <a:latin typeface="Arial"/>
                <a:ea typeface="Arial"/>
                <a:cs typeface="Arial"/>
                <a:sym typeface="Arial"/>
              </a:defRPr>
            </a:lvl6pPr>
            <a:lvl7pPr lvl="6" marR="0" rtl="0" algn="r">
              <a:spcBef>
                <a:spcPts val="0"/>
              </a:spcBef>
              <a:spcAft>
                <a:spcPts val="0"/>
              </a:spcAft>
              <a:buSzPts val="1400"/>
              <a:buNone/>
              <a:defRPr b="0" i="0" sz="800" u="none" cap="none" strike="noStrike">
                <a:solidFill>
                  <a:schemeClr val="dk1"/>
                </a:solidFill>
                <a:latin typeface="Arial"/>
                <a:ea typeface="Arial"/>
                <a:cs typeface="Arial"/>
                <a:sym typeface="Arial"/>
              </a:defRPr>
            </a:lvl7pPr>
            <a:lvl8pPr lvl="7" marR="0" rtl="0" algn="r">
              <a:spcBef>
                <a:spcPts val="0"/>
              </a:spcBef>
              <a:spcAft>
                <a:spcPts val="0"/>
              </a:spcAft>
              <a:buSzPts val="1400"/>
              <a:buNone/>
              <a:defRPr b="0" i="0" sz="800" u="none" cap="none" strike="noStrike">
                <a:solidFill>
                  <a:schemeClr val="dk1"/>
                </a:solidFill>
                <a:latin typeface="Arial"/>
                <a:ea typeface="Arial"/>
                <a:cs typeface="Arial"/>
                <a:sym typeface="Arial"/>
              </a:defRPr>
            </a:lvl8pPr>
            <a:lvl9pPr lvl="8" marR="0" rtl="0" algn="r">
              <a:spcBef>
                <a:spcPts val="0"/>
              </a:spcBef>
              <a:spcAft>
                <a:spcPts val="0"/>
              </a:spcAft>
              <a:buSzPts val="1400"/>
              <a:buNone/>
              <a:defRPr b="0" i="0" sz="800" u="none" cap="none" strike="noStrike">
                <a:solidFill>
                  <a:schemeClr val="dk1"/>
                </a:solidFill>
                <a:latin typeface="Arial"/>
                <a:ea typeface="Arial"/>
                <a:cs typeface="Arial"/>
                <a:sym typeface="Arial"/>
              </a:defRPr>
            </a:lvl9pPr>
          </a:lstStyle>
          <a:p/>
        </p:txBody>
      </p:sp>
      <p:sp>
        <p:nvSpPr>
          <p:cNvPr id="13" name="Google Shape;13;p15"/>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marR="0" rtl="0" algn="r">
              <a:lnSpc>
                <a:spcPct val="90000"/>
              </a:lnSpc>
              <a:spcBef>
                <a:spcPts val="0"/>
              </a:spcBef>
              <a:buNone/>
              <a:defRPr b="0" i="0" sz="800" u="none" cap="none" strike="noStrike">
                <a:solidFill>
                  <a:schemeClr val="dk1"/>
                </a:solidFill>
                <a:latin typeface="Arial"/>
                <a:ea typeface="Arial"/>
                <a:cs typeface="Arial"/>
                <a:sym typeface="Arial"/>
              </a:defRPr>
            </a:lvl1pPr>
            <a:lvl2pPr indent="0" lvl="1" marL="0" marR="0" rtl="0" algn="r">
              <a:lnSpc>
                <a:spcPct val="90000"/>
              </a:lnSpc>
              <a:spcBef>
                <a:spcPts val="0"/>
              </a:spcBef>
              <a:buNone/>
              <a:defRPr b="0" i="0" sz="800" u="none" cap="none" strike="noStrike">
                <a:solidFill>
                  <a:schemeClr val="dk1"/>
                </a:solidFill>
                <a:latin typeface="Arial"/>
                <a:ea typeface="Arial"/>
                <a:cs typeface="Arial"/>
                <a:sym typeface="Arial"/>
              </a:defRPr>
            </a:lvl2pPr>
            <a:lvl3pPr indent="0" lvl="2" marL="0" marR="0" rtl="0" algn="r">
              <a:lnSpc>
                <a:spcPct val="90000"/>
              </a:lnSpc>
              <a:spcBef>
                <a:spcPts val="0"/>
              </a:spcBef>
              <a:buNone/>
              <a:defRPr b="0" i="0" sz="800" u="none" cap="none" strike="noStrike">
                <a:solidFill>
                  <a:schemeClr val="dk1"/>
                </a:solidFill>
                <a:latin typeface="Arial"/>
                <a:ea typeface="Arial"/>
                <a:cs typeface="Arial"/>
                <a:sym typeface="Arial"/>
              </a:defRPr>
            </a:lvl3pPr>
            <a:lvl4pPr indent="0" lvl="3" marL="0" marR="0" rtl="0" algn="r">
              <a:lnSpc>
                <a:spcPct val="90000"/>
              </a:lnSpc>
              <a:spcBef>
                <a:spcPts val="0"/>
              </a:spcBef>
              <a:buNone/>
              <a:defRPr b="0" i="0" sz="800" u="none" cap="none" strike="noStrike">
                <a:solidFill>
                  <a:schemeClr val="dk1"/>
                </a:solidFill>
                <a:latin typeface="Arial"/>
                <a:ea typeface="Arial"/>
                <a:cs typeface="Arial"/>
                <a:sym typeface="Arial"/>
              </a:defRPr>
            </a:lvl4pPr>
            <a:lvl5pPr indent="0" lvl="4" marL="0" marR="0" rtl="0" algn="r">
              <a:lnSpc>
                <a:spcPct val="90000"/>
              </a:lnSpc>
              <a:spcBef>
                <a:spcPts val="0"/>
              </a:spcBef>
              <a:buNone/>
              <a:defRPr b="0" i="0" sz="800" u="none" cap="none" strike="noStrike">
                <a:solidFill>
                  <a:schemeClr val="dk1"/>
                </a:solidFill>
                <a:latin typeface="Arial"/>
                <a:ea typeface="Arial"/>
                <a:cs typeface="Arial"/>
                <a:sym typeface="Arial"/>
              </a:defRPr>
            </a:lvl5pPr>
            <a:lvl6pPr indent="0" lvl="5" marL="0" marR="0" rtl="0" algn="r">
              <a:lnSpc>
                <a:spcPct val="90000"/>
              </a:lnSpc>
              <a:spcBef>
                <a:spcPts val="0"/>
              </a:spcBef>
              <a:buNone/>
              <a:defRPr b="0" i="0" sz="800" u="none" cap="none" strike="noStrike">
                <a:solidFill>
                  <a:schemeClr val="dk1"/>
                </a:solidFill>
                <a:latin typeface="Arial"/>
                <a:ea typeface="Arial"/>
                <a:cs typeface="Arial"/>
                <a:sym typeface="Arial"/>
              </a:defRPr>
            </a:lvl6pPr>
            <a:lvl7pPr indent="0" lvl="6" marL="0" marR="0" rtl="0" algn="r">
              <a:lnSpc>
                <a:spcPct val="90000"/>
              </a:lnSpc>
              <a:spcBef>
                <a:spcPts val="0"/>
              </a:spcBef>
              <a:buNone/>
              <a:defRPr b="0" i="0" sz="800" u="none" cap="none" strike="noStrike">
                <a:solidFill>
                  <a:schemeClr val="dk1"/>
                </a:solidFill>
                <a:latin typeface="Arial"/>
                <a:ea typeface="Arial"/>
                <a:cs typeface="Arial"/>
                <a:sym typeface="Arial"/>
              </a:defRPr>
            </a:lvl7pPr>
            <a:lvl8pPr indent="0" lvl="7" marL="0" marR="0" rtl="0" algn="r">
              <a:lnSpc>
                <a:spcPct val="90000"/>
              </a:lnSpc>
              <a:spcBef>
                <a:spcPts val="0"/>
              </a:spcBef>
              <a:buNone/>
              <a:defRPr b="0" i="0" sz="800" u="none" cap="none" strike="noStrike">
                <a:solidFill>
                  <a:schemeClr val="dk1"/>
                </a:solidFill>
                <a:latin typeface="Arial"/>
                <a:ea typeface="Arial"/>
                <a:cs typeface="Arial"/>
                <a:sym typeface="Arial"/>
              </a:defRPr>
            </a:lvl8pPr>
            <a:lvl9pPr indent="0" lvl="8" marL="0" marR="0" rtl="0" algn="r">
              <a:lnSpc>
                <a:spcPct val="90000"/>
              </a:lnSpc>
              <a:spcBef>
                <a:spcPts val="0"/>
              </a:spcBef>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5">
          <p15:clr>
            <a:srgbClr val="F26B43"/>
          </p15:clr>
        </p15:guide>
        <p15:guide id="2" pos="329">
          <p15:clr>
            <a:srgbClr val="F26B43"/>
          </p15:clr>
        </p15:guide>
        <p15:guide id="3" pos="7351">
          <p15:clr>
            <a:srgbClr val="F26B43"/>
          </p15:clr>
        </p15:guide>
        <p15:guide id="4" orient="horz" pos="1035">
          <p15:clr>
            <a:srgbClr val="F26B43"/>
          </p15:clr>
        </p15:guide>
        <p15:guide id="5" orient="horz" pos="3772">
          <p15:clr>
            <a:srgbClr val="F26B43"/>
          </p15:clr>
        </p15:guide>
        <p15:guide id="6" orient="horz" pos="3974">
          <p15:clr>
            <a:srgbClr val="F26B43"/>
          </p15:clr>
        </p15:guide>
        <p15:guide id="7" orient="horz" pos="230">
          <p15:clr>
            <a:srgbClr val="F26B43"/>
          </p15:clr>
        </p15:guide>
        <p15:guide id="8" orient="horz" pos="692">
          <p15:clr>
            <a:srgbClr val="F26B43"/>
          </p15:clr>
        </p15:guide>
        <p15:guide id="9" orient="horz" pos="4204">
          <p15:clr>
            <a:srgbClr val="F26B43"/>
          </p15:clr>
        </p15:guide>
        <p15:guide id="10" pos="7563">
          <p15:clr>
            <a:srgbClr val="F26B43"/>
          </p15:clr>
        </p15:guide>
        <p15:guide id="11" pos="117">
          <p15:clr>
            <a:srgbClr val="F26B43"/>
          </p15:clr>
        </p15:guide>
        <p15:guide id="12" orient="horz" pos="4066">
          <p15:clr>
            <a:srgbClr val="F26B43"/>
          </p15:clr>
        </p15:guide>
        <p15:guide id="13" orient="horz" pos="4226">
          <p15:clr>
            <a:srgbClr val="F26B43"/>
          </p15:clr>
        </p15:guide>
        <p15:guide id="14" orient="horz" pos="1325">
          <p15:clr>
            <a:srgbClr val="F26B43"/>
          </p15:clr>
        </p15:guide>
        <p15:guide id="15" pos="3840">
          <p15:clr>
            <a:srgbClr val="F26B43"/>
          </p15:clr>
        </p15:guide>
        <p15:guide id="16" pos="2776">
          <p15:clr>
            <a:srgbClr val="F26B43"/>
          </p15:clr>
        </p15:guide>
        <p15:guide id="17" pos="3996">
          <p15:clr>
            <a:srgbClr val="F26B43"/>
          </p15:clr>
        </p15:guide>
        <p15:guide id="18" pos="3687">
          <p15:clr>
            <a:srgbClr val="F26B43"/>
          </p15:clr>
        </p15:guide>
        <p15:guide id="19" pos="2459">
          <p15:clr>
            <a:srgbClr val="F26B43"/>
          </p15:clr>
        </p15:guide>
        <p15:guide id="20" pos="4907">
          <p15:clr>
            <a:srgbClr val="F26B43"/>
          </p15:clr>
        </p15:guide>
        <p15:guide id="21" pos="52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7" name="Shape 507"/>
        <p:cNvGrpSpPr/>
        <p:nvPr/>
      </p:nvGrpSpPr>
      <p:grpSpPr>
        <a:xfrm>
          <a:off x="0" y="0"/>
          <a:ext cx="0" cy="0"/>
          <a:chOff x="0" y="0"/>
          <a:chExt cx="0" cy="0"/>
        </a:xfrm>
      </p:grpSpPr>
      <p:sp>
        <p:nvSpPr>
          <p:cNvPr id="508" name="Google Shape;508;p17"/>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800"/>
              <a:buFont typeface="Arial"/>
              <a:buNone/>
              <a:defRPr b="0" i="0" sz="28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9" name="Google Shape;509;p17"/>
          <p:cNvSpPr txBox="1"/>
          <p:nvPr>
            <p:ph idx="1" type="body"/>
          </p:nvPr>
        </p:nvSpPr>
        <p:spPr>
          <a:xfrm>
            <a:off x="522288" y="1643062"/>
            <a:ext cx="11147425" cy="4343399"/>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10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2100" lvl="4" marL="22860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292100" lvl="5" marL="27432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6pPr>
            <a:lvl7pPr indent="-292100" lvl="6" marL="32004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7pPr>
            <a:lvl8pPr indent="-292100" lvl="7" marL="36576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8pPr>
            <a:lvl9pPr indent="-292100" lvl="8" marL="4114800" marR="0" rtl="0" algn="l">
              <a:lnSpc>
                <a:spcPct val="100000"/>
              </a:lnSpc>
              <a:spcBef>
                <a:spcPts val="6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9pPr>
          </a:lstStyle>
          <a:p/>
        </p:txBody>
      </p:sp>
      <p:sp>
        <p:nvSpPr>
          <p:cNvPr id="510" name="Google Shape;510;p17"/>
          <p:cNvSpPr txBox="1"/>
          <p:nvPr>
            <p:ph idx="10" type="dt"/>
          </p:nvPr>
        </p:nvSpPr>
        <p:spPr>
          <a:xfrm>
            <a:off x="6105469" y="6455664"/>
            <a:ext cx="755566" cy="256032"/>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00" u="none" cap="none" strike="noStrike">
                <a:solidFill>
                  <a:schemeClr val="dk1"/>
                </a:solidFill>
                <a:latin typeface="Arial"/>
                <a:ea typeface="Arial"/>
                <a:cs typeface="Arial"/>
                <a:sym typeface="Arial"/>
              </a:defRPr>
            </a:lvl9pPr>
          </a:lstStyle>
          <a:p/>
        </p:txBody>
      </p:sp>
      <p:sp>
        <p:nvSpPr>
          <p:cNvPr id="511" name="Google Shape;511;p17"/>
          <p:cNvSpPr txBox="1"/>
          <p:nvPr>
            <p:ph idx="11" type="ftr"/>
          </p:nvPr>
        </p:nvSpPr>
        <p:spPr>
          <a:xfrm>
            <a:off x="2185415" y="6455664"/>
            <a:ext cx="3742309" cy="256032"/>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SzPts val="1400"/>
              <a:buNone/>
              <a:defRPr b="0" i="0" sz="800" u="none" cap="none" strike="noStrike">
                <a:solidFill>
                  <a:schemeClr val="dk1"/>
                </a:solidFill>
                <a:latin typeface="Arial"/>
                <a:ea typeface="Arial"/>
                <a:cs typeface="Arial"/>
                <a:sym typeface="Arial"/>
              </a:defRPr>
            </a:lvl1pPr>
            <a:lvl2pPr lvl="1" marR="0" rtl="0" algn="r">
              <a:spcBef>
                <a:spcPts val="0"/>
              </a:spcBef>
              <a:spcAft>
                <a:spcPts val="0"/>
              </a:spcAft>
              <a:buSzPts val="1400"/>
              <a:buNone/>
              <a:defRPr b="0" i="0" sz="800" u="none" cap="none" strike="noStrike">
                <a:solidFill>
                  <a:schemeClr val="dk1"/>
                </a:solidFill>
                <a:latin typeface="Arial"/>
                <a:ea typeface="Arial"/>
                <a:cs typeface="Arial"/>
                <a:sym typeface="Arial"/>
              </a:defRPr>
            </a:lvl2pPr>
            <a:lvl3pPr lvl="2" marR="0" rtl="0" algn="r">
              <a:spcBef>
                <a:spcPts val="0"/>
              </a:spcBef>
              <a:spcAft>
                <a:spcPts val="0"/>
              </a:spcAft>
              <a:buSzPts val="1400"/>
              <a:buNone/>
              <a:defRPr b="0" i="0" sz="800" u="none" cap="none" strike="noStrike">
                <a:solidFill>
                  <a:schemeClr val="dk1"/>
                </a:solidFill>
                <a:latin typeface="Arial"/>
                <a:ea typeface="Arial"/>
                <a:cs typeface="Arial"/>
                <a:sym typeface="Arial"/>
              </a:defRPr>
            </a:lvl3pPr>
            <a:lvl4pPr lvl="3" marR="0" rtl="0" algn="r">
              <a:spcBef>
                <a:spcPts val="0"/>
              </a:spcBef>
              <a:spcAft>
                <a:spcPts val="0"/>
              </a:spcAft>
              <a:buSzPts val="1400"/>
              <a:buNone/>
              <a:defRPr b="0" i="0" sz="800" u="none" cap="none" strike="noStrike">
                <a:solidFill>
                  <a:schemeClr val="dk1"/>
                </a:solidFill>
                <a:latin typeface="Arial"/>
                <a:ea typeface="Arial"/>
                <a:cs typeface="Arial"/>
                <a:sym typeface="Arial"/>
              </a:defRPr>
            </a:lvl4pPr>
            <a:lvl5pPr lvl="4" marR="0" rtl="0" algn="r">
              <a:spcBef>
                <a:spcPts val="0"/>
              </a:spcBef>
              <a:spcAft>
                <a:spcPts val="0"/>
              </a:spcAft>
              <a:buSzPts val="1400"/>
              <a:buNone/>
              <a:defRPr b="0" i="0" sz="800" u="none" cap="none" strike="noStrike">
                <a:solidFill>
                  <a:schemeClr val="dk1"/>
                </a:solidFill>
                <a:latin typeface="Arial"/>
                <a:ea typeface="Arial"/>
                <a:cs typeface="Arial"/>
                <a:sym typeface="Arial"/>
              </a:defRPr>
            </a:lvl5pPr>
            <a:lvl6pPr lvl="5" marR="0" rtl="0" algn="r">
              <a:spcBef>
                <a:spcPts val="0"/>
              </a:spcBef>
              <a:spcAft>
                <a:spcPts val="0"/>
              </a:spcAft>
              <a:buSzPts val="1400"/>
              <a:buNone/>
              <a:defRPr b="0" i="0" sz="800" u="none" cap="none" strike="noStrike">
                <a:solidFill>
                  <a:schemeClr val="dk1"/>
                </a:solidFill>
                <a:latin typeface="Arial"/>
                <a:ea typeface="Arial"/>
                <a:cs typeface="Arial"/>
                <a:sym typeface="Arial"/>
              </a:defRPr>
            </a:lvl6pPr>
            <a:lvl7pPr lvl="6" marR="0" rtl="0" algn="r">
              <a:spcBef>
                <a:spcPts val="0"/>
              </a:spcBef>
              <a:spcAft>
                <a:spcPts val="0"/>
              </a:spcAft>
              <a:buSzPts val="1400"/>
              <a:buNone/>
              <a:defRPr b="0" i="0" sz="800" u="none" cap="none" strike="noStrike">
                <a:solidFill>
                  <a:schemeClr val="dk1"/>
                </a:solidFill>
                <a:latin typeface="Arial"/>
                <a:ea typeface="Arial"/>
                <a:cs typeface="Arial"/>
                <a:sym typeface="Arial"/>
              </a:defRPr>
            </a:lvl7pPr>
            <a:lvl8pPr lvl="7" marR="0" rtl="0" algn="r">
              <a:spcBef>
                <a:spcPts val="0"/>
              </a:spcBef>
              <a:spcAft>
                <a:spcPts val="0"/>
              </a:spcAft>
              <a:buSzPts val="1400"/>
              <a:buNone/>
              <a:defRPr b="0" i="0" sz="800" u="none" cap="none" strike="noStrike">
                <a:solidFill>
                  <a:schemeClr val="dk1"/>
                </a:solidFill>
                <a:latin typeface="Arial"/>
                <a:ea typeface="Arial"/>
                <a:cs typeface="Arial"/>
                <a:sym typeface="Arial"/>
              </a:defRPr>
            </a:lvl8pPr>
            <a:lvl9pPr lvl="8" marR="0" rtl="0" algn="r">
              <a:spcBef>
                <a:spcPts val="0"/>
              </a:spcBef>
              <a:spcAft>
                <a:spcPts val="0"/>
              </a:spcAft>
              <a:buSzPts val="1400"/>
              <a:buNone/>
              <a:defRPr b="0" i="0" sz="800" u="none" cap="none" strike="noStrike">
                <a:solidFill>
                  <a:schemeClr val="dk1"/>
                </a:solidFill>
                <a:latin typeface="Arial"/>
                <a:ea typeface="Arial"/>
                <a:cs typeface="Arial"/>
                <a:sym typeface="Arial"/>
              </a:defRPr>
            </a:lvl9pPr>
          </a:lstStyle>
          <a:p/>
        </p:txBody>
      </p:sp>
      <p:sp>
        <p:nvSpPr>
          <p:cNvPr id="512" name="Google Shape;512;p17"/>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lvl1pPr indent="0" lvl="0" marL="0" marR="0" rtl="0" algn="r">
              <a:lnSpc>
                <a:spcPct val="90000"/>
              </a:lnSpc>
              <a:spcBef>
                <a:spcPts val="0"/>
              </a:spcBef>
              <a:buNone/>
              <a:defRPr b="0" i="0" sz="800" u="none" cap="none" strike="noStrike">
                <a:solidFill>
                  <a:schemeClr val="dk1"/>
                </a:solidFill>
                <a:latin typeface="Arial"/>
                <a:ea typeface="Arial"/>
                <a:cs typeface="Arial"/>
                <a:sym typeface="Arial"/>
              </a:defRPr>
            </a:lvl1pPr>
            <a:lvl2pPr indent="0" lvl="1" marL="0" marR="0" rtl="0" algn="r">
              <a:lnSpc>
                <a:spcPct val="90000"/>
              </a:lnSpc>
              <a:spcBef>
                <a:spcPts val="0"/>
              </a:spcBef>
              <a:buNone/>
              <a:defRPr b="0" i="0" sz="800" u="none" cap="none" strike="noStrike">
                <a:solidFill>
                  <a:schemeClr val="dk1"/>
                </a:solidFill>
                <a:latin typeface="Arial"/>
                <a:ea typeface="Arial"/>
                <a:cs typeface="Arial"/>
                <a:sym typeface="Arial"/>
              </a:defRPr>
            </a:lvl2pPr>
            <a:lvl3pPr indent="0" lvl="2" marL="0" marR="0" rtl="0" algn="r">
              <a:lnSpc>
                <a:spcPct val="90000"/>
              </a:lnSpc>
              <a:spcBef>
                <a:spcPts val="0"/>
              </a:spcBef>
              <a:buNone/>
              <a:defRPr b="0" i="0" sz="800" u="none" cap="none" strike="noStrike">
                <a:solidFill>
                  <a:schemeClr val="dk1"/>
                </a:solidFill>
                <a:latin typeface="Arial"/>
                <a:ea typeface="Arial"/>
                <a:cs typeface="Arial"/>
                <a:sym typeface="Arial"/>
              </a:defRPr>
            </a:lvl3pPr>
            <a:lvl4pPr indent="0" lvl="3" marL="0" marR="0" rtl="0" algn="r">
              <a:lnSpc>
                <a:spcPct val="90000"/>
              </a:lnSpc>
              <a:spcBef>
                <a:spcPts val="0"/>
              </a:spcBef>
              <a:buNone/>
              <a:defRPr b="0" i="0" sz="800" u="none" cap="none" strike="noStrike">
                <a:solidFill>
                  <a:schemeClr val="dk1"/>
                </a:solidFill>
                <a:latin typeface="Arial"/>
                <a:ea typeface="Arial"/>
                <a:cs typeface="Arial"/>
                <a:sym typeface="Arial"/>
              </a:defRPr>
            </a:lvl4pPr>
            <a:lvl5pPr indent="0" lvl="4" marL="0" marR="0" rtl="0" algn="r">
              <a:lnSpc>
                <a:spcPct val="90000"/>
              </a:lnSpc>
              <a:spcBef>
                <a:spcPts val="0"/>
              </a:spcBef>
              <a:buNone/>
              <a:defRPr b="0" i="0" sz="800" u="none" cap="none" strike="noStrike">
                <a:solidFill>
                  <a:schemeClr val="dk1"/>
                </a:solidFill>
                <a:latin typeface="Arial"/>
                <a:ea typeface="Arial"/>
                <a:cs typeface="Arial"/>
                <a:sym typeface="Arial"/>
              </a:defRPr>
            </a:lvl5pPr>
            <a:lvl6pPr indent="0" lvl="5" marL="0" marR="0" rtl="0" algn="r">
              <a:lnSpc>
                <a:spcPct val="90000"/>
              </a:lnSpc>
              <a:spcBef>
                <a:spcPts val="0"/>
              </a:spcBef>
              <a:buNone/>
              <a:defRPr b="0" i="0" sz="800" u="none" cap="none" strike="noStrike">
                <a:solidFill>
                  <a:schemeClr val="dk1"/>
                </a:solidFill>
                <a:latin typeface="Arial"/>
                <a:ea typeface="Arial"/>
                <a:cs typeface="Arial"/>
                <a:sym typeface="Arial"/>
              </a:defRPr>
            </a:lvl6pPr>
            <a:lvl7pPr indent="0" lvl="6" marL="0" marR="0" rtl="0" algn="r">
              <a:lnSpc>
                <a:spcPct val="90000"/>
              </a:lnSpc>
              <a:spcBef>
                <a:spcPts val="0"/>
              </a:spcBef>
              <a:buNone/>
              <a:defRPr b="0" i="0" sz="800" u="none" cap="none" strike="noStrike">
                <a:solidFill>
                  <a:schemeClr val="dk1"/>
                </a:solidFill>
                <a:latin typeface="Arial"/>
                <a:ea typeface="Arial"/>
                <a:cs typeface="Arial"/>
                <a:sym typeface="Arial"/>
              </a:defRPr>
            </a:lvl7pPr>
            <a:lvl8pPr indent="0" lvl="7" marL="0" marR="0" rtl="0" algn="r">
              <a:lnSpc>
                <a:spcPct val="90000"/>
              </a:lnSpc>
              <a:spcBef>
                <a:spcPts val="0"/>
              </a:spcBef>
              <a:buNone/>
              <a:defRPr b="0" i="0" sz="800" u="none" cap="none" strike="noStrike">
                <a:solidFill>
                  <a:schemeClr val="dk1"/>
                </a:solidFill>
                <a:latin typeface="Arial"/>
                <a:ea typeface="Arial"/>
                <a:cs typeface="Arial"/>
                <a:sym typeface="Arial"/>
              </a:defRPr>
            </a:lvl8pPr>
            <a:lvl9pPr indent="0" lvl="8" marL="0" marR="0" rtl="0" algn="r">
              <a:lnSpc>
                <a:spcPct val="90000"/>
              </a:lnSpc>
              <a:spcBef>
                <a:spcPts val="0"/>
              </a:spcBef>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5">
          <p15:clr>
            <a:srgbClr val="F26B43"/>
          </p15:clr>
        </p15:guide>
        <p15:guide id="2" pos="336">
          <p15:clr>
            <a:srgbClr val="F26B43"/>
          </p15:clr>
        </p15:guide>
        <p15:guide id="3" pos="7351">
          <p15:clr>
            <a:srgbClr val="F26B43"/>
          </p15:clr>
        </p15:guide>
        <p15:guide id="4" orient="horz" pos="1035">
          <p15:clr>
            <a:srgbClr val="F26B43"/>
          </p15:clr>
        </p15:guide>
        <p15:guide id="5" orient="horz" pos="3772">
          <p15:clr>
            <a:srgbClr val="F26B43"/>
          </p15:clr>
        </p15:guide>
        <p15:guide id="6" orient="horz" pos="3974">
          <p15:clr>
            <a:srgbClr val="F26B43"/>
          </p15:clr>
        </p15:guide>
        <p15:guide id="7" orient="horz" pos="230">
          <p15:clr>
            <a:srgbClr val="F26B43"/>
          </p15:clr>
        </p15:guide>
        <p15:guide id="8" orient="horz" pos="692">
          <p15:clr>
            <a:srgbClr val="F26B43"/>
          </p15:clr>
        </p15:guide>
        <p15:guide id="9" orient="horz" pos="4204">
          <p15:clr>
            <a:srgbClr val="F26B43"/>
          </p15:clr>
        </p15:guide>
        <p15:guide id="10" pos="4320">
          <p15:clr>
            <a:srgbClr val="F26B43"/>
          </p15:clr>
        </p15:guide>
        <p15:guide id="11" pos="117">
          <p15:clr>
            <a:srgbClr val="F26B43"/>
          </p15:clr>
        </p15:guide>
        <p15:guide id="12" orient="horz" pos="4066">
          <p15:clr>
            <a:srgbClr val="F26B43"/>
          </p15:clr>
        </p15:guide>
        <p15:guide id="13" orient="horz" pos="4226">
          <p15:clr>
            <a:srgbClr val="F26B43"/>
          </p15:clr>
        </p15:guide>
        <p15:guide id="14" orient="horz" pos="1325">
          <p15:clr>
            <a:srgbClr val="F26B43"/>
          </p15:clr>
        </p15:guide>
        <p15:guide id="15" pos="3840">
          <p15:clr>
            <a:srgbClr val="F26B43"/>
          </p15:clr>
        </p15:guide>
        <p15:guide id="16" pos="2776">
          <p15:clr>
            <a:srgbClr val="F26B43"/>
          </p15:clr>
        </p15:guide>
        <p15:guide id="17" pos="3996">
          <p15:clr>
            <a:srgbClr val="F26B43"/>
          </p15:clr>
        </p15:guide>
        <p15:guide id="18" pos="3687">
          <p15:clr>
            <a:srgbClr val="F26B43"/>
          </p15:clr>
        </p15:guide>
        <p15:guide id="19" pos="2459">
          <p15:clr>
            <a:srgbClr val="F26B43"/>
          </p15:clr>
        </p15:guide>
        <p15:guide id="20" pos="4907">
          <p15:clr>
            <a:srgbClr val="F26B43"/>
          </p15:clr>
        </p15:guide>
        <p15:guide id="21" pos="522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xml"/><Relationship Id="rId3" Type="http://schemas.openxmlformats.org/officeDocument/2006/relationships/image" Target="../media/image36.pn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
          <p:cNvSpPr txBox="1"/>
          <p:nvPr>
            <p:ph type="ctrTitle"/>
          </p:nvPr>
        </p:nvSpPr>
        <p:spPr>
          <a:xfrm>
            <a:off x="522289" y="1643063"/>
            <a:ext cx="11147424" cy="233045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5400"/>
              <a:buFont typeface="Arial"/>
              <a:buNone/>
            </a:pPr>
            <a:r>
              <a:rPr lang="en-US" sz="5400"/>
              <a:t>Same Principles, New Technologies: Regulation of AI in Medical Devices</a:t>
            </a:r>
            <a:endParaRPr/>
          </a:p>
        </p:txBody>
      </p:sp>
      <p:sp>
        <p:nvSpPr>
          <p:cNvPr id="1018" name="Google Shape;1018;p1"/>
          <p:cNvSpPr txBox="1"/>
          <p:nvPr>
            <p:ph idx="1" type="subTitle"/>
          </p:nvPr>
        </p:nvSpPr>
        <p:spPr>
          <a:xfrm>
            <a:off x="522288" y="4132262"/>
            <a:ext cx="11143294" cy="457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1600"/>
              <a:buNone/>
            </a:pPr>
            <a:r>
              <a:rPr lang="en-US"/>
              <a:t>Camille Vidal, PhD,  Vice President of Regulatory Affairs – Digital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10"/>
          <p:cNvSpPr txBox="1"/>
          <p:nvPr>
            <p:ph idx="12" type="sldNum"/>
          </p:nvPr>
        </p:nvSpPr>
        <p:spPr>
          <a:xfrm>
            <a:off x="11412372" y="6352661"/>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1281" name="Google Shape;1281;p10"/>
          <p:cNvSpPr/>
          <p:nvPr/>
        </p:nvSpPr>
        <p:spPr>
          <a:xfrm>
            <a:off x="6600645" y="4054735"/>
            <a:ext cx="5016142" cy="5570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Source data bias and fairness audits</a:t>
            </a:r>
            <a:endParaRPr/>
          </a:p>
        </p:txBody>
      </p:sp>
      <p:sp>
        <p:nvSpPr>
          <p:cNvPr id="1282" name="Google Shape;1282;p10"/>
          <p:cNvSpPr/>
          <p:nvPr/>
        </p:nvSpPr>
        <p:spPr>
          <a:xfrm>
            <a:off x="625458" y="2455924"/>
            <a:ext cx="5016140" cy="55704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Hallucinations</a:t>
            </a:r>
            <a:endParaRPr sz="1200">
              <a:solidFill>
                <a:schemeClr val="lt1"/>
              </a:solidFill>
              <a:latin typeface="Arial"/>
              <a:ea typeface="Arial"/>
              <a:cs typeface="Arial"/>
              <a:sym typeface="Arial"/>
            </a:endParaRPr>
          </a:p>
        </p:txBody>
      </p:sp>
      <p:sp>
        <p:nvSpPr>
          <p:cNvPr id="1283" name="Google Shape;1283;p10"/>
          <p:cNvSpPr/>
          <p:nvPr/>
        </p:nvSpPr>
        <p:spPr>
          <a:xfrm>
            <a:off x="625458" y="5663073"/>
            <a:ext cx="5016140" cy="55704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Overreliance on output</a:t>
            </a:r>
            <a:endParaRPr/>
          </a:p>
        </p:txBody>
      </p:sp>
      <p:sp>
        <p:nvSpPr>
          <p:cNvPr id="1284" name="Google Shape;1284;p10"/>
          <p:cNvSpPr/>
          <p:nvPr/>
        </p:nvSpPr>
        <p:spPr>
          <a:xfrm>
            <a:off x="625458" y="4054736"/>
            <a:ext cx="5016140" cy="55704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Contaminated or biased data</a:t>
            </a:r>
            <a:r>
              <a:rPr lang="en-US" sz="1200">
                <a:solidFill>
                  <a:schemeClr val="lt1"/>
                </a:solidFill>
                <a:latin typeface="Arial"/>
                <a:ea typeface="Arial"/>
                <a:cs typeface="Arial"/>
                <a:sym typeface="Arial"/>
              </a:rPr>
              <a:t> </a:t>
            </a:r>
            <a:endParaRPr sz="1800">
              <a:solidFill>
                <a:schemeClr val="lt1"/>
              </a:solidFill>
              <a:latin typeface="Arial"/>
              <a:ea typeface="Arial"/>
              <a:cs typeface="Arial"/>
              <a:sym typeface="Arial"/>
            </a:endParaRPr>
          </a:p>
        </p:txBody>
      </p:sp>
      <p:sp>
        <p:nvSpPr>
          <p:cNvPr id="1285" name="Google Shape;1285;p10"/>
          <p:cNvSpPr/>
          <p:nvPr/>
        </p:nvSpPr>
        <p:spPr>
          <a:xfrm>
            <a:off x="625458" y="3255330"/>
            <a:ext cx="5016140" cy="55704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Misrepresentation of clinical information </a:t>
            </a:r>
            <a:endParaRPr sz="1400">
              <a:solidFill>
                <a:schemeClr val="lt1"/>
              </a:solidFill>
              <a:latin typeface="Arial"/>
              <a:ea typeface="Arial"/>
              <a:cs typeface="Arial"/>
              <a:sym typeface="Arial"/>
            </a:endParaRPr>
          </a:p>
        </p:txBody>
      </p:sp>
      <p:sp>
        <p:nvSpPr>
          <p:cNvPr id="1286" name="Google Shape;1286;p10"/>
          <p:cNvSpPr/>
          <p:nvPr/>
        </p:nvSpPr>
        <p:spPr>
          <a:xfrm>
            <a:off x="6622649" y="3255330"/>
            <a:ext cx="5016139" cy="5570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Explainability and transparency</a:t>
            </a:r>
            <a:endParaRPr sz="1800">
              <a:solidFill>
                <a:srgbClr val="FFFFFF"/>
              </a:solidFill>
              <a:latin typeface="Arial"/>
              <a:ea typeface="Arial"/>
              <a:cs typeface="Arial"/>
              <a:sym typeface="Arial"/>
            </a:endParaRPr>
          </a:p>
        </p:txBody>
      </p:sp>
      <p:sp>
        <p:nvSpPr>
          <p:cNvPr id="1287" name="Google Shape;1287;p10"/>
          <p:cNvSpPr/>
          <p:nvPr/>
        </p:nvSpPr>
        <p:spPr>
          <a:xfrm>
            <a:off x="6600648" y="4863667"/>
            <a:ext cx="5016139" cy="55704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Temperature control for repeatable results</a:t>
            </a:r>
            <a:endParaRPr sz="1800">
              <a:solidFill>
                <a:srgbClr val="FFFFFF"/>
              </a:solidFill>
              <a:latin typeface="Arial"/>
              <a:ea typeface="Arial"/>
              <a:cs typeface="Arial"/>
              <a:sym typeface="Arial"/>
            </a:endParaRPr>
          </a:p>
        </p:txBody>
      </p:sp>
      <p:sp>
        <p:nvSpPr>
          <p:cNvPr id="1288" name="Google Shape;1288;p10"/>
          <p:cNvSpPr/>
          <p:nvPr/>
        </p:nvSpPr>
        <p:spPr>
          <a:xfrm>
            <a:off x="6597948" y="2454807"/>
            <a:ext cx="5016142" cy="5570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Ontology-based model and machine reasoning</a:t>
            </a:r>
            <a:endParaRPr sz="1800">
              <a:solidFill>
                <a:srgbClr val="FFFFFF"/>
              </a:solidFill>
              <a:latin typeface="Arial"/>
              <a:ea typeface="Arial"/>
              <a:cs typeface="Arial"/>
              <a:sym typeface="Arial"/>
            </a:endParaRPr>
          </a:p>
        </p:txBody>
      </p:sp>
      <p:sp>
        <p:nvSpPr>
          <p:cNvPr id="1289" name="Google Shape;1289;p10"/>
          <p:cNvSpPr/>
          <p:nvPr/>
        </p:nvSpPr>
        <p:spPr>
          <a:xfrm>
            <a:off x="622761" y="4863667"/>
            <a:ext cx="5009397" cy="55704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Data/concept drift</a:t>
            </a:r>
            <a:endParaRPr sz="1200">
              <a:solidFill>
                <a:schemeClr val="lt1"/>
              </a:solidFill>
              <a:latin typeface="Arial"/>
              <a:ea typeface="Arial"/>
              <a:cs typeface="Arial"/>
              <a:sym typeface="Arial"/>
            </a:endParaRPr>
          </a:p>
        </p:txBody>
      </p:sp>
      <p:sp>
        <p:nvSpPr>
          <p:cNvPr id="1290" name="Google Shape;1290;p10"/>
          <p:cNvSpPr/>
          <p:nvPr/>
        </p:nvSpPr>
        <p:spPr>
          <a:xfrm>
            <a:off x="6597951" y="5663072"/>
            <a:ext cx="5016139" cy="5570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Human Oversight</a:t>
            </a:r>
            <a:endParaRPr sz="1800">
              <a:solidFill>
                <a:schemeClr val="lt1"/>
              </a:solidFill>
              <a:latin typeface="Arial"/>
              <a:ea typeface="Arial"/>
              <a:cs typeface="Arial"/>
              <a:sym typeface="Arial"/>
            </a:endParaRPr>
          </a:p>
        </p:txBody>
      </p:sp>
      <p:sp>
        <p:nvSpPr>
          <p:cNvPr id="1291" name="Google Shape;1291;p10"/>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800"/>
              <a:buFont typeface="Arial"/>
              <a:buNone/>
            </a:pPr>
            <a:r>
              <a:rPr lang="en-US">
                <a:latin typeface="Arial"/>
                <a:ea typeface="Arial"/>
                <a:cs typeface="Arial"/>
                <a:sym typeface="Arial"/>
              </a:rPr>
              <a:t>02 Adopt a robust risk management process</a:t>
            </a:r>
            <a:endParaRPr/>
          </a:p>
        </p:txBody>
      </p:sp>
      <p:grpSp>
        <p:nvGrpSpPr>
          <p:cNvPr id="1292" name="Google Shape;1292;p10"/>
          <p:cNvGrpSpPr/>
          <p:nvPr/>
        </p:nvGrpSpPr>
        <p:grpSpPr>
          <a:xfrm>
            <a:off x="1393398" y="1049866"/>
            <a:ext cx="9013317" cy="1278997"/>
            <a:chOff x="9703" y="0"/>
            <a:chExt cx="9013317" cy="1278997"/>
          </a:xfrm>
        </p:grpSpPr>
        <p:sp>
          <p:nvSpPr>
            <p:cNvPr id="1293" name="Google Shape;1293;p10"/>
            <p:cNvSpPr/>
            <p:nvPr/>
          </p:nvSpPr>
          <p:spPr>
            <a:xfrm>
              <a:off x="677454" y="0"/>
              <a:ext cx="7677815" cy="1278997"/>
            </a:xfrm>
            <a:prstGeom prst="rightArrow">
              <a:avLst>
                <a:gd fmla="val 50000" name="adj1"/>
                <a:gd fmla="val 50000" name="adj2"/>
              </a:avLst>
            </a:prstGeom>
            <a:solidFill>
              <a:srgbClr val="D0CA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
            <p:cNvSpPr/>
            <p:nvPr/>
          </p:nvSpPr>
          <p:spPr>
            <a:xfrm>
              <a:off x="9703" y="383699"/>
              <a:ext cx="2907408" cy="511598"/>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0"/>
            <p:cNvSpPr txBox="1"/>
            <p:nvPr/>
          </p:nvSpPr>
          <p:spPr>
            <a:xfrm>
              <a:off x="34677" y="408673"/>
              <a:ext cx="2857460" cy="4616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Identify and mitigate risks</a:t>
              </a:r>
              <a:endParaRPr/>
            </a:p>
          </p:txBody>
        </p:sp>
        <p:sp>
          <p:nvSpPr>
            <p:cNvPr id="1296" name="Google Shape;1296;p10"/>
            <p:cNvSpPr/>
            <p:nvPr/>
          </p:nvSpPr>
          <p:spPr>
            <a:xfrm>
              <a:off x="3062657" y="383699"/>
              <a:ext cx="2907408" cy="511598"/>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0"/>
            <p:cNvSpPr txBox="1"/>
            <p:nvPr/>
          </p:nvSpPr>
          <p:spPr>
            <a:xfrm>
              <a:off x="3087631" y="408673"/>
              <a:ext cx="2857460" cy="4616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Develop product with safety controls</a:t>
              </a:r>
              <a:endParaRPr/>
            </a:p>
          </p:txBody>
        </p:sp>
        <p:sp>
          <p:nvSpPr>
            <p:cNvPr id="1298" name="Google Shape;1298;p10"/>
            <p:cNvSpPr/>
            <p:nvPr/>
          </p:nvSpPr>
          <p:spPr>
            <a:xfrm>
              <a:off x="6115612" y="383699"/>
              <a:ext cx="2907408" cy="511598"/>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0"/>
            <p:cNvSpPr txBox="1"/>
            <p:nvPr/>
          </p:nvSpPr>
          <p:spPr>
            <a:xfrm>
              <a:off x="6140586" y="408673"/>
              <a:ext cx="2857460" cy="46165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Continue across the product lifecycle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11"/>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800"/>
              <a:buFont typeface="Arial"/>
              <a:buNone/>
            </a:pPr>
            <a:r>
              <a:rPr lang="en-US">
                <a:latin typeface="Arial"/>
                <a:ea typeface="Arial"/>
                <a:cs typeface="Arial"/>
                <a:sym typeface="Arial"/>
              </a:rPr>
              <a:t> 03 Assess safety and effectiveness</a:t>
            </a:r>
            <a:endParaRPr/>
          </a:p>
        </p:txBody>
      </p:sp>
      <p:sp>
        <p:nvSpPr>
          <p:cNvPr id="1306" name="Google Shape;1306;p11"/>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1307" name="Google Shape;1307;p11"/>
          <p:cNvSpPr txBox="1"/>
          <p:nvPr/>
        </p:nvSpPr>
        <p:spPr>
          <a:xfrm>
            <a:off x="5113365" y="1541906"/>
            <a:ext cx="6602843" cy="3046988"/>
          </a:xfrm>
          <a:prstGeom prst="rect">
            <a:avLst/>
          </a:prstGeom>
          <a:noFill/>
          <a:ln>
            <a:noFill/>
          </a:ln>
        </p:spPr>
        <p:txBody>
          <a:bodyPr anchorCtr="0" anchor="t" bIns="0" lIns="0" spcFirstLastPara="1" rIns="0" wrap="square" tIns="0">
            <a:spAutoFit/>
          </a:bodyPr>
          <a:lstStyle/>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Fine tuned model qualification to </a:t>
            </a:r>
            <a:r>
              <a:rPr b="1" i="0" lang="en-US" sz="1800" u="none" cap="none" strike="noStrike">
                <a:solidFill>
                  <a:schemeClr val="accent1"/>
                </a:solidFill>
                <a:latin typeface="Arial"/>
                <a:ea typeface="Arial"/>
                <a:cs typeface="Arial"/>
                <a:sym typeface="Arial"/>
              </a:rPr>
              <a:t>demonstrate accuracy, robustness and minimization of bias</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2" marL="12001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Independent &amp; representative dataset across a set of representative systems, acquisition techniques &amp; anatomical regions</a:t>
            </a:r>
            <a:endParaRPr/>
          </a:p>
          <a:p>
            <a:pPr indent="0" lvl="2" marL="9144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Software Verification &amp; Validation</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Clinical validation &amp; Usability based on intended use</a:t>
            </a:r>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08" name="Google Shape;1308;p11"/>
          <p:cNvSpPr txBox="1"/>
          <p:nvPr/>
        </p:nvSpPr>
        <p:spPr>
          <a:xfrm>
            <a:off x="432054" y="5991080"/>
            <a:ext cx="112359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Technology in development that represents ongoing research and development efforts. These technologies are not products and may never become products.  Not for sale. Any reported results are preliminary and subject to change.</a:t>
            </a:r>
            <a:r>
              <a:rPr b="1" lang="en-US" sz="1000">
                <a:solidFill>
                  <a:schemeClr val="dk1"/>
                </a:solidFill>
                <a:latin typeface="Arial"/>
                <a:ea typeface="Arial"/>
                <a:cs typeface="Arial"/>
                <a:sym typeface="Arial"/>
              </a:rPr>
              <a:t> </a:t>
            </a:r>
            <a:r>
              <a:rPr lang="en-US" sz="1000">
                <a:solidFill>
                  <a:schemeClr val="dk1"/>
                </a:solidFill>
                <a:latin typeface="Arial"/>
                <a:ea typeface="Arial"/>
                <a:cs typeface="Arial"/>
                <a:sym typeface="Arial"/>
              </a:rPr>
              <a:t>Not cleared or approved by the U.S. FDA or any other global regulator for commercial availability.</a:t>
            </a:r>
            <a:endParaRPr sz="1000">
              <a:solidFill>
                <a:schemeClr val="dk1"/>
              </a:solidFill>
              <a:latin typeface="Arial"/>
              <a:ea typeface="Arial"/>
              <a:cs typeface="Arial"/>
              <a:sym typeface="Arial"/>
            </a:endParaRPr>
          </a:p>
        </p:txBody>
      </p:sp>
      <p:sp>
        <p:nvSpPr>
          <p:cNvPr id="1309" name="Google Shape;1309;p11"/>
          <p:cNvSpPr txBox="1"/>
          <p:nvPr/>
        </p:nvSpPr>
        <p:spPr>
          <a:xfrm>
            <a:off x="433478" y="5744909"/>
            <a:ext cx="935977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Ravishankar, H. et al., (2024). SonoSAMTrack: Segment and Track Anything on Ultrasound Images. arXiv. https://doi.org/10.48550/arXiv.2310.16872</a:t>
            </a:r>
            <a:endParaRPr sz="1000">
              <a:solidFill>
                <a:schemeClr val="dk1"/>
              </a:solidFill>
              <a:latin typeface="Arial"/>
              <a:ea typeface="Arial"/>
              <a:cs typeface="Arial"/>
              <a:sym typeface="Arial"/>
            </a:endParaRPr>
          </a:p>
        </p:txBody>
      </p:sp>
      <p:sp>
        <p:nvSpPr>
          <p:cNvPr id="1310" name="Google Shape;1310;p11"/>
          <p:cNvSpPr txBox="1"/>
          <p:nvPr/>
        </p:nvSpPr>
        <p:spPr>
          <a:xfrm>
            <a:off x="5548914" y="4653368"/>
            <a:ext cx="6167294"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800">
                <a:solidFill>
                  <a:schemeClr val="accent1"/>
                </a:solidFill>
                <a:latin typeface="Arial"/>
                <a:ea typeface="Arial"/>
                <a:cs typeface="Arial"/>
                <a:sym typeface="Arial"/>
              </a:rPr>
              <a:t>Challenge</a:t>
            </a:r>
            <a:r>
              <a:rPr lang="en-US" sz="1800">
                <a:solidFill>
                  <a:schemeClr val="dk1"/>
                </a:solidFill>
                <a:latin typeface="Arial"/>
                <a:ea typeface="Arial"/>
                <a:cs typeface="Arial"/>
                <a:sym typeface="Arial"/>
              </a:rPr>
              <a:t>: Partial coverage of use cases may necessitate an iterative approach through PCCP and/or postmarket monitoring</a:t>
            </a:r>
            <a:endParaRPr/>
          </a:p>
        </p:txBody>
      </p:sp>
      <p:pic>
        <p:nvPicPr>
          <p:cNvPr id="1311" name="Google Shape;1311;p11"/>
          <p:cNvPicPr preferRelativeResize="0"/>
          <p:nvPr/>
        </p:nvPicPr>
        <p:blipFill rotWithShape="1">
          <a:blip r:embed="rId3">
            <a:alphaModFix/>
          </a:blip>
          <a:srcRect b="0" l="8485" r="8586" t="4341"/>
          <a:stretch/>
        </p:blipFill>
        <p:spPr>
          <a:xfrm>
            <a:off x="522287" y="884330"/>
            <a:ext cx="4746274" cy="48605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2"/>
          <p:cNvSpPr txBox="1"/>
          <p:nvPr>
            <p:ph type="title"/>
          </p:nvPr>
        </p:nvSpPr>
        <p:spPr>
          <a:xfrm>
            <a:off x="522287" y="365125"/>
            <a:ext cx="11585576" cy="74104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800"/>
              <a:buFont typeface="Arial"/>
              <a:buNone/>
            </a:pPr>
            <a:r>
              <a:rPr lang="en-US">
                <a:latin typeface="Arial"/>
                <a:ea typeface="Arial"/>
                <a:cs typeface="Arial"/>
                <a:sym typeface="Arial"/>
              </a:rPr>
              <a:t>04 Establish control &amp; lifecycle management </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Clr>
                <a:schemeClr val="accent1"/>
              </a:buClr>
              <a:buSzPts val="2800"/>
              <a:buFont typeface="Arial"/>
              <a:buNone/>
            </a:pPr>
            <a:r>
              <a:t/>
            </a:r>
            <a:endParaRPr/>
          </a:p>
        </p:txBody>
      </p:sp>
      <p:grpSp>
        <p:nvGrpSpPr>
          <p:cNvPr id="1318" name="Google Shape;1318;p12"/>
          <p:cNvGrpSpPr/>
          <p:nvPr/>
        </p:nvGrpSpPr>
        <p:grpSpPr>
          <a:xfrm>
            <a:off x="1642941" y="1115791"/>
            <a:ext cx="9748294" cy="4727295"/>
            <a:chOff x="0" y="4917"/>
            <a:chExt cx="9748294" cy="4727295"/>
          </a:xfrm>
        </p:grpSpPr>
        <p:sp>
          <p:nvSpPr>
            <p:cNvPr id="1319" name="Google Shape;1319;p12"/>
            <p:cNvSpPr/>
            <p:nvPr/>
          </p:nvSpPr>
          <p:spPr>
            <a:xfrm>
              <a:off x="0" y="285357"/>
              <a:ext cx="9748294" cy="1137150"/>
            </a:xfrm>
            <a:prstGeom prst="rect">
              <a:avLst/>
            </a:prstGeom>
            <a:solidFill>
              <a:schemeClr val="lt1">
                <a:alpha val="89803"/>
              </a:schemeClr>
            </a:solidFill>
            <a:ln cap="flat" cmpd="sng" w="12700">
              <a:solidFill>
                <a:srgbClr val="601FA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2"/>
            <p:cNvSpPr txBox="1"/>
            <p:nvPr/>
          </p:nvSpPr>
          <p:spPr>
            <a:xfrm>
              <a:off x="0" y="285357"/>
              <a:ext cx="9748294" cy="1137150"/>
            </a:xfrm>
            <a:prstGeom prst="rect">
              <a:avLst/>
            </a:prstGeom>
            <a:noFill/>
            <a:ln>
              <a:noFill/>
            </a:ln>
          </p:spPr>
          <p:txBody>
            <a:bodyPr anchorCtr="0" anchor="t" bIns="135125" lIns="756575" spcFirstLastPara="1" rIns="756575" wrap="square" tIns="39572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Maintain version control &amp; end-to-end validation</a:t>
              </a:r>
              <a:endParaRPr/>
            </a:p>
            <a:p>
              <a:pPr indent="-171450" lvl="1" marL="171450" marR="0" rtl="0" algn="l">
                <a:lnSpc>
                  <a:spcPct val="90000"/>
                </a:lnSpc>
                <a:spcBef>
                  <a:spcPts val="285"/>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Configure model to produce consistent output</a:t>
              </a:r>
              <a:endParaRPr/>
            </a:p>
          </p:txBody>
        </p:sp>
        <p:sp>
          <p:nvSpPr>
            <p:cNvPr id="1321" name="Google Shape;1321;p12"/>
            <p:cNvSpPr/>
            <p:nvPr/>
          </p:nvSpPr>
          <p:spPr>
            <a:xfrm>
              <a:off x="487414" y="4917"/>
              <a:ext cx="6823805" cy="560880"/>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2"/>
            <p:cNvSpPr txBox="1"/>
            <p:nvPr/>
          </p:nvSpPr>
          <p:spPr>
            <a:xfrm>
              <a:off x="514794" y="32297"/>
              <a:ext cx="6769045" cy="506120"/>
            </a:xfrm>
            <a:prstGeom prst="rect">
              <a:avLst/>
            </a:prstGeom>
            <a:noFill/>
            <a:ln>
              <a:noFill/>
            </a:ln>
          </p:spPr>
          <p:txBody>
            <a:bodyPr anchorCtr="0" anchor="ctr" bIns="0" lIns="257900" spcFirstLastPara="1" rIns="257900" wrap="square" tIns="0">
              <a:noAutofit/>
            </a:bodyPr>
            <a:lstStyle/>
            <a:p>
              <a:pPr indent="0" lvl="0" marL="0" marR="0" rtl="0" algn="l">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Change control</a:t>
              </a:r>
              <a:endParaRPr sz="1900">
                <a:solidFill>
                  <a:schemeClr val="lt1"/>
                </a:solidFill>
                <a:latin typeface="Arial"/>
                <a:ea typeface="Arial"/>
                <a:cs typeface="Arial"/>
                <a:sym typeface="Arial"/>
              </a:endParaRPr>
            </a:p>
          </p:txBody>
        </p:sp>
        <p:sp>
          <p:nvSpPr>
            <p:cNvPr id="1323" name="Google Shape;1323;p12"/>
            <p:cNvSpPr/>
            <p:nvPr/>
          </p:nvSpPr>
          <p:spPr>
            <a:xfrm>
              <a:off x="0" y="1805547"/>
              <a:ext cx="9748294" cy="1137150"/>
            </a:xfrm>
            <a:prstGeom prst="rect">
              <a:avLst/>
            </a:prstGeom>
            <a:solidFill>
              <a:schemeClr val="lt1">
                <a:alpha val="89803"/>
              </a:schemeClr>
            </a:solidFill>
            <a:ln cap="flat" cmpd="sng" w="12700">
              <a:solidFill>
                <a:srgbClr val="601FA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2"/>
            <p:cNvSpPr txBox="1"/>
            <p:nvPr/>
          </p:nvSpPr>
          <p:spPr>
            <a:xfrm>
              <a:off x="0" y="1805547"/>
              <a:ext cx="9748294" cy="1137150"/>
            </a:xfrm>
            <a:prstGeom prst="rect">
              <a:avLst/>
            </a:prstGeom>
            <a:noFill/>
            <a:ln>
              <a:noFill/>
            </a:ln>
          </p:spPr>
          <p:txBody>
            <a:bodyPr anchorCtr="0" anchor="t" bIns="135125" lIns="756575" spcFirstLastPara="1" rIns="756575" wrap="square" tIns="39572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Leverage PCCP to expand use within a bounded intended use</a:t>
              </a:r>
              <a:endParaRPr/>
            </a:p>
            <a:p>
              <a:pPr indent="-171450" lvl="1" marL="171450" marR="0" rtl="0" algn="l">
                <a:lnSpc>
                  <a:spcPct val="90000"/>
                </a:lnSpc>
                <a:spcBef>
                  <a:spcPts val="285"/>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Build speed to allow quick iterations (e.g. adopt new FM version)</a:t>
              </a:r>
              <a:endParaRPr/>
            </a:p>
          </p:txBody>
        </p:sp>
        <p:sp>
          <p:nvSpPr>
            <p:cNvPr id="1325" name="Google Shape;1325;p12"/>
            <p:cNvSpPr/>
            <p:nvPr/>
          </p:nvSpPr>
          <p:spPr>
            <a:xfrm>
              <a:off x="487414" y="1525107"/>
              <a:ext cx="6823805" cy="560880"/>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2"/>
            <p:cNvSpPr txBox="1"/>
            <p:nvPr/>
          </p:nvSpPr>
          <p:spPr>
            <a:xfrm>
              <a:off x="514794" y="1552487"/>
              <a:ext cx="6769045" cy="506120"/>
            </a:xfrm>
            <a:prstGeom prst="rect">
              <a:avLst/>
            </a:prstGeom>
            <a:noFill/>
            <a:ln>
              <a:noFill/>
            </a:ln>
          </p:spPr>
          <p:txBody>
            <a:bodyPr anchorCtr="0" anchor="ctr" bIns="0" lIns="257900" spcFirstLastPara="1" rIns="257900" wrap="square" tIns="0">
              <a:noAutofit/>
            </a:bodyPr>
            <a:lstStyle/>
            <a:p>
              <a:pPr indent="0" lvl="0" marL="0" marR="0" rtl="0" algn="l">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Adaptability &amp; speed</a:t>
              </a:r>
              <a:endParaRPr sz="1900">
                <a:solidFill>
                  <a:schemeClr val="lt1"/>
                </a:solidFill>
                <a:latin typeface="Arial"/>
                <a:ea typeface="Arial"/>
                <a:cs typeface="Arial"/>
                <a:sym typeface="Arial"/>
              </a:endParaRPr>
            </a:p>
          </p:txBody>
        </p:sp>
        <p:sp>
          <p:nvSpPr>
            <p:cNvPr id="1327" name="Google Shape;1327;p12"/>
            <p:cNvSpPr/>
            <p:nvPr/>
          </p:nvSpPr>
          <p:spPr>
            <a:xfrm>
              <a:off x="0" y="3325737"/>
              <a:ext cx="9748294" cy="1406475"/>
            </a:xfrm>
            <a:prstGeom prst="rect">
              <a:avLst/>
            </a:prstGeom>
            <a:solidFill>
              <a:schemeClr val="lt1">
                <a:alpha val="89803"/>
              </a:schemeClr>
            </a:solidFill>
            <a:ln cap="flat" cmpd="sng" w="12700">
              <a:solidFill>
                <a:srgbClr val="601FA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2"/>
            <p:cNvSpPr txBox="1"/>
            <p:nvPr/>
          </p:nvSpPr>
          <p:spPr>
            <a:xfrm>
              <a:off x="0" y="3325737"/>
              <a:ext cx="9748294" cy="1406475"/>
            </a:xfrm>
            <a:prstGeom prst="rect">
              <a:avLst/>
            </a:prstGeom>
            <a:noFill/>
            <a:ln>
              <a:noFill/>
            </a:ln>
          </p:spPr>
          <p:txBody>
            <a:bodyPr anchorCtr="0" anchor="t" bIns="135125" lIns="756575" spcFirstLastPara="1" rIns="756575" wrap="square" tIns="395725">
              <a:noAutofit/>
            </a:bodyPr>
            <a:lstStyle/>
            <a:p>
              <a:pPr indent="-171450" lvl="1" marL="171450" marR="0" rtl="0" algn="l">
                <a:lnSpc>
                  <a:spcPct val="9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Evaluate best software practices to capture feedback during use</a:t>
              </a:r>
              <a:endParaRPr/>
            </a:p>
            <a:p>
              <a:pPr indent="-171450" lvl="1" marL="171450" marR="0" rtl="0" algn="l">
                <a:lnSpc>
                  <a:spcPct val="90000"/>
                </a:lnSpc>
                <a:spcBef>
                  <a:spcPts val="285"/>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If device risk level requires it, consider mechanisms to monitor ongoing performance as a risk mitigation</a:t>
              </a:r>
              <a:endParaRPr/>
            </a:p>
          </p:txBody>
        </p:sp>
        <p:sp>
          <p:nvSpPr>
            <p:cNvPr id="1329" name="Google Shape;1329;p12"/>
            <p:cNvSpPr/>
            <p:nvPr/>
          </p:nvSpPr>
          <p:spPr>
            <a:xfrm>
              <a:off x="487414" y="3045297"/>
              <a:ext cx="6823805" cy="560880"/>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2"/>
            <p:cNvSpPr txBox="1"/>
            <p:nvPr/>
          </p:nvSpPr>
          <p:spPr>
            <a:xfrm>
              <a:off x="514794" y="3072677"/>
              <a:ext cx="6769045" cy="506120"/>
            </a:xfrm>
            <a:prstGeom prst="rect">
              <a:avLst/>
            </a:prstGeom>
            <a:noFill/>
            <a:ln>
              <a:noFill/>
            </a:ln>
          </p:spPr>
          <p:txBody>
            <a:bodyPr anchorCtr="0" anchor="ctr" bIns="0" lIns="257900" spcFirstLastPara="1" rIns="257900" wrap="square" tIns="0">
              <a:noAutofit/>
            </a:bodyPr>
            <a:lstStyle/>
            <a:p>
              <a:pPr indent="0" lvl="0" marL="0" marR="0" rtl="0" algn="l">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Post-market monitoring</a:t>
              </a:r>
              <a:endParaRPr/>
            </a:p>
          </p:txBody>
        </p:sp>
      </p:grpSp>
      <p:pic>
        <p:nvPicPr>
          <p:cNvPr id="1331" name="Google Shape;1331;p12"/>
          <p:cNvPicPr preferRelativeResize="0"/>
          <p:nvPr/>
        </p:nvPicPr>
        <p:blipFill rotWithShape="1">
          <a:blip r:embed="rId3">
            <a:alphaModFix/>
          </a:blip>
          <a:srcRect b="84" l="0" r="0" t="83"/>
          <a:stretch/>
        </p:blipFill>
        <p:spPr>
          <a:xfrm>
            <a:off x="587095" y="1565713"/>
            <a:ext cx="771144" cy="769849"/>
          </a:xfrm>
          <a:prstGeom prst="rect">
            <a:avLst/>
          </a:prstGeom>
          <a:noFill/>
          <a:ln>
            <a:noFill/>
          </a:ln>
        </p:spPr>
      </p:pic>
      <p:pic>
        <p:nvPicPr>
          <p:cNvPr id="1332" name="Google Shape;1332;p12"/>
          <p:cNvPicPr preferRelativeResize="0"/>
          <p:nvPr/>
        </p:nvPicPr>
        <p:blipFill rotWithShape="1">
          <a:blip r:embed="rId4">
            <a:alphaModFix/>
          </a:blip>
          <a:srcRect b="0" l="0" r="0" t="0"/>
          <a:stretch/>
        </p:blipFill>
        <p:spPr>
          <a:xfrm>
            <a:off x="522286" y="4807761"/>
            <a:ext cx="771145" cy="770769"/>
          </a:xfrm>
          <a:prstGeom prst="rect">
            <a:avLst/>
          </a:prstGeom>
          <a:noFill/>
          <a:ln>
            <a:noFill/>
          </a:ln>
        </p:spPr>
      </p:pic>
      <p:pic>
        <p:nvPicPr>
          <p:cNvPr id="1333" name="Google Shape;1333;p12"/>
          <p:cNvPicPr preferRelativeResize="0"/>
          <p:nvPr/>
        </p:nvPicPr>
        <p:blipFill rotWithShape="1">
          <a:blip r:embed="rId5">
            <a:alphaModFix/>
          </a:blip>
          <a:srcRect b="0" l="0" r="0" t="0"/>
          <a:stretch/>
        </p:blipFill>
        <p:spPr>
          <a:xfrm>
            <a:off x="522287" y="3094055"/>
            <a:ext cx="771144" cy="770768"/>
          </a:xfrm>
          <a:prstGeom prst="rect">
            <a:avLst/>
          </a:prstGeom>
          <a:noFill/>
          <a:ln>
            <a:noFill/>
          </a:ln>
        </p:spPr>
      </p:pic>
      <p:sp>
        <p:nvSpPr>
          <p:cNvPr id="1334" name="Google Shape;1334;p12"/>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3"/>
          <p:cNvSpPr txBox="1"/>
          <p:nvPr>
            <p:ph type="title"/>
          </p:nvPr>
        </p:nvSpPr>
        <p:spPr>
          <a:xfrm>
            <a:off x="522287" y="365125"/>
            <a:ext cx="11147426" cy="73152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800"/>
              <a:buFont typeface="Arial"/>
              <a:buNone/>
            </a:pPr>
            <a:r>
              <a:rPr lang="en-US"/>
              <a:t>Conclusion </a:t>
            </a:r>
            <a:endParaRPr/>
          </a:p>
        </p:txBody>
      </p:sp>
      <p:sp>
        <p:nvSpPr>
          <p:cNvPr id="1341" name="Google Shape;1341;p13"/>
          <p:cNvSpPr txBox="1"/>
          <p:nvPr>
            <p:ph idx="4294967295" type="body"/>
          </p:nvPr>
        </p:nvSpPr>
        <p:spPr>
          <a:xfrm>
            <a:off x="523875" y="995680"/>
            <a:ext cx="11092392" cy="5313680"/>
          </a:xfrm>
          <a:prstGeom prst="rect">
            <a:avLst/>
          </a:prstGeom>
          <a:noFill/>
          <a:ln>
            <a:noFill/>
          </a:ln>
        </p:spPr>
        <p:txBody>
          <a:bodyPr anchorCtr="0" anchor="t" bIns="0" lIns="0" spcFirstLastPara="1" rIns="0" wrap="square" tIns="0">
            <a:normAutofit/>
          </a:bodyPr>
          <a:lstStyle/>
          <a:p>
            <a:pPr indent="-457200" lvl="0" marL="457200" rtl="0" algn="l">
              <a:lnSpc>
                <a:spcPct val="100000"/>
              </a:lnSpc>
              <a:spcBef>
                <a:spcPts val="0"/>
              </a:spcBef>
              <a:spcAft>
                <a:spcPts val="0"/>
              </a:spcAft>
              <a:buClr>
                <a:schemeClr val="dk1"/>
              </a:buClr>
              <a:buSzPts val="2400"/>
              <a:buFont typeface="Arial"/>
              <a:buChar char="•"/>
            </a:pPr>
            <a:r>
              <a:rPr b="0" i="0" lang="en-US" sz="2400" u="none" strike="noStrike"/>
              <a:t>GenAI/FM-enabled MDs </a:t>
            </a:r>
            <a:r>
              <a:rPr lang="en-US" sz="2400"/>
              <a:t>can be regulated within existing MDs regulatory frameworks.</a:t>
            </a:r>
            <a:endParaRPr b="0" i="0" sz="2400" u="none" strike="noStrike"/>
          </a:p>
          <a:p>
            <a:pPr indent="-457200" lvl="2" marL="822960" rtl="0" algn="l">
              <a:lnSpc>
                <a:spcPct val="100000"/>
              </a:lnSpc>
              <a:spcBef>
                <a:spcPts val="600"/>
              </a:spcBef>
              <a:spcAft>
                <a:spcPts val="0"/>
              </a:spcAft>
              <a:buClr>
                <a:schemeClr val="dk1"/>
              </a:buClr>
              <a:buSzPts val="2200"/>
              <a:buChar char="–"/>
            </a:pPr>
            <a:r>
              <a:rPr lang="en-US" sz="2200"/>
              <a:t>Pre-Determined Change Control Plans are a valuable regulatory tool for FM/GenAI-enabled MDs to ensure safety and effectiveness, and agility.</a:t>
            </a:r>
            <a:endParaRPr/>
          </a:p>
          <a:p>
            <a:pPr indent="-457200" lvl="2" marL="822960" rtl="0" algn="l">
              <a:lnSpc>
                <a:spcPct val="100000"/>
              </a:lnSpc>
              <a:spcBef>
                <a:spcPts val="600"/>
              </a:spcBef>
              <a:spcAft>
                <a:spcPts val="0"/>
              </a:spcAft>
              <a:buClr>
                <a:schemeClr val="dk1"/>
              </a:buClr>
              <a:buSzPts val="2200"/>
              <a:buChar char="–"/>
            </a:pPr>
            <a:r>
              <a:rPr lang="en-US" sz="2200"/>
              <a:t>Continuous postmarket monitoring of GenAI enabled MDs can help bridge the gap between premarket assessment and real-world performance.</a:t>
            </a:r>
            <a:endParaRPr/>
          </a:p>
          <a:p>
            <a:pPr indent="0" lvl="0" marL="0" rtl="0" algn="l">
              <a:lnSpc>
                <a:spcPct val="100000"/>
              </a:lnSpc>
              <a:spcBef>
                <a:spcPts val="1200"/>
              </a:spcBef>
              <a:spcAft>
                <a:spcPts val="0"/>
              </a:spcAft>
              <a:buClr>
                <a:schemeClr val="dk1"/>
              </a:buClr>
              <a:buSzPts val="2400"/>
              <a:buNone/>
            </a:pPr>
            <a:r>
              <a:t/>
            </a:r>
            <a:endParaRPr sz="2400"/>
          </a:p>
          <a:p>
            <a:pPr indent="-457200" lvl="0" marL="457200" rtl="0" algn="l">
              <a:lnSpc>
                <a:spcPct val="100000"/>
              </a:lnSpc>
              <a:spcBef>
                <a:spcPts val="1200"/>
              </a:spcBef>
              <a:spcAft>
                <a:spcPts val="0"/>
              </a:spcAft>
              <a:buClr>
                <a:schemeClr val="dk1"/>
              </a:buClr>
              <a:buSzPts val="2400"/>
              <a:buFont typeface="Arial"/>
              <a:buChar char="•"/>
            </a:pPr>
            <a:r>
              <a:rPr lang="en-US" sz="2400"/>
              <a:t>Medical device regulatory authorities are best suited to oversee the governance of GenAI/FM-enabled medical devices, given their domain expertise and established frameworks.</a:t>
            </a:r>
            <a:endParaRPr/>
          </a:p>
          <a:p>
            <a:pPr indent="-457200" lvl="0" marL="457200" rtl="0" algn="l">
              <a:lnSpc>
                <a:spcPct val="100000"/>
              </a:lnSpc>
              <a:spcBef>
                <a:spcPts val="1200"/>
              </a:spcBef>
              <a:spcAft>
                <a:spcPts val="0"/>
              </a:spcAft>
              <a:buClr>
                <a:schemeClr val="dk1"/>
              </a:buClr>
              <a:buSzPts val="2400"/>
              <a:buFont typeface="Arial"/>
              <a:buChar char="•"/>
            </a:pPr>
            <a:r>
              <a:rPr lang="en-US" sz="2400"/>
              <a:t>International regulatory coordination is vital to harmonize policies and requirements for GenAI/FM-enabled medical devices.</a:t>
            </a:r>
            <a:endParaRPr/>
          </a:p>
          <a:p>
            <a:pPr indent="-304800" lvl="0" marL="457200" rtl="0" algn="l">
              <a:lnSpc>
                <a:spcPct val="100000"/>
              </a:lnSpc>
              <a:spcBef>
                <a:spcPts val="1200"/>
              </a:spcBef>
              <a:spcAft>
                <a:spcPts val="0"/>
              </a:spcAft>
              <a:buClr>
                <a:schemeClr val="dk1"/>
              </a:buClr>
              <a:buSzPts val="2400"/>
              <a:buFont typeface="Arial"/>
              <a:buNone/>
            </a:pPr>
            <a:r>
              <a:t/>
            </a:r>
            <a:endParaRPr sz="2400"/>
          </a:p>
        </p:txBody>
      </p:sp>
      <p:sp>
        <p:nvSpPr>
          <p:cNvPr id="1342" name="Google Shape;1342;p13"/>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2"/>
          <p:cNvSpPr/>
          <p:nvPr/>
        </p:nvSpPr>
        <p:spPr>
          <a:xfrm>
            <a:off x="0" y="6003235"/>
            <a:ext cx="12192000" cy="8547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A doctor using a tablet next to a ct scan machine&#10;&#10;AI-generated content may be incorrect." id="1025" name="Google Shape;1025;p2"/>
          <p:cNvPicPr preferRelativeResize="0"/>
          <p:nvPr/>
        </p:nvPicPr>
        <p:blipFill rotWithShape="1">
          <a:blip r:embed="rId3">
            <a:alphaModFix amt="84000"/>
          </a:blip>
          <a:srcRect b="-1" l="1630" r="38469" t="1"/>
          <a:stretch/>
        </p:blipFill>
        <p:spPr>
          <a:xfrm>
            <a:off x="0" y="0"/>
            <a:ext cx="12344400" cy="6858000"/>
          </a:xfrm>
          <a:prstGeom prst="rect">
            <a:avLst/>
          </a:prstGeom>
          <a:noFill/>
          <a:ln>
            <a:noFill/>
          </a:ln>
        </p:spPr>
      </p:pic>
      <p:grpSp>
        <p:nvGrpSpPr>
          <p:cNvPr id="1026" name="Google Shape;1026;p2"/>
          <p:cNvGrpSpPr/>
          <p:nvPr/>
        </p:nvGrpSpPr>
        <p:grpSpPr>
          <a:xfrm>
            <a:off x="426377" y="1196017"/>
            <a:ext cx="5521043" cy="657583"/>
            <a:chOff x="426377" y="1196017"/>
            <a:chExt cx="5521043" cy="657583"/>
          </a:xfrm>
        </p:grpSpPr>
        <p:sp>
          <p:nvSpPr>
            <p:cNvPr id="1027" name="Google Shape;1027;p2"/>
            <p:cNvSpPr txBox="1"/>
            <p:nvPr/>
          </p:nvSpPr>
          <p:spPr>
            <a:xfrm>
              <a:off x="515474" y="1196017"/>
              <a:ext cx="5431946" cy="44411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022A6"/>
                </a:buClr>
                <a:buSzPts val="2800"/>
                <a:buFont typeface="Arial"/>
                <a:buNone/>
              </a:pPr>
              <a:r>
                <a:rPr b="1" i="0" lang="en-US" sz="2800" u="none" cap="none" strike="noStrike">
                  <a:solidFill>
                    <a:srgbClr val="6022A6"/>
                  </a:solidFill>
                  <a:latin typeface="Arial"/>
                  <a:ea typeface="Arial"/>
                  <a:cs typeface="Arial"/>
                  <a:sym typeface="Arial"/>
                </a:rPr>
                <a:t>Effortless Workflow</a:t>
              </a:r>
              <a:endParaRPr b="0" i="0" sz="1800" u="none" cap="none" strike="noStrike">
                <a:solidFill>
                  <a:srgbClr val="6022A6"/>
                </a:solidFill>
                <a:latin typeface="Arial"/>
                <a:ea typeface="Arial"/>
                <a:cs typeface="Arial"/>
                <a:sym typeface="Arial"/>
              </a:endParaRPr>
            </a:p>
          </p:txBody>
        </p:sp>
        <p:sp>
          <p:nvSpPr>
            <p:cNvPr id="1028" name="Google Shape;1028;p2"/>
            <p:cNvSpPr txBox="1"/>
            <p:nvPr/>
          </p:nvSpPr>
          <p:spPr>
            <a:xfrm>
              <a:off x="426377" y="1515046"/>
              <a:ext cx="444054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Simplified scanning from start to finish</a:t>
              </a:r>
              <a:endParaRPr/>
            </a:p>
          </p:txBody>
        </p:sp>
      </p:grpSp>
      <p:grpSp>
        <p:nvGrpSpPr>
          <p:cNvPr id="1029" name="Google Shape;1029;p2"/>
          <p:cNvGrpSpPr/>
          <p:nvPr/>
        </p:nvGrpSpPr>
        <p:grpSpPr>
          <a:xfrm>
            <a:off x="520607" y="4691145"/>
            <a:ext cx="2692213" cy="1347356"/>
            <a:chOff x="-9945688" y="3716446"/>
            <a:chExt cx="2692213" cy="1347356"/>
          </a:xfrm>
        </p:grpSpPr>
        <p:sp>
          <p:nvSpPr>
            <p:cNvPr id="1030" name="Google Shape;1030;p2"/>
            <p:cNvSpPr/>
            <p:nvPr/>
          </p:nvSpPr>
          <p:spPr>
            <a:xfrm>
              <a:off x="-9945688" y="3815590"/>
              <a:ext cx="2242950" cy="1248212"/>
            </a:xfrm>
            <a:prstGeom prst="roundRect">
              <a:avLst>
                <a:gd fmla="val 9797" name="adj"/>
              </a:avLst>
            </a:prstGeom>
            <a:solidFill>
              <a:srgbClr val="E4E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31" name="Google Shape;1031;p2"/>
            <p:cNvSpPr/>
            <p:nvPr/>
          </p:nvSpPr>
          <p:spPr>
            <a:xfrm>
              <a:off x="-9296776" y="3716446"/>
              <a:ext cx="2043301" cy="101566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0000"/>
                  </a:solidFill>
                  <a:latin typeface="Arial"/>
                  <a:ea typeface="Arial"/>
                  <a:cs typeface="Arial"/>
                  <a:sym typeface="Arial"/>
                </a:rPr>
                <a:t>56</a:t>
              </a:r>
              <a:r>
                <a:rPr b="0" i="0" lang="en-US"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1032" name="Google Shape;1032;p2"/>
            <p:cNvSpPr/>
            <p:nvPr/>
          </p:nvSpPr>
          <p:spPr>
            <a:xfrm>
              <a:off x="-9279192" y="4529544"/>
              <a:ext cx="157509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reduction in </a:t>
              </a:r>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positioning time</a:t>
              </a:r>
              <a:r>
                <a:rPr b="0" baseline="30000" i="0" lang="en-US" sz="1200" u="none" cap="none" strike="noStrike">
                  <a:solidFill>
                    <a:srgbClr val="000000"/>
                  </a:solidFill>
                  <a:latin typeface="Arial"/>
                  <a:ea typeface="Arial"/>
                  <a:cs typeface="Arial"/>
                  <a:sym typeface="Arial"/>
                </a:rPr>
                <a:t>1</a:t>
              </a:r>
              <a:endParaRPr/>
            </a:p>
          </p:txBody>
        </p:sp>
        <p:pic>
          <p:nvPicPr>
            <p:cNvPr id="1033" name="Google Shape;1033;p2"/>
            <p:cNvPicPr preferRelativeResize="0"/>
            <p:nvPr/>
          </p:nvPicPr>
          <p:blipFill rotWithShape="1">
            <a:blip r:embed="rId4">
              <a:alphaModFix/>
            </a:blip>
            <a:srcRect b="0" l="0" r="0" t="0"/>
            <a:stretch/>
          </p:blipFill>
          <p:spPr>
            <a:xfrm>
              <a:off x="-9796947" y="4236784"/>
              <a:ext cx="443664" cy="443664"/>
            </a:xfrm>
            <a:prstGeom prst="rect">
              <a:avLst/>
            </a:prstGeom>
            <a:noFill/>
            <a:ln>
              <a:noFill/>
            </a:ln>
          </p:spPr>
        </p:pic>
      </p:grpSp>
      <p:grpSp>
        <p:nvGrpSpPr>
          <p:cNvPr id="1034" name="Google Shape;1034;p2"/>
          <p:cNvGrpSpPr/>
          <p:nvPr/>
        </p:nvGrpSpPr>
        <p:grpSpPr>
          <a:xfrm>
            <a:off x="3298733" y="4691145"/>
            <a:ext cx="2692213" cy="1347356"/>
            <a:chOff x="-7167562" y="3716446"/>
            <a:chExt cx="2692213" cy="1347356"/>
          </a:xfrm>
        </p:grpSpPr>
        <p:sp>
          <p:nvSpPr>
            <p:cNvPr id="1035" name="Google Shape;1035;p2"/>
            <p:cNvSpPr/>
            <p:nvPr/>
          </p:nvSpPr>
          <p:spPr>
            <a:xfrm>
              <a:off x="-7167562" y="3815590"/>
              <a:ext cx="2242950" cy="1248212"/>
            </a:xfrm>
            <a:prstGeom prst="roundRect">
              <a:avLst>
                <a:gd fmla="val 9797" name="adj"/>
              </a:avLst>
            </a:prstGeom>
            <a:solidFill>
              <a:srgbClr val="E4E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36" name="Google Shape;1036;p2"/>
            <p:cNvSpPr/>
            <p:nvPr/>
          </p:nvSpPr>
          <p:spPr>
            <a:xfrm>
              <a:off x="-6518650" y="3716446"/>
              <a:ext cx="2043301" cy="101566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0000"/>
                  </a:solidFill>
                  <a:latin typeface="Arial"/>
                  <a:ea typeface="Arial"/>
                  <a:cs typeface="Arial"/>
                  <a:sym typeface="Arial"/>
                </a:rPr>
                <a:t>66</a:t>
              </a:r>
              <a:r>
                <a:rPr b="0" i="0" lang="en-US"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1037" name="Google Shape;1037;p2"/>
            <p:cNvSpPr/>
            <p:nvPr/>
          </p:nvSpPr>
          <p:spPr>
            <a:xfrm>
              <a:off x="-6492274" y="4529544"/>
              <a:ext cx="157509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reduction in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total exam clicks</a:t>
              </a:r>
              <a:r>
                <a:rPr b="0" baseline="30000" i="0" lang="en-US" sz="1200" u="none" cap="none" strike="noStrike">
                  <a:solidFill>
                    <a:srgbClr val="000000"/>
                  </a:solidFill>
                  <a:latin typeface="Arial"/>
                  <a:ea typeface="Arial"/>
                  <a:cs typeface="Arial"/>
                  <a:sym typeface="Arial"/>
                </a:rPr>
                <a:t>2</a:t>
              </a:r>
              <a:endParaRPr/>
            </a:p>
          </p:txBody>
        </p:sp>
        <p:pic>
          <p:nvPicPr>
            <p:cNvPr id="1038" name="Google Shape;1038;p2"/>
            <p:cNvPicPr preferRelativeResize="0"/>
            <p:nvPr/>
          </p:nvPicPr>
          <p:blipFill rotWithShape="1">
            <a:blip r:embed="rId5">
              <a:alphaModFix/>
            </a:blip>
            <a:srcRect b="0" l="0" r="0" t="0"/>
            <a:stretch/>
          </p:blipFill>
          <p:spPr>
            <a:xfrm>
              <a:off x="-7014195" y="4227179"/>
              <a:ext cx="462874" cy="462874"/>
            </a:xfrm>
            <a:prstGeom prst="rect">
              <a:avLst/>
            </a:prstGeom>
            <a:noFill/>
            <a:ln>
              <a:noFill/>
            </a:ln>
          </p:spPr>
        </p:pic>
      </p:grpSp>
      <p:grpSp>
        <p:nvGrpSpPr>
          <p:cNvPr id="1039" name="Google Shape;1039;p2"/>
          <p:cNvGrpSpPr/>
          <p:nvPr/>
        </p:nvGrpSpPr>
        <p:grpSpPr>
          <a:xfrm>
            <a:off x="6043708" y="4691145"/>
            <a:ext cx="2692213" cy="1347356"/>
            <a:chOff x="-4422587" y="3716446"/>
            <a:chExt cx="2692213" cy="1347356"/>
          </a:xfrm>
        </p:grpSpPr>
        <p:sp>
          <p:nvSpPr>
            <p:cNvPr id="1040" name="Google Shape;1040;p2"/>
            <p:cNvSpPr/>
            <p:nvPr/>
          </p:nvSpPr>
          <p:spPr>
            <a:xfrm>
              <a:off x="-4422587" y="3815590"/>
              <a:ext cx="2242950" cy="1248212"/>
            </a:xfrm>
            <a:prstGeom prst="roundRect">
              <a:avLst>
                <a:gd fmla="val 9797" name="adj"/>
              </a:avLst>
            </a:prstGeom>
            <a:solidFill>
              <a:srgbClr val="E4E4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41" name="Google Shape;1041;p2"/>
            <p:cNvSpPr/>
            <p:nvPr/>
          </p:nvSpPr>
          <p:spPr>
            <a:xfrm>
              <a:off x="-3773675" y="3716446"/>
              <a:ext cx="2043301" cy="101566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0000"/>
                  </a:solidFill>
                  <a:latin typeface="Arial"/>
                  <a:ea typeface="Arial"/>
                  <a:cs typeface="Arial"/>
                  <a:sym typeface="Arial"/>
                </a:rPr>
                <a:t>21</a:t>
              </a:r>
              <a:r>
                <a:rPr b="0" i="0" lang="en-US" sz="4500" u="none" cap="none" strike="noStrike">
                  <a:solidFill>
                    <a:srgbClr val="000000"/>
                  </a:solidFill>
                  <a:latin typeface="Arial"/>
                  <a:ea typeface="Arial"/>
                  <a:cs typeface="Arial"/>
                  <a:sym typeface="Arial"/>
                </a:rPr>
                <a:t>%</a:t>
              </a:r>
              <a:endParaRPr b="0" i="0" sz="4500" u="none" cap="none" strike="noStrike">
                <a:solidFill>
                  <a:srgbClr val="000000"/>
                </a:solidFill>
                <a:latin typeface="Arial"/>
                <a:ea typeface="Arial"/>
                <a:cs typeface="Arial"/>
                <a:sym typeface="Arial"/>
              </a:endParaRPr>
            </a:p>
          </p:txBody>
        </p:sp>
        <p:sp>
          <p:nvSpPr>
            <p:cNvPr id="1042" name="Google Shape;1042;p2"/>
            <p:cNvSpPr/>
            <p:nvPr/>
          </p:nvSpPr>
          <p:spPr>
            <a:xfrm>
              <a:off x="-3756091" y="4529544"/>
              <a:ext cx="157509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reduction in total exam time</a:t>
              </a:r>
              <a:r>
                <a:rPr b="0" baseline="30000" i="0" lang="en-US" sz="1200" u="none" cap="none" strike="noStrike">
                  <a:solidFill>
                    <a:srgbClr val="000000"/>
                  </a:solidFill>
                  <a:latin typeface="Arial"/>
                  <a:ea typeface="Arial"/>
                  <a:cs typeface="Arial"/>
                  <a:sym typeface="Arial"/>
                </a:rPr>
                <a:t>3</a:t>
              </a:r>
              <a:endParaRPr/>
            </a:p>
          </p:txBody>
        </p:sp>
        <p:pic>
          <p:nvPicPr>
            <p:cNvPr id="1043" name="Google Shape;1043;p2"/>
            <p:cNvPicPr preferRelativeResize="0"/>
            <p:nvPr/>
          </p:nvPicPr>
          <p:blipFill rotWithShape="1">
            <a:blip r:embed="rId6">
              <a:alphaModFix/>
            </a:blip>
            <a:srcRect b="0" l="0" r="0" t="0"/>
            <a:stretch/>
          </p:blipFill>
          <p:spPr>
            <a:xfrm>
              <a:off x="-4311234" y="4240198"/>
              <a:ext cx="436836" cy="436836"/>
            </a:xfrm>
            <a:prstGeom prst="rect">
              <a:avLst/>
            </a:prstGeom>
            <a:noFill/>
            <a:ln>
              <a:noFill/>
            </a:ln>
          </p:spPr>
        </p:pic>
      </p:grpSp>
      <p:sp>
        <p:nvSpPr>
          <p:cNvPr id="1044" name="Google Shape;1044;p2"/>
          <p:cNvSpPr txBox="1"/>
          <p:nvPr/>
        </p:nvSpPr>
        <p:spPr>
          <a:xfrm>
            <a:off x="451302" y="2133166"/>
            <a:ext cx="5431946"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Effortless Workflow intelligently automates CT workflow from pre-scan protocoling to post-scan processing. </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It uses automated and AI-based features to help streamline</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the entire CT experience, providing maximum efficiency</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and consistency. </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45" name="Google Shape;1045;p2"/>
          <p:cNvSpPr txBox="1"/>
          <p:nvPr/>
        </p:nvSpPr>
        <p:spPr>
          <a:xfrm>
            <a:off x="536906" y="4442861"/>
            <a:ext cx="1152211" cy="3008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Pre-scan</a:t>
            </a:r>
            <a:endParaRPr/>
          </a:p>
        </p:txBody>
      </p:sp>
      <p:sp>
        <p:nvSpPr>
          <p:cNvPr id="1046" name="Google Shape;1046;p2"/>
          <p:cNvSpPr txBox="1"/>
          <p:nvPr/>
        </p:nvSpPr>
        <p:spPr>
          <a:xfrm>
            <a:off x="3308684" y="4426820"/>
            <a:ext cx="1904999" cy="30881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During scan</a:t>
            </a:r>
            <a:endParaRPr/>
          </a:p>
        </p:txBody>
      </p:sp>
      <p:sp>
        <p:nvSpPr>
          <p:cNvPr id="1047" name="Google Shape;1047;p2"/>
          <p:cNvSpPr txBox="1"/>
          <p:nvPr/>
        </p:nvSpPr>
        <p:spPr>
          <a:xfrm>
            <a:off x="6073588" y="4426820"/>
            <a:ext cx="1904999" cy="30881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Post-scan</a:t>
            </a:r>
            <a:endParaRPr/>
          </a:p>
        </p:txBody>
      </p:sp>
      <p:pic>
        <p:nvPicPr>
          <p:cNvPr descr="A purple and black text&#10;&#10;AI-generated content may be incorrect." id="1048" name="Google Shape;1048;p2"/>
          <p:cNvPicPr preferRelativeResize="0"/>
          <p:nvPr/>
        </p:nvPicPr>
        <p:blipFill rotWithShape="1">
          <a:blip r:embed="rId7">
            <a:alphaModFix/>
          </a:blip>
          <a:srcRect b="0" l="0" r="0" t="0"/>
          <a:stretch/>
        </p:blipFill>
        <p:spPr>
          <a:xfrm>
            <a:off x="10213167" y="330701"/>
            <a:ext cx="1502586" cy="512939"/>
          </a:xfrm>
          <a:prstGeom prst="rect">
            <a:avLst/>
          </a:prstGeom>
          <a:noFill/>
          <a:ln>
            <a:noFill/>
          </a:ln>
        </p:spPr>
      </p:pic>
      <p:sp>
        <p:nvSpPr>
          <p:cNvPr id="1049" name="Google Shape;1049;p2"/>
          <p:cNvSpPr/>
          <p:nvPr/>
        </p:nvSpPr>
        <p:spPr>
          <a:xfrm>
            <a:off x="451302" y="445853"/>
            <a:ext cx="1638755" cy="217714"/>
          </a:xfrm>
          <a:prstGeom prst="roundRect">
            <a:avLst>
              <a:gd fmla="val 16667" name="adj"/>
            </a:avLst>
          </a:prstGeom>
          <a:solidFill>
            <a:srgbClr val="9E6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u="none" cap="none" strike="noStrike">
                <a:solidFill>
                  <a:schemeClr val="lt1"/>
                </a:solidFill>
                <a:latin typeface="Arial"/>
                <a:ea typeface="Arial"/>
                <a:cs typeface="Arial"/>
                <a:sym typeface="Arial"/>
              </a:rPr>
              <a:t>Workflow Optimization</a:t>
            </a:r>
            <a:endParaRPr/>
          </a:p>
        </p:txBody>
      </p:sp>
      <p:sp>
        <p:nvSpPr>
          <p:cNvPr id="1050" name="Google Shape;1050;p2"/>
          <p:cNvSpPr txBox="1"/>
          <p:nvPr/>
        </p:nvSpPr>
        <p:spPr>
          <a:xfrm>
            <a:off x="465667" y="6107663"/>
            <a:ext cx="11102556"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BABABA"/>
              </a:buClr>
              <a:buSzPts val="600"/>
              <a:buFont typeface="Arial"/>
              <a:buNone/>
            </a:pPr>
            <a:r>
              <a:rPr b="0" i="0" lang="en-US" sz="600" u="none" cap="none" strike="noStrike">
                <a:solidFill>
                  <a:srgbClr val="BABABA"/>
                </a:solidFill>
                <a:latin typeface="Arial"/>
                <a:ea typeface="Arial"/>
                <a:cs typeface="Arial"/>
                <a:sym typeface="Arial"/>
              </a:rPr>
              <a:t>1 The data was based on comparison between GE’s legacy products (16 ch and 64 ch scanner) and Revolution Ascend in the three institutions using a pilot product and  selected routine head and body. The data set of this comparison was 838 exams for legacy products and 1387 exams for Revolution Ascend. The time saving value may not be effective for all institutions depending on the clinical practice. Defined the scan setting time is from “Open new patient” to “Confirm setting for Scout”</a:t>
            </a:r>
            <a:endParaRPr/>
          </a:p>
          <a:p>
            <a:pPr indent="0" lvl="0" marL="0" marR="0" rtl="0" algn="just">
              <a:lnSpc>
                <a:spcPct val="100000"/>
              </a:lnSpc>
              <a:spcBef>
                <a:spcPts val="0"/>
              </a:spcBef>
              <a:spcAft>
                <a:spcPts val="0"/>
              </a:spcAft>
              <a:buClr>
                <a:srgbClr val="BABABA"/>
              </a:buClr>
              <a:buSzPts val="600"/>
              <a:buFont typeface="Arial"/>
              <a:buNone/>
            </a:pPr>
            <a:r>
              <a:rPr b="0" i="0" lang="en-US" sz="600" u="none" cap="none" strike="noStrike">
                <a:solidFill>
                  <a:srgbClr val="BABABA"/>
                </a:solidFill>
                <a:latin typeface="Arial"/>
                <a:ea typeface="Arial"/>
                <a:cs typeface="Arial"/>
                <a:sym typeface="Arial"/>
              </a:rPr>
              <a:t>2 Compared with legacy GE scanner. The required clicks are defined as clicks required to execute a scan from selecting a new patient till start scan. All associated clicks for and in clinical practice, number of the required clicks may vary depending on the circumstances, including but not limited to, the clinical task, exam type, clinical practice, and image reconstruction technique.</a:t>
            </a:r>
            <a:endParaRPr/>
          </a:p>
          <a:p>
            <a:pPr indent="0" lvl="0" marL="0" marR="0" rtl="0" algn="just">
              <a:lnSpc>
                <a:spcPct val="100000"/>
              </a:lnSpc>
              <a:spcBef>
                <a:spcPts val="0"/>
              </a:spcBef>
              <a:spcAft>
                <a:spcPts val="0"/>
              </a:spcAft>
              <a:buClr>
                <a:srgbClr val="BABABA"/>
              </a:buClr>
              <a:buSzPts val="600"/>
              <a:buFont typeface="Arial"/>
              <a:buNone/>
            </a:pPr>
            <a:r>
              <a:rPr b="0" i="0" lang="en-US" sz="600" u="none" cap="none" strike="noStrike">
                <a:solidFill>
                  <a:srgbClr val="BABABA"/>
                </a:solidFill>
                <a:latin typeface="Arial"/>
                <a:ea typeface="Arial"/>
                <a:cs typeface="Arial"/>
                <a:sym typeface="Arial"/>
              </a:rPr>
              <a:t>3 The data was based on comparison between GE’s legacy products (16 ch and 64 ch scanner) and Revolution Ascend in the three institutions using a pilot product and selected routine head and body. The data set of this comparison was 838 exams for legacy products and 1387 exams for Revolution Ascend. The time saving value may not be effective for all institutions depending on the clinical practice. Definition of entire exam time is from “Open new patient” to “Last primary recon completed” for Revolution Ascend and “Close exam” for legacy products.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3"/>
          <p:cNvSpPr txBox="1"/>
          <p:nvPr/>
        </p:nvSpPr>
        <p:spPr>
          <a:xfrm>
            <a:off x="505314" y="1159536"/>
            <a:ext cx="6116820" cy="44411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022A6"/>
              </a:buClr>
              <a:buSzPts val="2800"/>
              <a:buFont typeface="Arial"/>
              <a:buNone/>
            </a:pPr>
            <a:r>
              <a:rPr b="1" i="0" lang="en-US" sz="2800" u="none" cap="none" strike="noStrike">
                <a:solidFill>
                  <a:srgbClr val="6022A6"/>
                </a:solidFill>
                <a:latin typeface="Arial"/>
                <a:ea typeface="Arial"/>
                <a:cs typeface="Arial"/>
                <a:sym typeface="Arial"/>
              </a:rPr>
              <a:t>AI Guidance</a:t>
            </a:r>
            <a:endParaRPr/>
          </a:p>
        </p:txBody>
      </p:sp>
      <p:grpSp>
        <p:nvGrpSpPr>
          <p:cNvPr id="1057" name="Google Shape;1057;p3"/>
          <p:cNvGrpSpPr/>
          <p:nvPr/>
        </p:nvGrpSpPr>
        <p:grpSpPr>
          <a:xfrm>
            <a:off x="451302" y="1603647"/>
            <a:ext cx="9739178" cy="4708066"/>
            <a:chOff x="-11803071" y="1307021"/>
            <a:chExt cx="4955729" cy="2380688"/>
          </a:xfrm>
        </p:grpSpPr>
        <p:sp>
          <p:nvSpPr>
            <p:cNvPr id="1058" name="Google Shape;1058;p3"/>
            <p:cNvSpPr txBox="1"/>
            <p:nvPr/>
          </p:nvSpPr>
          <p:spPr>
            <a:xfrm>
              <a:off x="-8139354" y="2080301"/>
              <a:ext cx="1292012" cy="12450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6A6A6A"/>
                </a:buClr>
                <a:buSzPts val="1600"/>
                <a:buFont typeface="Arial"/>
                <a:buNone/>
              </a:pPr>
              <a:r>
                <a:rPr b="0" i="0" lang="en-US" sz="1600" u="none" cap="none" strike="noStrike">
                  <a:solidFill>
                    <a:srgbClr val="6A6A6A"/>
                  </a:solidFill>
                  <a:latin typeface="Arial"/>
                  <a:ea typeface="Arial"/>
                  <a:cs typeface="Arial"/>
                  <a:sym typeface="Arial"/>
                </a:rPr>
                <a:t>Real-time guidance</a:t>
              </a:r>
              <a:endParaRPr/>
            </a:p>
          </p:txBody>
        </p:sp>
        <p:pic>
          <p:nvPicPr>
            <p:cNvPr id="1059" name="Google Shape;1059;p3"/>
            <p:cNvPicPr preferRelativeResize="0"/>
            <p:nvPr/>
          </p:nvPicPr>
          <p:blipFill rotWithShape="1">
            <a:blip r:embed="rId3">
              <a:alphaModFix/>
            </a:blip>
            <a:srcRect b="0" l="0" r="0" t="0"/>
            <a:stretch/>
          </p:blipFill>
          <p:spPr>
            <a:xfrm>
              <a:off x="-11803071" y="1307021"/>
              <a:ext cx="3313895" cy="2380688"/>
            </a:xfrm>
            <a:prstGeom prst="rect">
              <a:avLst/>
            </a:prstGeom>
            <a:noFill/>
            <a:ln>
              <a:noFill/>
            </a:ln>
          </p:spPr>
        </p:pic>
        <p:sp>
          <p:nvSpPr>
            <p:cNvPr id="1060" name="Google Shape;1060;p3"/>
            <p:cNvSpPr/>
            <p:nvPr/>
          </p:nvSpPr>
          <p:spPr>
            <a:xfrm>
              <a:off x="-8383241" y="2046753"/>
              <a:ext cx="162560" cy="162560"/>
            </a:xfrm>
            <a:prstGeom prst="ellipse">
              <a:avLst/>
            </a:prstGeom>
            <a:solidFill>
              <a:srgbClr val="9D63DF"/>
            </a:solidFill>
            <a:ln cap="flat" cmpd="sng" w="12700">
              <a:solidFill>
                <a:srgbClr val="9D6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061" name="Google Shape;1061;p3"/>
            <p:cNvCxnSpPr>
              <a:endCxn id="1060" idx="2"/>
            </p:cNvCxnSpPr>
            <p:nvPr/>
          </p:nvCxnSpPr>
          <p:spPr>
            <a:xfrm>
              <a:off x="-10253741" y="2128033"/>
              <a:ext cx="1870500" cy="0"/>
            </a:xfrm>
            <a:prstGeom prst="straightConnector1">
              <a:avLst/>
            </a:prstGeom>
            <a:solidFill>
              <a:srgbClr val="9D63DF"/>
            </a:solidFill>
            <a:ln cap="flat" cmpd="sng" w="9525">
              <a:solidFill>
                <a:srgbClr val="9D63DF"/>
              </a:solidFill>
              <a:prstDash val="solid"/>
              <a:miter lim="800000"/>
              <a:headEnd len="sm" w="sm" type="none"/>
              <a:tailEnd len="sm" w="sm" type="none"/>
            </a:ln>
          </p:spPr>
        </p:cxnSp>
        <p:sp>
          <p:nvSpPr>
            <p:cNvPr id="1062" name="Google Shape;1062;p3"/>
            <p:cNvSpPr/>
            <p:nvPr/>
          </p:nvSpPr>
          <p:spPr>
            <a:xfrm>
              <a:off x="-8380316" y="2485665"/>
              <a:ext cx="162560" cy="162560"/>
            </a:xfrm>
            <a:prstGeom prst="ellipse">
              <a:avLst/>
            </a:prstGeom>
            <a:solidFill>
              <a:srgbClr val="9D63DF"/>
            </a:solidFill>
            <a:ln cap="flat" cmpd="sng" w="12700">
              <a:solidFill>
                <a:srgbClr val="9D6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063" name="Google Shape;1063;p3"/>
            <p:cNvCxnSpPr>
              <a:endCxn id="1062" idx="2"/>
            </p:cNvCxnSpPr>
            <p:nvPr/>
          </p:nvCxnSpPr>
          <p:spPr>
            <a:xfrm>
              <a:off x="-10516016" y="2566945"/>
              <a:ext cx="2135700" cy="0"/>
            </a:xfrm>
            <a:prstGeom prst="straightConnector1">
              <a:avLst/>
            </a:prstGeom>
            <a:solidFill>
              <a:srgbClr val="9D63DF"/>
            </a:solidFill>
            <a:ln cap="flat" cmpd="sng" w="9525">
              <a:solidFill>
                <a:srgbClr val="9D63DF"/>
              </a:solidFill>
              <a:prstDash val="solid"/>
              <a:miter lim="800000"/>
              <a:headEnd len="sm" w="sm" type="none"/>
              <a:tailEnd len="sm" w="sm" type="none"/>
            </a:ln>
          </p:spPr>
        </p:cxnSp>
        <p:sp>
          <p:nvSpPr>
            <p:cNvPr id="1064" name="Google Shape;1064;p3"/>
            <p:cNvSpPr txBox="1"/>
            <p:nvPr/>
          </p:nvSpPr>
          <p:spPr>
            <a:xfrm>
              <a:off x="-8158630" y="2502861"/>
              <a:ext cx="996494" cy="12450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6A6A6A"/>
                </a:buClr>
                <a:buSzPts val="1600"/>
                <a:buFont typeface="Arial"/>
                <a:buNone/>
              </a:pPr>
              <a:r>
                <a:rPr b="0" i="0" lang="en-US" sz="1600" u="none" cap="none" strike="noStrike">
                  <a:solidFill>
                    <a:srgbClr val="6A6A6A"/>
                  </a:solidFill>
                  <a:latin typeface="Arial"/>
                  <a:ea typeface="Arial"/>
                  <a:cs typeface="Arial"/>
                  <a:sym typeface="Arial"/>
                </a:rPr>
                <a:t>Quality</a:t>
              </a:r>
              <a:r>
                <a:rPr b="0" i="0" lang="en-US" sz="1600" u="none" cap="none" strike="noStrike">
                  <a:solidFill>
                    <a:schemeClr val="dk2"/>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Meter</a:t>
              </a:r>
              <a:endParaRPr/>
            </a:p>
          </p:txBody>
        </p:sp>
        <p:sp>
          <p:nvSpPr>
            <p:cNvPr id="1065" name="Google Shape;1065;p3"/>
            <p:cNvSpPr/>
            <p:nvPr/>
          </p:nvSpPr>
          <p:spPr>
            <a:xfrm>
              <a:off x="-8376146" y="2934873"/>
              <a:ext cx="162560" cy="162560"/>
            </a:xfrm>
            <a:prstGeom prst="ellipse">
              <a:avLst/>
            </a:prstGeom>
            <a:solidFill>
              <a:srgbClr val="9D63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66" name="Google Shape;1066;p3"/>
            <p:cNvSpPr txBox="1"/>
            <p:nvPr/>
          </p:nvSpPr>
          <p:spPr>
            <a:xfrm>
              <a:off x="-8130389" y="2946281"/>
              <a:ext cx="872490" cy="12450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6A6A6A"/>
                </a:buClr>
                <a:buSzPts val="1600"/>
                <a:buFont typeface="Arial"/>
                <a:buNone/>
              </a:pPr>
              <a:r>
                <a:rPr b="0" i="0" lang="en-US" sz="1600" u="none" cap="none" strike="noStrike">
                  <a:solidFill>
                    <a:srgbClr val="6A6A6A"/>
                  </a:solidFill>
                  <a:latin typeface="Arial"/>
                  <a:ea typeface="Arial"/>
                  <a:cs typeface="Arial"/>
                  <a:sym typeface="Arial"/>
                </a:rPr>
                <a:t>Auto</a:t>
              </a:r>
              <a:r>
                <a:rPr b="0" i="0" lang="en-US" sz="1600" u="none" cap="none" strike="noStrike">
                  <a:solidFill>
                    <a:schemeClr val="dk2"/>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Capture</a:t>
              </a:r>
              <a:endParaRPr/>
            </a:p>
          </p:txBody>
        </p:sp>
        <p:sp>
          <p:nvSpPr>
            <p:cNvPr id="1067" name="Google Shape;1067;p3"/>
            <p:cNvSpPr/>
            <p:nvPr/>
          </p:nvSpPr>
          <p:spPr>
            <a:xfrm>
              <a:off x="-8376146" y="3314432"/>
              <a:ext cx="162560" cy="162560"/>
            </a:xfrm>
            <a:prstGeom prst="ellipse">
              <a:avLst/>
            </a:prstGeom>
            <a:solidFill>
              <a:srgbClr val="9D63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1068" name="Google Shape;1068;p3"/>
            <p:cNvCxnSpPr>
              <a:endCxn id="1067" idx="2"/>
            </p:cNvCxnSpPr>
            <p:nvPr/>
          </p:nvCxnSpPr>
          <p:spPr>
            <a:xfrm>
              <a:off x="-10095446" y="3395712"/>
              <a:ext cx="1719300" cy="0"/>
            </a:xfrm>
            <a:prstGeom prst="straightConnector1">
              <a:avLst/>
            </a:prstGeom>
            <a:solidFill>
              <a:srgbClr val="9D63DF"/>
            </a:solidFill>
            <a:ln cap="flat" cmpd="sng" w="9525">
              <a:solidFill>
                <a:srgbClr val="9D63DF"/>
              </a:solidFill>
              <a:prstDash val="solid"/>
              <a:miter lim="800000"/>
              <a:headEnd len="sm" w="sm" type="none"/>
              <a:tailEnd len="sm" w="sm" type="none"/>
            </a:ln>
          </p:spPr>
        </p:cxnSp>
        <p:sp>
          <p:nvSpPr>
            <p:cNvPr id="1069" name="Google Shape;1069;p3"/>
            <p:cNvSpPr txBox="1"/>
            <p:nvPr/>
          </p:nvSpPr>
          <p:spPr>
            <a:xfrm>
              <a:off x="-8148681" y="3341870"/>
              <a:ext cx="1151437" cy="12450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6A6A6A"/>
                </a:buClr>
                <a:buSzPts val="1600"/>
                <a:buFont typeface="Arial"/>
                <a:buNone/>
              </a:pPr>
              <a:r>
                <a:rPr b="0" i="0" lang="en-US" sz="1600" u="none" cap="none" strike="noStrike">
                  <a:solidFill>
                    <a:srgbClr val="6A6A6A"/>
                  </a:solidFill>
                  <a:latin typeface="Arial"/>
                  <a:ea typeface="Arial"/>
                  <a:cs typeface="Arial"/>
                  <a:sym typeface="Arial"/>
                </a:rPr>
                <a:t>Save</a:t>
              </a:r>
              <a:r>
                <a:rPr b="0" i="0" lang="en-US" sz="1600" u="none" cap="none" strike="noStrike">
                  <a:solidFill>
                    <a:schemeClr val="dk2"/>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best</a:t>
              </a:r>
              <a:r>
                <a:rPr b="0" i="0" lang="en-US" sz="1600" u="none" cap="none" strike="noStrike">
                  <a:solidFill>
                    <a:schemeClr val="dk2"/>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clip</a:t>
              </a:r>
              <a:endParaRPr/>
            </a:p>
          </p:txBody>
        </p:sp>
      </p:grpSp>
      <p:sp>
        <p:nvSpPr>
          <p:cNvPr id="1070" name="Google Shape;1070;p3"/>
          <p:cNvSpPr txBox="1"/>
          <p:nvPr/>
        </p:nvSpPr>
        <p:spPr>
          <a:xfrm>
            <a:off x="7017900" y="1457332"/>
            <a:ext cx="4433085" cy="83099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6A6A6A"/>
              </a:buClr>
              <a:buSzPts val="1600"/>
              <a:buFont typeface="Arial"/>
              <a:buChar char="•"/>
            </a:pPr>
            <a:r>
              <a:rPr b="0" i="0" lang="en-US" sz="1600" u="none" cap="none" strike="noStrike">
                <a:solidFill>
                  <a:srgbClr val="6A6A6A"/>
                </a:solidFill>
                <a:latin typeface="Arial"/>
                <a:ea typeface="Arial"/>
                <a:cs typeface="Arial"/>
                <a:sym typeface="Arial"/>
              </a:rPr>
              <a:t>Enable</a:t>
            </a:r>
            <a:r>
              <a:rPr b="0" i="0" lang="en-US" sz="1600" u="none" cap="none" strike="noStrike">
                <a:solidFill>
                  <a:srgbClr val="000000"/>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more</a:t>
            </a:r>
            <a:r>
              <a:rPr b="0" i="0" lang="en-US" sz="1600" u="none" cap="none" strike="noStrike">
                <a:solidFill>
                  <a:srgbClr val="000000"/>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healthcare</a:t>
            </a:r>
            <a:r>
              <a:rPr b="0" i="0" lang="en-US" sz="1600" u="none" cap="none" strike="noStrike">
                <a:solidFill>
                  <a:srgbClr val="000000"/>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providers</a:t>
            </a:r>
            <a:r>
              <a:rPr b="0" i="0" lang="en-US" sz="1600" u="none" cap="none" strike="noStrike">
                <a:solidFill>
                  <a:srgbClr val="000000"/>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to</a:t>
            </a:r>
            <a:r>
              <a:rPr b="0" i="0" lang="en-US" sz="1600" u="none" cap="none" strike="noStrike">
                <a:solidFill>
                  <a:srgbClr val="000000"/>
                </a:solidFill>
                <a:latin typeface="Arial"/>
                <a:ea typeface="Arial"/>
                <a:cs typeface="Arial"/>
                <a:sym typeface="Arial"/>
              </a:rPr>
              <a:t> </a:t>
            </a:r>
            <a:r>
              <a:rPr b="1" i="0" lang="en-US" sz="1600" u="none" cap="none" strike="noStrike">
                <a:solidFill>
                  <a:schemeClr val="accent1"/>
                </a:solidFill>
                <a:latin typeface="Arial"/>
                <a:ea typeface="Arial"/>
                <a:cs typeface="Arial"/>
                <a:sym typeface="Arial"/>
              </a:rPr>
              <a:t>perform high-quality ultrasound exams wherever and whenever patients need</a:t>
            </a:r>
            <a:r>
              <a:rPr b="1" i="0" lang="en-US" sz="1600" u="none" cap="none" strike="noStrike">
                <a:solidFill>
                  <a:srgbClr val="45B2C5"/>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them</a:t>
            </a:r>
            <a:endParaRPr/>
          </a:p>
        </p:txBody>
      </p:sp>
      <p:sp>
        <p:nvSpPr>
          <p:cNvPr id="1071" name="Google Shape;1071;p3"/>
          <p:cNvSpPr txBox="1"/>
          <p:nvPr/>
        </p:nvSpPr>
        <p:spPr>
          <a:xfrm>
            <a:off x="7006084" y="366551"/>
            <a:ext cx="5063996"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6A6A6A"/>
              </a:buClr>
              <a:buSzPts val="1600"/>
              <a:buFont typeface="Arial"/>
              <a:buChar char="•"/>
            </a:pPr>
            <a:r>
              <a:rPr b="0" i="0" lang="en-US" sz="1600" u="none" cap="none" strike="noStrike">
                <a:solidFill>
                  <a:srgbClr val="6A6A6A"/>
                </a:solidFill>
                <a:latin typeface="Arial"/>
                <a:ea typeface="Arial"/>
                <a:cs typeface="Arial"/>
                <a:sym typeface="Arial"/>
              </a:rPr>
              <a:t>Provide</a:t>
            </a:r>
            <a:r>
              <a:rPr b="0" i="0" lang="en-US" sz="1600" u="none" cap="none" strike="noStrike">
                <a:solidFill>
                  <a:srgbClr val="000000"/>
                </a:solidFill>
                <a:latin typeface="Arial"/>
                <a:ea typeface="Arial"/>
                <a:cs typeface="Arial"/>
                <a:sym typeface="Arial"/>
              </a:rPr>
              <a:t> </a:t>
            </a:r>
            <a:r>
              <a:rPr b="0" i="0" lang="en-US" sz="1600" u="none" cap="none" strike="noStrike">
                <a:solidFill>
                  <a:srgbClr val="6A6A6A"/>
                </a:solidFill>
                <a:latin typeface="Arial"/>
                <a:ea typeface="Arial"/>
                <a:cs typeface="Arial"/>
                <a:sym typeface="Arial"/>
              </a:rPr>
              <a:t>real-time, turn-by turn, on-screen guidance that prompts probe movements to help more medical professionals </a:t>
            </a:r>
            <a:r>
              <a:rPr b="1" i="0" lang="en-US" sz="1600" u="none" cap="none" strike="noStrike">
                <a:solidFill>
                  <a:schemeClr val="accent1"/>
                </a:solidFill>
                <a:latin typeface="Arial"/>
                <a:ea typeface="Arial"/>
                <a:cs typeface="Arial"/>
                <a:sym typeface="Arial"/>
              </a:rPr>
              <a:t>capture diagnostic-quality </a:t>
            </a:r>
            <a:br>
              <a:rPr b="1" i="0" lang="en-US" sz="1600" u="none" cap="none" strike="noStrike">
                <a:solidFill>
                  <a:schemeClr val="accent1"/>
                </a:solidFill>
                <a:latin typeface="Arial"/>
                <a:ea typeface="Arial"/>
                <a:cs typeface="Arial"/>
                <a:sym typeface="Arial"/>
              </a:rPr>
            </a:br>
            <a:r>
              <a:rPr b="1" i="0" lang="en-US" sz="1600" u="none" cap="none" strike="noStrike">
                <a:solidFill>
                  <a:schemeClr val="accent1"/>
                </a:solidFill>
                <a:latin typeface="Arial"/>
                <a:ea typeface="Arial"/>
                <a:cs typeface="Arial"/>
                <a:sym typeface="Arial"/>
              </a:rPr>
              <a:t>cardiac images.</a:t>
            </a:r>
            <a:endParaRPr/>
          </a:p>
        </p:txBody>
      </p:sp>
      <p:sp>
        <p:nvSpPr>
          <p:cNvPr id="1072" name="Google Shape;1072;p3"/>
          <p:cNvSpPr/>
          <p:nvPr/>
        </p:nvSpPr>
        <p:spPr>
          <a:xfrm>
            <a:off x="451302" y="445853"/>
            <a:ext cx="1638755" cy="217714"/>
          </a:xfrm>
          <a:prstGeom prst="roundRect">
            <a:avLst>
              <a:gd fmla="val 16667" name="adj"/>
            </a:avLst>
          </a:prstGeom>
          <a:solidFill>
            <a:srgbClr val="9E65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u="none" cap="none" strike="noStrike">
                <a:solidFill>
                  <a:schemeClr val="lt1"/>
                </a:solidFill>
                <a:latin typeface="Arial"/>
                <a:ea typeface="Arial"/>
                <a:cs typeface="Arial"/>
                <a:sym typeface="Arial"/>
              </a:rPr>
              <a:t>Access to Care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4"/>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800"/>
              <a:buFont typeface="Arial"/>
              <a:buNone/>
            </a:pPr>
            <a:r>
              <a:rPr lang="en-US"/>
              <a:t>A leap forward for AI in healthcare</a:t>
            </a:r>
            <a:endParaRPr/>
          </a:p>
        </p:txBody>
      </p:sp>
      <p:sp>
        <p:nvSpPr>
          <p:cNvPr id="1079" name="Google Shape;1079;p4"/>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grpSp>
        <p:nvGrpSpPr>
          <p:cNvPr id="1080" name="Google Shape;1080;p4"/>
          <p:cNvGrpSpPr/>
          <p:nvPr/>
        </p:nvGrpSpPr>
        <p:grpSpPr>
          <a:xfrm>
            <a:off x="1499422" y="1499229"/>
            <a:ext cx="8555901" cy="3985418"/>
            <a:chOff x="1499422" y="1499229"/>
            <a:chExt cx="8555901" cy="3985418"/>
          </a:xfrm>
        </p:grpSpPr>
        <p:grpSp>
          <p:nvGrpSpPr>
            <p:cNvPr id="1081" name="Google Shape;1081;p4"/>
            <p:cNvGrpSpPr/>
            <p:nvPr/>
          </p:nvGrpSpPr>
          <p:grpSpPr>
            <a:xfrm>
              <a:off x="3047555" y="1732762"/>
              <a:ext cx="4269397" cy="3508050"/>
              <a:chOff x="3452669" y="2022129"/>
              <a:chExt cx="4269397" cy="3508050"/>
            </a:xfrm>
          </p:grpSpPr>
          <p:sp>
            <p:nvSpPr>
              <p:cNvPr id="1082" name="Google Shape;1082;p4"/>
              <p:cNvSpPr/>
              <p:nvPr/>
            </p:nvSpPr>
            <p:spPr>
              <a:xfrm>
                <a:off x="3452669" y="2022129"/>
                <a:ext cx="4269397" cy="731520"/>
              </a:xfrm>
              <a:prstGeom prst="homePlate">
                <a:avLst>
                  <a:gd fmla="val 29240" name="adj"/>
                </a:avLst>
              </a:prstGeom>
              <a:solidFill>
                <a:schemeClr val="accent6"/>
              </a:solidFill>
              <a:ln>
                <a:noFill/>
              </a:ln>
            </p:spPr>
            <p:txBody>
              <a:bodyPr anchorCtr="1"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3" name="Google Shape;1083;p4"/>
              <p:cNvSpPr/>
              <p:nvPr/>
            </p:nvSpPr>
            <p:spPr>
              <a:xfrm>
                <a:off x="3452669" y="3399627"/>
                <a:ext cx="4269397" cy="731520"/>
              </a:xfrm>
              <a:prstGeom prst="homePlate">
                <a:avLst>
                  <a:gd fmla="val 29240" name="adj"/>
                </a:avLst>
              </a:prstGeom>
              <a:solidFill>
                <a:schemeClr val="accent6"/>
              </a:solidFill>
              <a:ln>
                <a:noFill/>
              </a:ln>
            </p:spPr>
            <p:txBody>
              <a:bodyPr anchorCtr="1"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4" name="Google Shape;1084;p4"/>
              <p:cNvSpPr/>
              <p:nvPr/>
            </p:nvSpPr>
            <p:spPr>
              <a:xfrm>
                <a:off x="3452669" y="4798659"/>
                <a:ext cx="4269397" cy="731520"/>
              </a:xfrm>
              <a:prstGeom prst="homePlate">
                <a:avLst>
                  <a:gd fmla="val 29240" name="adj"/>
                </a:avLst>
              </a:prstGeom>
              <a:solidFill>
                <a:schemeClr val="accent6"/>
              </a:solidFill>
              <a:ln>
                <a:noFill/>
              </a:ln>
            </p:spPr>
            <p:txBody>
              <a:bodyPr anchorCtr="1"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085" name="Google Shape;1085;p4"/>
            <p:cNvSpPr/>
            <p:nvPr/>
          </p:nvSpPr>
          <p:spPr>
            <a:xfrm>
              <a:off x="1499422" y="1506372"/>
              <a:ext cx="2565400" cy="3978275"/>
            </a:xfrm>
            <a:prstGeom prst="roundRect">
              <a:avLst>
                <a:gd fmla="val 579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sz="1600">
                <a:solidFill>
                  <a:schemeClr val="dk1"/>
                </a:solidFill>
                <a:latin typeface="Arial"/>
                <a:ea typeface="Arial"/>
                <a:cs typeface="Arial"/>
                <a:sym typeface="Arial"/>
              </a:endParaRPr>
            </a:p>
          </p:txBody>
        </p:sp>
        <p:sp>
          <p:nvSpPr>
            <p:cNvPr id="1086" name="Google Shape;1086;p4"/>
            <p:cNvSpPr txBox="1"/>
            <p:nvPr/>
          </p:nvSpPr>
          <p:spPr>
            <a:xfrm>
              <a:off x="1737217" y="1878024"/>
              <a:ext cx="20970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Training</a:t>
              </a:r>
              <a:endParaRPr/>
            </a:p>
          </p:txBody>
        </p:sp>
        <p:sp>
          <p:nvSpPr>
            <p:cNvPr id="1087" name="Google Shape;1087;p4"/>
            <p:cNvSpPr txBox="1"/>
            <p:nvPr/>
          </p:nvSpPr>
          <p:spPr>
            <a:xfrm>
              <a:off x="1737217" y="3249624"/>
              <a:ext cx="20970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Modality</a:t>
              </a:r>
              <a:endParaRPr/>
            </a:p>
          </p:txBody>
        </p:sp>
        <p:sp>
          <p:nvSpPr>
            <p:cNvPr id="1088" name="Google Shape;1088;p4"/>
            <p:cNvSpPr txBox="1"/>
            <p:nvPr/>
          </p:nvSpPr>
          <p:spPr>
            <a:xfrm>
              <a:off x="1737217" y="4622628"/>
              <a:ext cx="20970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Adaptability</a:t>
              </a:r>
              <a:endParaRPr/>
            </a:p>
          </p:txBody>
        </p:sp>
        <p:sp>
          <p:nvSpPr>
            <p:cNvPr id="1089" name="Google Shape;1089;p4"/>
            <p:cNvSpPr/>
            <p:nvPr/>
          </p:nvSpPr>
          <p:spPr>
            <a:xfrm>
              <a:off x="7489923" y="1499229"/>
              <a:ext cx="2565400" cy="1201745"/>
            </a:xfrm>
            <a:prstGeom prst="roundRect">
              <a:avLst>
                <a:gd fmla="val 737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dk1"/>
                  </a:solidFill>
                  <a:latin typeface="Arial"/>
                  <a:ea typeface="Arial"/>
                  <a:cs typeface="Arial"/>
                  <a:sym typeface="Arial"/>
                </a:rPr>
                <a:t>Large datasets</a:t>
              </a:r>
              <a:endParaRPr sz="1800">
                <a:solidFill>
                  <a:schemeClr val="dk1"/>
                </a:solidFill>
                <a:latin typeface="Arial"/>
                <a:ea typeface="Arial"/>
                <a:cs typeface="Arial"/>
                <a:sym typeface="Arial"/>
              </a:endParaRPr>
            </a:p>
          </p:txBody>
        </p:sp>
        <p:sp>
          <p:nvSpPr>
            <p:cNvPr id="1090" name="Google Shape;1090;p4"/>
            <p:cNvSpPr/>
            <p:nvPr/>
          </p:nvSpPr>
          <p:spPr>
            <a:xfrm>
              <a:off x="7489923" y="2884276"/>
              <a:ext cx="2565400" cy="1201745"/>
            </a:xfrm>
            <a:prstGeom prst="roundRect">
              <a:avLst>
                <a:gd fmla="val 737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dk1"/>
                  </a:solidFill>
                  <a:latin typeface="Arial"/>
                  <a:ea typeface="Arial"/>
                  <a:cs typeface="Arial"/>
                  <a:sym typeface="Arial"/>
                </a:rPr>
                <a:t>Multimodal</a:t>
              </a:r>
              <a:endParaRPr sz="1800">
                <a:solidFill>
                  <a:schemeClr val="dk1"/>
                </a:solidFill>
                <a:latin typeface="Arial"/>
                <a:ea typeface="Arial"/>
                <a:cs typeface="Arial"/>
                <a:sym typeface="Arial"/>
              </a:endParaRPr>
            </a:p>
          </p:txBody>
        </p:sp>
        <p:sp>
          <p:nvSpPr>
            <p:cNvPr id="1091" name="Google Shape;1091;p4"/>
            <p:cNvSpPr/>
            <p:nvPr/>
          </p:nvSpPr>
          <p:spPr>
            <a:xfrm>
              <a:off x="7489923" y="4282902"/>
              <a:ext cx="2565400" cy="1201745"/>
            </a:xfrm>
            <a:prstGeom prst="roundRect">
              <a:avLst>
                <a:gd fmla="val 737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dk1"/>
                  </a:solidFill>
                  <a:latin typeface="Arial"/>
                  <a:ea typeface="Arial"/>
                  <a:cs typeface="Arial"/>
                  <a:sym typeface="Arial"/>
                </a:rPr>
                <a:t>Broad</a:t>
              </a:r>
              <a:endParaRPr sz="1800">
                <a:solidFill>
                  <a:schemeClr val="dk1"/>
                </a:solidFill>
                <a:latin typeface="Arial"/>
                <a:ea typeface="Arial"/>
                <a:cs typeface="Arial"/>
                <a:sym typeface="Arial"/>
              </a:endParaRPr>
            </a:p>
          </p:txBody>
        </p:sp>
        <p:sp>
          <p:nvSpPr>
            <p:cNvPr id="1092" name="Google Shape;1092;p4"/>
            <p:cNvSpPr/>
            <p:nvPr/>
          </p:nvSpPr>
          <p:spPr>
            <a:xfrm>
              <a:off x="4408187" y="1499229"/>
              <a:ext cx="2565400" cy="1201745"/>
            </a:xfrm>
            <a:prstGeom prst="roundRect">
              <a:avLst>
                <a:gd fmla="val 7371"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dk1"/>
                  </a:solidFill>
                  <a:latin typeface="Arial"/>
                  <a:ea typeface="Arial"/>
                  <a:cs typeface="Arial"/>
                  <a:sym typeface="Arial"/>
                </a:rPr>
                <a:t>Narrow datasets</a:t>
              </a:r>
              <a:endParaRPr sz="1800">
                <a:solidFill>
                  <a:schemeClr val="dk1"/>
                </a:solidFill>
                <a:latin typeface="Arial"/>
                <a:ea typeface="Arial"/>
                <a:cs typeface="Arial"/>
                <a:sym typeface="Arial"/>
              </a:endParaRPr>
            </a:p>
          </p:txBody>
        </p:sp>
        <p:sp>
          <p:nvSpPr>
            <p:cNvPr id="1093" name="Google Shape;1093;p4"/>
            <p:cNvSpPr/>
            <p:nvPr/>
          </p:nvSpPr>
          <p:spPr>
            <a:xfrm>
              <a:off x="4408187" y="2884276"/>
              <a:ext cx="2565400" cy="1201745"/>
            </a:xfrm>
            <a:prstGeom prst="roundRect">
              <a:avLst>
                <a:gd fmla="val 7371"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dk1"/>
                  </a:solidFill>
                  <a:latin typeface="Arial"/>
                  <a:ea typeface="Arial"/>
                  <a:cs typeface="Arial"/>
                  <a:sym typeface="Arial"/>
                </a:rPr>
                <a:t>Single modality</a:t>
              </a:r>
              <a:endParaRPr sz="1800">
                <a:solidFill>
                  <a:schemeClr val="dk1"/>
                </a:solidFill>
                <a:latin typeface="Arial"/>
                <a:ea typeface="Arial"/>
                <a:cs typeface="Arial"/>
                <a:sym typeface="Arial"/>
              </a:endParaRPr>
            </a:p>
          </p:txBody>
        </p:sp>
        <p:sp>
          <p:nvSpPr>
            <p:cNvPr id="1094" name="Google Shape;1094;p4"/>
            <p:cNvSpPr/>
            <p:nvPr/>
          </p:nvSpPr>
          <p:spPr>
            <a:xfrm>
              <a:off x="4408187" y="4282902"/>
              <a:ext cx="2565400" cy="1201745"/>
            </a:xfrm>
            <a:prstGeom prst="roundRect">
              <a:avLst>
                <a:gd fmla="val 7371"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800">
                  <a:solidFill>
                    <a:schemeClr val="dk1"/>
                  </a:solidFill>
                  <a:latin typeface="Arial"/>
                  <a:ea typeface="Arial"/>
                  <a:cs typeface="Arial"/>
                  <a:sym typeface="Arial"/>
                </a:rPr>
                <a:t>Limited</a:t>
              </a:r>
              <a:endParaRPr sz="1800">
                <a:solidFill>
                  <a:schemeClr val="dk1"/>
                </a:solidFill>
                <a:latin typeface="Arial"/>
                <a:ea typeface="Arial"/>
                <a:cs typeface="Arial"/>
                <a:sym typeface="Arial"/>
              </a:endParaRPr>
            </a:p>
          </p:txBody>
        </p:sp>
        <p:cxnSp>
          <p:nvCxnSpPr>
            <p:cNvPr id="1095" name="Google Shape;1095;p4"/>
            <p:cNvCxnSpPr/>
            <p:nvPr/>
          </p:nvCxnSpPr>
          <p:spPr>
            <a:xfrm>
              <a:off x="1737217" y="4155471"/>
              <a:ext cx="2097087" cy="0"/>
            </a:xfrm>
            <a:prstGeom prst="straightConnector1">
              <a:avLst/>
            </a:prstGeom>
            <a:noFill/>
            <a:ln cap="flat" cmpd="sng" w="12700">
              <a:solidFill>
                <a:schemeClr val="lt1"/>
              </a:solidFill>
              <a:prstDash val="solid"/>
              <a:miter lim="800000"/>
              <a:headEnd len="sm" w="sm" type="none"/>
              <a:tailEnd len="sm" w="sm" type="none"/>
            </a:ln>
          </p:spPr>
        </p:cxnSp>
        <p:cxnSp>
          <p:nvCxnSpPr>
            <p:cNvPr id="1096" name="Google Shape;1096;p4"/>
            <p:cNvCxnSpPr/>
            <p:nvPr/>
          </p:nvCxnSpPr>
          <p:spPr>
            <a:xfrm>
              <a:off x="1737217" y="2743361"/>
              <a:ext cx="2097087" cy="0"/>
            </a:xfrm>
            <a:prstGeom prst="straightConnector1">
              <a:avLst/>
            </a:prstGeom>
            <a:noFill/>
            <a:ln cap="flat" cmpd="sng" w="12700">
              <a:solidFill>
                <a:schemeClr val="lt1"/>
              </a:solidFill>
              <a:prstDash val="solid"/>
              <a:miter lim="800000"/>
              <a:headEnd len="sm" w="sm" type="none"/>
              <a:tailEnd len="sm" w="sm" type="none"/>
            </a:ln>
          </p:spPr>
        </p:cxnSp>
      </p:grpSp>
      <p:sp>
        <p:nvSpPr>
          <p:cNvPr id="1097" name="Google Shape;1097;p4"/>
          <p:cNvSpPr txBox="1"/>
          <p:nvPr/>
        </p:nvSpPr>
        <p:spPr>
          <a:xfrm>
            <a:off x="5096527" y="1091537"/>
            <a:ext cx="118872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Deep Learning</a:t>
            </a:r>
            <a:endParaRPr/>
          </a:p>
        </p:txBody>
      </p:sp>
      <p:sp>
        <p:nvSpPr>
          <p:cNvPr id="1098" name="Google Shape;1098;p4"/>
          <p:cNvSpPr txBox="1"/>
          <p:nvPr/>
        </p:nvSpPr>
        <p:spPr>
          <a:xfrm>
            <a:off x="8107680" y="1091537"/>
            <a:ext cx="1869440"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Foundation Model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5"/>
          <p:cNvSpPr txBox="1"/>
          <p:nvPr>
            <p:ph type="title"/>
          </p:nvPr>
        </p:nvSpPr>
        <p:spPr>
          <a:xfrm>
            <a:off x="522288" y="365125"/>
            <a:ext cx="9976380" cy="1649942"/>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2800"/>
              <a:buFont typeface="Arial"/>
              <a:buNone/>
            </a:pPr>
            <a:r>
              <a:rPr lang="en-US" sz="2800">
                <a:solidFill>
                  <a:schemeClr val="accent1"/>
                </a:solidFill>
                <a:latin typeface="Arial"/>
                <a:ea typeface="Arial"/>
                <a:cs typeface="Arial"/>
                <a:sym typeface="Arial"/>
              </a:rPr>
              <a:t>Foundation models create more flexibility and faster scalability to unleash unprecedented efficiencies</a:t>
            </a:r>
            <a:endParaRPr/>
          </a:p>
        </p:txBody>
      </p:sp>
      <p:grpSp>
        <p:nvGrpSpPr>
          <p:cNvPr id="1105" name="Google Shape;1105;p5"/>
          <p:cNvGrpSpPr/>
          <p:nvPr/>
        </p:nvGrpSpPr>
        <p:grpSpPr>
          <a:xfrm>
            <a:off x="774172" y="1607060"/>
            <a:ext cx="4661400" cy="4239670"/>
            <a:chOff x="774172" y="1607060"/>
            <a:chExt cx="4661400" cy="4239670"/>
          </a:xfrm>
        </p:grpSpPr>
        <p:sp>
          <p:nvSpPr>
            <p:cNvPr id="1106" name="Google Shape;1106;p5"/>
            <p:cNvSpPr/>
            <p:nvPr/>
          </p:nvSpPr>
          <p:spPr>
            <a:xfrm>
              <a:off x="2940898" y="2466871"/>
              <a:ext cx="1447800" cy="3379859"/>
            </a:xfrm>
            <a:prstGeom prst="roundRect">
              <a:avLst>
                <a:gd fmla="val 10792" name="adj"/>
              </a:avLst>
            </a:prstGeom>
            <a:noFill/>
            <a:ln cap="flat" cmpd="sng" w="9525">
              <a:solidFill>
                <a:srgbClr val="D8D8D8"/>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1400">
                  <a:solidFill>
                    <a:schemeClr val="accent1"/>
                  </a:solidFill>
                  <a:latin typeface="Arial"/>
                  <a:ea typeface="Arial"/>
                  <a:cs typeface="Arial"/>
                  <a:sym typeface="Arial"/>
                </a:rPr>
                <a:t>Deploy</a:t>
              </a:r>
              <a:endParaRPr b="1" sz="1400">
                <a:solidFill>
                  <a:schemeClr val="accent1"/>
                </a:solidFill>
                <a:latin typeface="Arial"/>
                <a:ea typeface="Arial"/>
                <a:cs typeface="Arial"/>
                <a:sym typeface="Arial"/>
              </a:endParaRPr>
            </a:p>
          </p:txBody>
        </p:sp>
        <p:sp>
          <p:nvSpPr>
            <p:cNvPr id="1107" name="Google Shape;1107;p5"/>
            <p:cNvSpPr/>
            <p:nvPr/>
          </p:nvSpPr>
          <p:spPr>
            <a:xfrm>
              <a:off x="3920787" y="2787148"/>
              <a:ext cx="1510210" cy="612600"/>
            </a:xfrm>
            <a:prstGeom prst="roundRect">
              <a:avLst>
                <a:gd fmla="val 737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Abnormality detection</a:t>
              </a:r>
              <a:endParaRPr b="1" sz="1000">
                <a:solidFill>
                  <a:schemeClr val="dk1"/>
                </a:solidFill>
                <a:latin typeface="Arial"/>
                <a:ea typeface="Arial"/>
                <a:cs typeface="Arial"/>
                <a:sym typeface="Arial"/>
              </a:endParaRPr>
            </a:p>
          </p:txBody>
        </p:sp>
        <p:sp>
          <p:nvSpPr>
            <p:cNvPr id="1108" name="Google Shape;1108;p5"/>
            <p:cNvSpPr/>
            <p:nvPr/>
          </p:nvSpPr>
          <p:spPr>
            <a:xfrm>
              <a:off x="3920787" y="3459323"/>
              <a:ext cx="1510210" cy="612600"/>
            </a:xfrm>
            <a:prstGeom prst="roundRect">
              <a:avLst>
                <a:gd fmla="val 7371"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Anatomy segmentation</a:t>
              </a:r>
              <a:endParaRPr b="1" sz="1000">
                <a:solidFill>
                  <a:schemeClr val="dk1"/>
                </a:solidFill>
                <a:latin typeface="Arial"/>
                <a:ea typeface="Arial"/>
                <a:cs typeface="Arial"/>
                <a:sym typeface="Arial"/>
              </a:endParaRPr>
            </a:p>
          </p:txBody>
        </p:sp>
        <p:sp>
          <p:nvSpPr>
            <p:cNvPr id="1109" name="Google Shape;1109;p5"/>
            <p:cNvSpPr/>
            <p:nvPr/>
          </p:nvSpPr>
          <p:spPr>
            <a:xfrm>
              <a:off x="3920787" y="4125442"/>
              <a:ext cx="1510210" cy="612600"/>
            </a:xfrm>
            <a:prstGeom prst="roundRect">
              <a:avLst>
                <a:gd fmla="val 737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Automated measurements</a:t>
              </a:r>
              <a:endParaRPr b="1" sz="1000">
                <a:solidFill>
                  <a:schemeClr val="dk1"/>
                </a:solidFill>
                <a:latin typeface="Arial"/>
                <a:ea typeface="Arial"/>
                <a:cs typeface="Arial"/>
                <a:sym typeface="Arial"/>
              </a:endParaRPr>
            </a:p>
          </p:txBody>
        </p:sp>
        <p:sp>
          <p:nvSpPr>
            <p:cNvPr id="1110" name="Google Shape;1110;p5"/>
            <p:cNvSpPr/>
            <p:nvPr/>
          </p:nvSpPr>
          <p:spPr>
            <a:xfrm>
              <a:off x="3920787" y="4785506"/>
              <a:ext cx="1510210" cy="612600"/>
            </a:xfrm>
            <a:prstGeom prst="roundRect">
              <a:avLst>
                <a:gd fmla="val 7371"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Radiological quantification</a:t>
              </a:r>
              <a:endParaRPr b="1" sz="1000">
                <a:solidFill>
                  <a:schemeClr val="dk1"/>
                </a:solidFill>
                <a:latin typeface="Arial"/>
                <a:ea typeface="Arial"/>
                <a:cs typeface="Arial"/>
                <a:sym typeface="Arial"/>
              </a:endParaRPr>
            </a:p>
          </p:txBody>
        </p:sp>
        <p:sp>
          <p:nvSpPr>
            <p:cNvPr id="1111" name="Google Shape;1111;p5"/>
            <p:cNvSpPr/>
            <p:nvPr/>
          </p:nvSpPr>
          <p:spPr>
            <a:xfrm>
              <a:off x="1340698" y="2466871"/>
              <a:ext cx="1447800" cy="3379859"/>
            </a:xfrm>
            <a:prstGeom prst="roundRect">
              <a:avLst>
                <a:gd fmla="val 10792" name="adj"/>
              </a:avLst>
            </a:prstGeom>
            <a:noFill/>
            <a:ln cap="flat" cmpd="sng" w="9525">
              <a:solidFill>
                <a:srgbClr val="D8D8D8"/>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lang="en-US" sz="1400">
                  <a:solidFill>
                    <a:schemeClr val="accent1"/>
                  </a:solidFill>
                  <a:latin typeface="Arial"/>
                  <a:ea typeface="Arial"/>
                  <a:cs typeface="Arial"/>
                  <a:sym typeface="Arial"/>
                </a:rPr>
                <a:t>Train</a:t>
              </a:r>
              <a:endParaRPr b="1" sz="1400">
                <a:solidFill>
                  <a:schemeClr val="accent1"/>
                </a:solidFill>
                <a:latin typeface="Arial"/>
                <a:ea typeface="Arial"/>
                <a:cs typeface="Arial"/>
                <a:sym typeface="Arial"/>
              </a:endParaRPr>
            </a:p>
          </p:txBody>
        </p:sp>
        <p:sp>
          <p:nvSpPr>
            <p:cNvPr id="1112" name="Google Shape;1112;p5"/>
            <p:cNvSpPr txBox="1"/>
            <p:nvPr/>
          </p:nvSpPr>
          <p:spPr>
            <a:xfrm>
              <a:off x="4527073" y="2624931"/>
              <a:ext cx="646800"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400"/>
                <a:buFont typeface="Arial"/>
                <a:buNone/>
              </a:pPr>
              <a:r>
                <a:rPr b="1" lang="en-US" sz="1100">
                  <a:solidFill>
                    <a:schemeClr val="accent1"/>
                  </a:solidFill>
                  <a:latin typeface="Arial"/>
                  <a:ea typeface="Arial"/>
                  <a:cs typeface="Arial"/>
                  <a:sym typeface="Arial"/>
                </a:rPr>
                <a:t>Tasks</a:t>
              </a:r>
              <a:endParaRPr b="1" sz="1100">
                <a:solidFill>
                  <a:schemeClr val="accent1"/>
                </a:solidFill>
                <a:latin typeface="Arial"/>
                <a:ea typeface="Arial"/>
                <a:cs typeface="Arial"/>
                <a:sym typeface="Arial"/>
              </a:endParaRPr>
            </a:p>
          </p:txBody>
        </p:sp>
        <p:sp>
          <p:nvSpPr>
            <p:cNvPr id="1113" name="Google Shape;1113;p5"/>
            <p:cNvSpPr/>
            <p:nvPr/>
          </p:nvSpPr>
          <p:spPr>
            <a:xfrm>
              <a:off x="774181" y="2787148"/>
              <a:ext cx="987600" cy="612600"/>
            </a:xfrm>
            <a:prstGeom prst="roundRect">
              <a:avLst>
                <a:gd fmla="val 9214"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Arial"/>
                  <a:ea typeface="Arial"/>
                  <a:cs typeface="Arial"/>
                  <a:sym typeface="Arial"/>
                </a:rPr>
                <a:t>Labeled Data</a:t>
              </a:r>
              <a:endParaRPr b="1" sz="1000">
                <a:solidFill>
                  <a:schemeClr val="lt1"/>
                </a:solidFill>
                <a:latin typeface="Arial"/>
                <a:ea typeface="Arial"/>
                <a:cs typeface="Arial"/>
                <a:sym typeface="Arial"/>
              </a:endParaRPr>
            </a:p>
          </p:txBody>
        </p:sp>
        <p:sp>
          <p:nvSpPr>
            <p:cNvPr id="1114" name="Google Shape;1114;p5"/>
            <p:cNvSpPr/>
            <p:nvPr/>
          </p:nvSpPr>
          <p:spPr>
            <a:xfrm>
              <a:off x="2349692" y="2787148"/>
              <a:ext cx="987600" cy="612600"/>
            </a:xfrm>
            <a:prstGeom prst="roundRect">
              <a:avLst>
                <a:gd fmla="val 645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ML</a:t>
              </a:r>
              <a:endParaRPr b="1" sz="1000">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Model</a:t>
              </a:r>
              <a:endParaRPr b="1" sz="1000">
                <a:solidFill>
                  <a:schemeClr val="dk1"/>
                </a:solidFill>
                <a:latin typeface="Arial"/>
                <a:ea typeface="Arial"/>
                <a:cs typeface="Arial"/>
                <a:sym typeface="Arial"/>
              </a:endParaRPr>
            </a:p>
          </p:txBody>
        </p:sp>
        <p:sp>
          <p:nvSpPr>
            <p:cNvPr id="1115" name="Google Shape;1115;p5"/>
            <p:cNvSpPr/>
            <p:nvPr/>
          </p:nvSpPr>
          <p:spPr>
            <a:xfrm>
              <a:off x="2349692" y="3459323"/>
              <a:ext cx="987600" cy="612600"/>
            </a:xfrm>
            <a:prstGeom prst="roundRect">
              <a:avLst>
                <a:gd fmla="val 7371"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ML</a:t>
              </a:r>
              <a:endParaRPr/>
            </a:p>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Model</a:t>
              </a:r>
              <a:endParaRPr/>
            </a:p>
          </p:txBody>
        </p:sp>
        <p:sp>
          <p:nvSpPr>
            <p:cNvPr id="1116" name="Google Shape;1116;p5"/>
            <p:cNvSpPr/>
            <p:nvPr/>
          </p:nvSpPr>
          <p:spPr>
            <a:xfrm>
              <a:off x="2349692" y="4125442"/>
              <a:ext cx="987600" cy="612600"/>
            </a:xfrm>
            <a:prstGeom prst="roundRect">
              <a:avLst>
                <a:gd fmla="val 8293"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ML</a:t>
              </a:r>
              <a:endParaRPr/>
            </a:p>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Model</a:t>
              </a:r>
              <a:endParaRPr/>
            </a:p>
          </p:txBody>
        </p:sp>
        <p:sp>
          <p:nvSpPr>
            <p:cNvPr id="1117" name="Google Shape;1117;p5"/>
            <p:cNvSpPr/>
            <p:nvPr/>
          </p:nvSpPr>
          <p:spPr>
            <a:xfrm>
              <a:off x="2349692" y="4785506"/>
              <a:ext cx="987600" cy="612600"/>
            </a:xfrm>
            <a:prstGeom prst="roundRect">
              <a:avLst>
                <a:gd fmla="val 645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ML</a:t>
              </a:r>
              <a:endParaRPr/>
            </a:p>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Model</a:t>
              </a:r>
              <a:endParaRPr/>
            </a:p>
          </p:txBody>
        </p:sp>
        <p:sp>
          <p:nvSpPr>
            <p:cNvPr id="1118" name="Google Shape;1118;p5"/>
            <p:cNvSpPr txBox="1"/>
            <p:nvPr/>
          </p:nvSpPr>
          <p:spPr>
            <a:xfrm>
              <a:off x="774172" y="1607060"/>
              <a:ext cx="4661400"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lang="en-US" sz="1600">
                  <a:solidFill>
                    <a:schemeClr val="accent1"/>
                  </a:solidFill>
                  <a:latin typeface="Arial"/>
                  <a:ea typeface="Arial"/>
                  <a:cs typeface="Arial"/>
                  <a:sym typeface="Arial"/>
                </a:rPr>
                <a:t>Traditional machine learning models: </a:t>
              </a:r>
              <a:br>
                <a:rPr b="1" lang="en-US" sz="1600">
                  <a:solidFill>
                    <a:schemeClr val="accent1"/>
                  </a:solidFill>
                  <a:latin typeface="Arial"/>
                  <a:ea typeface="Arial"/>
                  <a:cs typeface="Arial"/>
                  <a:sym typeface="Arial"/>
                </a:rPr>
              </a:br>
              <a:r>
                <a:rPr b="1" lang="en-US" sz="1600">
                  <a:solidFill>
                    <a:schemeClr val="accent2"/>
                  </a:solidFill>
                  <a:latin typeface="Arial"/>
                  <a:ea typeface="Arial"/>
                  <a:cs typeface="Arial"/>
                  <a:sym typeface="Arial"/>
                </a:rPr>
                <a:t>narrow focus, narrow solutions</a:t>
              </a:r>
              <a:endParaRPr b="1" sz="1600">
                <a:solidFill>
                  <a:schemeClr val="accent2"/>
                </a:solidFill>
                <a:latin typeface="Arial"/>
                <a:ea typeface="Arial"/>
                <a:cs typeface="Arial"/>
                <a:sym typeface="Arial"/>
              </a:endParaRPr>
            </a:p>
          </p:txBody>
        </p:sp>
        <p:cxnSp>
          <p:nvCxnSpPr>
            <p:cNvPr id="1119" name="Google Shape;1119;p5"/>
            <p:cNvCxnSpPr/>
            <p:nvPr/>
          </p:nvCxnSpPr>
          <p:spPr>
            <a:xfrm>
              <a:off x="1801517" y="3100586"/>
              <a:ext cx="509430" cy="0"/>
            </a:xfrm>
            <a:prstGeom prst="straightConnector1">
              <a:avLst/>
            </a:prstGeom>
            <a:noFill/>
            <a:ln cap="flat" cmpd="sng" w="9525">
              <a:solidFill>
                <a:srgbClr val="E5E5E5"/>
              </a:solidFill>
              <a:prstDash val="solid"/>
              <a:round/>
              <a:headEnd len="sm" w="sm" type="none"/>
              <a:tailEnd len="med" w="med" type="triangle"/>
            </a:ln>
          </p:spPr>
        </p:cxnSp>
        <p:sp>
          <p:nvSpPr>
            <p:cNvPr id="1120" name="Google Shape;1120;p5"/>
            <p:cNvSpPr/>
            <p:nvPr/>
          </p:nvSpPr>
          <p:spPr>
            <a:xfrm>
              <a:off x="774181" y="3456451"/>
              <a:ext cx="987600" cy="612600"/>
            </a:xfrm>
            <a:prstGeom prst="roundRect">
              <a:avLst>
                <a:gd fmla="val 64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Arial"/>
                  <a:ea typeface="Arial"/>
                  <a:cs typeface="Arial"/>
                  <a:sym typeface="Arial"/>
                </a:rPr>
                <a:t>Labeled Data</a:t>
              </a:r>
              <a:endParaRPr b="1" sz="1000">
                <a:solidFill>
                  <a:schemeClr val="lt1"/>
                </a:solidFill>
                <a:latin typeface="Arial"/>
                <a:ea typeface="Arial"/>
                <a:cs typeface="Arial"/>
                <a:sym typeface="Arial"/>
              </a:endParaRPr>
            </a:p>
          </p:txBody>
        </p:sp>
        <p:sp>
          <p:nvSpPr>
            <p:cNvPr id="1121" name="Google Shape;1121;p5"/>
            <p:cNvSpPr/>
            <p:nvPr/>
          </p:nvSpPr>
          <p:spPr>
            <a:xfrm>
              <a:off x="774181" y="4125754"/>
              <a:ext cx="987600" cy="612600"/>
            </a:xfrm>
            <a:prstGeom prst="roundRect">
              <a:avLst>
                <a:gd fmla="val 7371"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Arial"/>
                  <a:ea typeface="Arial"/>
                  <a:cs typeface="Arial"/>
                  <a:sym typeface="Arial"/>
                </a:rPr>
                <a:t>Labeled Data</a:t>
              </a:r>
              <a:endParaRPr b="1" sz="1000">
                <a:solidFill>
                  <a:schemeClr val="lt1"/>
                </a:solidFill>
                <a:latin typeface="Arial"/>
                <a:ea typeface="Arial"/>
                <a:cs typeface="Arial"/>
                <a:sym typeface="Arial"/>
              </a:endParaRPr>
            </a:p>
          </p:txBody>
        </p:sp>
        <p:sp>
          <p:nvSpPr>
            <p:cNvPr id="1122" name="Google Shape;1122;p5"/>
            <p:cNvSpPr/>
            <p:nvPr/>
          </p:nvSpPr>
          <p:spPr>
            <a:xfrm>
              <a:off x="774181" y="4785630"/>
              <a:ext cx="987600" cy="612600"/>
            </a:xfrm>
            <a:prstGeom prst="roundRect">
              <a:avLst>
                <a:gd fmla="val 64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lt1"/>
                  </a:solidFill>
                  <a:latin typeface="Arial"/>
                  <a:ea typeface="Arial"/>
                  <a:cs typeface="Arial"/>
                  <a:sym typeface="Arial"/>
                </a:rPr>
                <a:t>Labeled Data</a:t>
              </a:r>
              <a:endParaRPr b="1" sz="1000">
                <a:solidFill>
                  <a:schemeClr val="lt1"/>
                </a:solidFill>
                <a:latin typeface="Arial"/>
                <a:ea typeface="Arial"/>
                <a:cs typeface="Arial"/>
                <a:sym typeface="Arial"/>
              </a:endParaRPr>
            </a:p>
          </p:txBody>
        </p:sp>
        <p:cxnSp>
          <p:nvCxnSpPr>
            <p:cNvPr id="1123" name="Google Shape;1123;p5"/>
            <p:cNvCxnSpPr/>
            <p:nvPr/>
          </p:nvCxnSpPr>
          <p:spPr>
            <a:xfrm>
              <a:off x="1801517" y="3751035"/>
              <a:ext cx="509430" cy="0"/>
            </a:xfrm>
            <a:prstGeom prst="straightConnector1">
              <a:avLst/>
            </a:prstGeom>
            <a:noFill/>
            <a:ln cap="flat" cmpd="sng" w="9525">
              <a:solidFill>
                <a:srgbClr val="E5E5E5"/>
              </a:solidFill>
              <a:prstDash val="solid"/>
              <a:round/>
              <a:headEnd len="sm" w="sm" type="none"/>
              <a:tailEnd len="med" w="med" type="triangle"/>
            </a:ln>
          </p:spPr>
        </p:cxnSp>
        <p:cxnSp>
          <p:nvCxnSpPr>
            <p:cNvPr id="1124" name="Google Shape;1124;p5"/>
            <p:cNvCxnSpPr/>
            <p:nvPr/>
          </p:nvCxnSpPr>
          <p:spPr>
            <a:xfrm>
              <a:off x="1801517" y="4439192"/>
              <a:ext cx="509430" cy="0"/>
            </a:xfrm>
            <a:prstGeom prst="straightConnector1">
              <a:avLst/>
            </a:prstGeom>
            <a:noFill/>
            <a:ln cap="flat" cmpd="sng" w="9525">
              <a:solidFill>
                <a:srgbClr val="E5E5E5"/>
              </a:solidFill>
              <a:prstDash val="solid"/>
              <a:round/>
              <a:headEnd len="sm" w="sm" type="none"/>
              <a:tailEnd len="med" w="med" type="triangle"/>
            </a:ln>
          </p:spPr>
        </p:cxnSp>
        <p:cxnSp>
          <p:nvCxnSpPr>
            <p:cNvPr id="1125" name="Google Shape;1125;p5"/>
            <p:cNvCxnSpPr/>
            <p:nvPr/>
          </p:nvCxnSpPr>
          <p:spPr>
            <a:xfrm>
              <a:off x="1801517" y="5089641"/>
              <a:ext cx="509430" cy="0"/>
            </a:xfrm>
            <a:prstGeom prst="straightConnector1">
              <a:avLst/>
            </a:prstGeom>
            <a:noFill/>
            <a:ln cap="flat" cmpd="sng" w="9525">
              <a:solidFill>
                <a:srgbClr val="E5E5E5"/>
              </a:solidFill>
              <a:prstDash val="solid"/>
              <a:round/>
              <a:headEnd len="sm" w="sm" type="none"/>
              <a:tailEnd len="med" w="med" type="triangle"/>
            </a:ln>
          </p:spPr>
        </p:cxnSp>
        <p:cxnSp>
          <p:nvCxnSpPr>
            <p:cNvPr id="1126" name="Google Shape;1126;p5"/>
            <p:cNvCxnSpPr/>
            <p:nvPr/>
          </p:nvCxnSpPr>
          <p:spPr>
            <a:xfrm>
              <a:off x="3375793" y="3100586"/>
              <a:ext cx="509430" cy="0"/>
            </a:xfrm>
            <a:prstGeom prst="straightConnector1">
              <a:avLst/>
            </a:prstGeom>
            <a:noFill/>
            <a:ln cap="flat" cmpd="sng" w="9525">
              <a:solidFill>
                <a:srgbClr val="E5E5E5"/>
              </a:solidFill>
              <a:prstDash val="solid"/>
              <a:round/>
              <a:headEnd len="sm" w="sm" type="none"/>
              <a:tailEnd len="med" w="med" type="triangle"/>
            </a:ln>
          </p:spPr>
        </p:cxnSp>
        <p:cxnSp>
          <p:nvCxnSpPr>
            <p:cNvPr id="1127" name="Google Shape;1127;p5"/>
            <p:cNvCxnSpPr/>
            <p:nvPr/>
          </p:nvCxnSpPr>
          <p:spPr>
            <a:xfrm>
              <a:off x="3375793" y="3751035"/>
              <a:ext cx="509430" cy="0"/>
            </a:xfrm>
            <a:prstGeom prst="straightConnector1">
              <a:avLst/>
            </a:prstGeom>
            <a:noFill/>
            <a:ln cap="flat" cmpd="sng" w="9525">
              <a:solidFill>
                <a:srgbClr val="E5E5E5"/>
              </a:solidFill>
              <a:prstDash val="solid"/>
              <a:round/>
              <a:headEnd len="sm" w="sm" type="none"/>
              <a:tailEnd len="med" w="med" type="triangle"/>
            </a:ln>
          </p:spPr>
        </p:cxnSp>
        <p:cxnSp>
          <p:nvCxnSpPr>
            <p:cNvPr id="1128" name="Google Shape;1128;p5"/>
            <p:cNvCxnSpPr/>
            <p:nvPr/>
          </p:nvCxnSpPr>
          <p:spPr>
            <a:xfrm>
              <a:off x="3375793" y="4439192"/>
              <a:ext cx="509430" cy="0"/>
            </a:xfrm>
            <a:prstGeom prst="straightConnector1">
              <a:avLst/>
            </a:prstGeom>
            <a:noFill/>
            <a:ln cap="flat" cmpd="sng" w="9525">
              <a:solidFill>
                <a:srgbClr val="E5E5E5"/>
              </a:solidFill>
              <a:prstDash val="solid"/>
              <a:round/>
              <a:headEnd len="sm" w="sm" type="none"/>
              <a:tailEnd len="med" w="med" type="triangle"/>
            </a:ln>
          </p:spPr>
        </p:cxnSp>
        <p:cxnSp>
          <p:nvCxnSpPr>
            <p:cNvPr id="1129" name="Google Shape;1129;p5"/>
            <p:cNvCxnSpPr/>
            <p:nvPr/>
          </p:nvCxnSpPr>
          <p:spPr>
            <a:xfrm>
              <a:off x="3375793" y="5089641"/>
              <a:ext cx="509430" cy="0"/>
            </a:xfrm>
            <a:prstGeom prst="straightConnector1">
              <a:avLst/>
            </a:prstGeom>
            <a:noFill/>
            <a:ln cap="flat" cmpd="sng" w="9525">
              <a:solidFill>
                <a:srgbClr val="E5E5E5"/>
              </a:solidFill>
              <a:prstDash val="solid"/>
              <a:round/>
              <a:headEnd len="sm" w="sm" type="none"/>
              <a:tailEnd len="med" w="med" type="triangle"/>
            </a:ln>
          </p:spPr>
        </p:cxnSp>
      </p:grpSp>
      <p:cxnSp>
        <p:nvCxnSpPr>
          <p:cNvPr id="1130" name="Google Shape;1130;p5"/>
          <p:cNvCxnSpPr/>
          <p:nvPr/>
        </p:nvCxnSpPr>
        <p:spPr>
          <a:xfrm>
            <a:off x="6105347" y="1633728"/>
            <a:ext cx="0" cy="4336111"/>
          </a:xfrm>
          <a:prstGeom prst="straightConnector1">
            <a:avLst/>
          </a:prstGeom>
          <a:noFill/>
          <a:ln cap="flat" cmpd="sng" w="9525">
            <a:solidFill>
              <a:srgbClr val="BFBFBF"/>
            </a:solidFill>
            <a:prstDash val="solid"/>
            <a:miter lim="800000"/>
            <a:headEnd len="sm" w="sm" type="none"/>
            <a:tailEnd len="sm" w="sm" type="none"/>
          </a:ln>
        </p:spPr>
      </p:cxnSp>
      <p:grpSp>
        <p:nvGrpSpPr>
          <p:cNvPr id="1131" name="Google Shape;1131;p5"/>
          <p:cNvGrpSpPr/>
          <p:nvPr/>
        </p:nvGrpSpPr>
        <p:grpSpPr>
          <a:xfrm>
            <a:off x="6192538" y="1607060"/>
            <a:ext cx="5455030" cy="4362779"/>
            <a:chOff x="6192538" y="1607060"/>
            <a:chExt cx="5455030" cy="4362779"/>
          </a:xfrm>
        </p:grpSpPr>
        <p:sp>
          <p:nvSpPr>
            <p:cNvPr id="1132" name="Google Shape;1132;p5"/>
            <p:cNvSpPr/>
            <p:nvPr/>
          </p:nvSpPr>
          <p:spPr>
            <a:xfrm>
              <a:off x="8934808" y="2467106"/>
              <a:ext cx="1447800" cy="3379859"/>
            </a:xfrm>
            <a:prstGeom prst="roundRect">
              <a:avLst>
                <a:gd fmla="val 7854" name="adj"/>
              </a:avLst>
            </a:prstGeom>
            <a:solidFill>
              <a:srgbClr val="F6F6F6"/>
            </a:solidFill>
            <a:ln cap="flat" cmpd="sng" w="9525">
              <a:solidFill>
                <a:srgbClr val="000000"/>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b="1" lang="en-US" sz="1400">
                  <a:solidFill>
                    <a:schemeClr val="accent1"/>
                  </a:solidFill>
                  <a:latin typeface="Arial"/>
                  <a:ea typeface="Arial"/>
                  <a:cs typeface="Arial"/>
                  <a:sym typeface="Arial"/>
                </a:rPr>
                <a:t>Fine Tune</a:t>
              </a:r>
              <a:endParaRPr/>
            </a:p>
          </p:txBody>
        </p:sp>
        <p:sp>
          <p:nvSpPr>
            <p:cNvPr id="1133" name="Google Shape;1133;p5"/>
            <p:cNvSpPr txBox="1"/>
            <p:nvPr/>
          </p:nvSpPr>
          <p:spPr>
            <a:xfrm>
              <a:off x="11647503" y="5754395"/>
              <a:ext cx="65"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400"/>
                <a:buFont typeface="Arial"/>
                <a:buNone/>
              </a:pPr>
              <a:r>
                <a:t/>
              </a:r>
              <a:endParaRPr b="1" sz="1400" u="none" cap="none" strike="noStrike">
                <a:solidFill>
                  <a:srgbClr val="000000"/>
                </a:solidFill>
                <a:latin typeface="Arial"/>
                <a:ea typeface="Arial"/>
                <a:cs typeface="Arial"/>
                <a:sym typeface="Arial"/>
              </a:endParaRPr>
            </a:p>
          </p:txBody>
        </p:sp>
        <p:sp>
          <p:nvSpPr>
            <p:cNvPr id="1134" name="Google Shape;1134;p5"/>
            <p:cNvSpPr/>
            <p:nvPr/>
          </p:nvSpPr>
          <p:spPr>
            <a:xfrm>
              <a:off x="7334608" y="2467106"/>
              <a:ext cx="1447800" cy="3379859"/>
            </a:xfrm>
            <a:prstGeom prst="roundRect">
              <a:avLst>
                <a:gd fmla="val 7120" name="adj"/>
              </a:avLst>
            </a:prstGeom>
            <a:noFill/>
            <a:ln cap="flat" cmpd="sng" w="9525">
              <a:solidFill>
                <a:schemeClr val="dk1"/>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lang="en-US" sz="1400">
                  <a:solidFill>
                    <a:schemeClr val="accent1"/>
                  </a:solidFill>
                  <a:latin typeface="Arial"/>
                  <a:ea typeface="Arial"/>
                  <a:cs typeface="Arial"/>
                  <a:sym typeface="Arial"/>
                </a:rPr>
                <a:t>Pre-train</a:t>
              </a:r>
              <a:endParaRPr b="1" sz="1400">
                <a:solidFill>
                  <a:schemeClr val="accent1"/>
                </a:solidFill>
                <a:latin typeface="Arial"/>
                <a:ea typeface="Arial"/>
                <a:cs typeface="Arial"/>
                <a:sym typeface="Arial"/>
              </a:endParaRPr>
            </a:p>
          </p:txBody>
        </p:sp>
        <p:sp>
          <p:nvSpPr>
            <p:cNvPr id="1135" name="Google Shape;1135;p5"/>
            <p:cNvSpPr/>
            <p:nvPr/>
          </p:nvSpPr>
          <p:spPr>
            <a:xfrm>
              <a:off x="6690782" y="3786326"/>
              <a:ext cx="1086600" cy="612600"/>
            </a:xfrm>
            <a:prstGeom prst="roundRect">
              <a:avLst>
                <a:gd fmla="val 7371"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1" lang="en-US" sz="1000">
                  <a:solidFill>
                    <a:schemeClr val="dk1"/>
                  </a:solidFill>
                  <a:latin typeface="Arial"/>
                  <a:ea typeface="Arial"/>
                  <a:cs typeface="Arial"/>
                  <a:sym typeface="Arial"/>
                </a:rPr>
                <a:t>Unlabeled </a:t>
              </a:r>
              <a:br>
                <a:rPr b="1" lang="en-US" sz="1000">
                  <a:solidFill>
                    <a:schemeClr val="dk1"/>
                  </a:solidFill>
                  <a:latin typeface="Arial"/>
                  <a:ea typeface="Arial"/>
                  <a:cs typeface="Arial"/>
                  <a:sym typeface="Arial"/>
                </a:rPr>
              </a:br>
              <a:r>
                <a:rPr b="1" lang="en-US" sz="1000">
                  <a:solidFill>
                    <a:schemeClr val="dk1"/>
                  </a:solidFill>
                  <a:latin typeface="Arial"/>
                  <a:ea typeface="Arial"/>
                  <a:cs typeface="Arial"/>
                  <a:sym typeface="Arial"/>
                </a:rPr>
                <a:t>Data</a:t>
              </a:r>
              <a:endParaRPr b="1" sz="1000">
                <a:solidFill>
                  <a:schemeClr val="dk1"/>
                </a:solidFill>
                <a:latin typeface="Arial"/>
                <a:ea typeface="Arial"/>
                <a:cs typeface="Arial"/>
                <a:sym typeface="Arial"/>
              </a:endParaRPr>
            </a:p>
          </p:txBody>
        </p:sp>
        <p:sp>
          <p:nvSpPr>
            <p:cNvPr id="1136" name="Google Shape;1136;p5"/>
            <p:cNvSpPr txBox="1"/>
            <p:nvPr/>
          </p:nvSpPr>
          <p:spPr>
            <a:xfrm>
              <a:off x="6724406" y="1607060"/>
              <a:ext cx="4819800"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chemeClr val="accent1"/>
                  </a:solidFill>
                  <a:latin typeface="Arial"/>
                  <a:ea typeface="Arial"/>
                  <a:cs typeface="Arial"/>
                  <a:sym typeface="Arial"/>
                </a:rPr>
                <a:t>Foundation models: </a:t>
              </a:r>
              <a:br>
                <a:rPr b="1" lang="en-US" sz="1600">
                  <a:solidFill>
                    <a:schemeClr val="accent1"/>
                  </a:solidFill>
                  <a:latin typeface="Arial"/>
                  <a:ea typeface="Arial"/>
                  <a:cs typeface="Arial"/>
                  <a:sym typeface="Arial"/>
                </a:rPr>
              </a:br>
              <a:r>
                <a:rPr b="1" lang="en-US" sz="1600">
                  <a:solidFill>
                    <a:schemeClr val="accent2"/>
                  </a:solidFill>
                  <a:latin typeface="Arial"/>
                  <a:ea typeface="Arial"/>
                  <a:cs typeface="Arial"/>
                  <a:sym typeface="Arial"/>
                </a:rPr>
                <a:t>expansive knowledge, broader potential</a:t>
              </a:r>
              <a:endParaRPr b="1" sz="1600">
                <a:solidFill>
                  <a:schemeClr val="accent2"/>
                </a:solidFill>
                <a:latin typeface="Arial"/>
                <a:ea typeface="Arial"/>
                <a:cs typeface="Arial"/>
                <a:sym typeface="Arial"/>
              </a:endParaRPr>
            </a:p>
          </p:txBody>
        </p:sp>
        <p:sp>
          <p:nvSpPr>
            <p:cNvPr id="1137" name="Google Shape;1137;p5"/>
            <p:cNvSpPr txBox="1"/>
            <p:nvPr/>
          </p:nvSpPr>
          <p:spPr>
            <a:xfrm>
              <a:off x="10527902" y="2624930"/>
              <a:ext cx="646800" cy="169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400"/>
                <a:buFont typeface="Arial"/>
                <a:buNone/>
              </a:pPr>
              <a:r>
                <a:rPr b="1" lang="en-US" sz="1100">
                  <a:solidFill>
                    <a:schemeClr val="accent1"/>
                  </a:solidFill>
                  <a:latin typeface="Arial"/>
                  <a:ea typeface="Arial"/>
                  <a:cs typeface="Arial"/>
                  <a:sym typeface="Arial"/>
                </a:rPr>
                <a:t>Tasks</a:t>
              </a:r>
              <a:endParaRPr b="1" sz="1100">
                <a:solidFill>
                  <a:schemeClr val="accent1"/>
                </a:solidFill>
                <a:latin typeface="Arial"/>
                <a:ea typeface="Arial"/>
                <a:cs typeface="Arial"/>
                <a:sym typeface="Arial"/>
              </a:endParaRPr>
            </a:p>
          </p:txBody>
        </p:sp>
        <p:sp>
          <p:nvSpPr>
            <p:cNvPr id="1138" name="Google Shape;1138;p5"/>
            <p:cNvSpPr/>
            <p:nvPr/>
          </p:nvSpPr>
          <p:spPr>
            <a:xfrm>
              <a:off x="8364808" y="3795504"/>
              <a:ext cx="987600" cy="612600"/>
            </a:xfrm>
            <a:prstGeom prst="roundRect">
              <a:avLst>
                <a:gd fmla="val 8293"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Foundation</a:t>
              </a:r>
              <a:endParaRPr/>
            </a:p>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Model</a:t>
              </a:r>
              <a:endParaRPr/>
            </a:p>
          </p:txBody>
        </p:sp>
        <p:cxnSp>
          <p:nvCxnSpPr>
            <p:cNvPr id="1139" name="Google Shape;1139;p5"/>
            <p:cNvCxnSpPr/>
            <p:nvPr/>
          </p:nvCxnSpPr>
          <p:spPr>
            <a:xfrm>
              <a:off x="7828140" y="4099827"/>
              <a:ext cx="509430" cy="0"/>
            </a:xfrm>
            <a:prstGeom prst="straightConnector1">
              <a:avLst/>
            </a:prstGeom>
            <a:noFill/>
            <a:ln cap="flat" cmpd="sng" w="9525">
              <a:solidFill>
                <a:schemeClr val="dk1"/>
              </a:solidFill>
              <a:prstDash val="solid"/>
              <a:round/>
              <a:headEnd len="sm" w="sm" type="none"/>
              <a:tailEnd len="med" w="med" type="triangle"/>
            </a:ln>
          </p:spPr>
        </p:cxnSp>
        <p:sp>
          <p:nvSpPr>
            <p:cNvPr id="1140" name="Google Shape;1140;p5"/>
            <p:cNvSpPr/>
            <p:nvPr/>
          </p:nvSpPr>
          <p:spPr>
            <a:xfrm>
              <a:off x="9975690" y="2787148"/>
              <a:ext cx="1510210" cy="612600"/>
            </a:xfrm>
            <a:prstGeom prst="roundRect">
              <a:avLst>
                <a:gd fmla="val 9214"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Abnormality detection</a:t>
              </a:r>
              <a:endParaRPr b="1" sz="1000">
                <a:solidFill>
                  <a:schemeClr val="dk1"/>
                </a:solidFill>
                <a:latin typeface="Arial"/>
                <a:ea typeface="Arial"/>
                <a:cs typeface="Arial"/>
                <a:sym typeface="Arial"/>
              </a:endParaRPr>
            </a:p>
          </p:txBody>
        </p:sp>
        <p:sp>
          <p:nvSpPr>
            <p:cNvPr id="1141" name="Google Shape;1141;p5"/>
            <p:cNvSpPr/>
            <p:nvPr/>
          </p:nvSpPr>
          <p:spPr>
            <a:xfrm>
              <a:off x="9975690" y="3459323"/>
              <a:ext cx="1510210" cy="612600"/>
            </a:xfrm>
            <a:prstGeom prst="roundRect">
              <a:avLst>
                <a:gd fmla="val 10135"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Anatomy segmentation</a:t>
              </a:r>
              <a:endParaRPr b="1" sz="1000">
                <a:solidFill>
                  <a:schemeClr val="dk1"/>
                </a:solidFill>
                <a:latin typeface="Arial"/>
                <a:ea typeface="Arial"/>
                <a:cs typeface="Arial"/>
                <a:sym typeface="Arial"/>
              </a:endParaRPr>
            </a:p>
          </p:txBody>
        </p:sp>
        <p:sp>
          <p:nvSpPr>
            <p:cNvPr id="1142" name="Google Shape;1142;p5"/>
            <p:cNvSpPr/>
            <p:nvPr/>
          </p:nvSpPr>
          <p:spPr>
            <a:xfrm>
              <a:off x="9975690" y="4125442"/>
              <a:ext cx="1510210" cy="612600"/>
            </a:xfrm>
            <a:prstGeom prst="roundRect">
              <a:avLst>
                <a:gd fmla="val 9214"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en-US" sz="1000">
                  <a:solidFill>
                    <a:schemeClr val="dk1"/>
                  </a:solidFill>
                  <a:latin typeface="Arial"/>
                  <a:ea typeface="Arial"/>
                  <a:cs typeface="Arial"/>
                  <a:sym typeface="Arial"/>
                </a:rPr>
                <a:t>Automated measurements</a:t>
              </a:r>
              <a:endParaRPr b="1" sz="1000">
                <a:solidFill>
                  <a:schemeClr val="dk1"/>
                </a:solidFill>
                <a:latin typeface="Arial"/>
                <a:ea typeface="Arial"/>
                <a:cs typeface="Arial"/>
                <a:sym typeface="Arial"/>
              </a:endParaRPr>
            </a:p>
          </p:txBody>
        </p:sp>
        <p:sp>
          <p:nvSpPr>
            <p:cNvPr id="1143" name="Google Shape;1143;p5"/>
            <p:cNvSpPr/>
            <p:nvPr/>
          </p:nvSpPr>
          <p:spPr>
            <a:xfrm>
              <a:off x="9975690" y="4785506"/>
              <a:ext cx="1510210" cy="612600"/>
            </a:xfrm>
            <a:prstGeom prst="roundRect">
              <a:avLst>
                <a:gd fmla="val 8293"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Radiological quantification</a:t>
              </a:r>
              <a:endParaRPr b="1" sz="1000">
                <a:solidFill>
                  <a:schemeClr val="dk1"/>
                </a:solidFill>
                <a:latin typeface="Arial"/>
                <a:ea typeface="Arial"/>
                <a:cs typeface="Arial"/>
                <a:sym typeface="Arial"/>
              </a:endParaRPr>
            </a:p>
          </p:txBody>
        </p:sp>
        <p:cxnSp>
          <p:nvCxnSpPr>
            <p:cNvPr id="1144" name="Google Shape;1144;p5"/>
            <p:cNvCxnSpPr/>
            <p:nvPr/>
          </p:nvCxnSpPr>
          <p:spPr>
            <a:xfrm>
              <a:off x="9734081" y="4431742"/>
              <a:ext cx="187192" cy="0"/>
            </a:xfrm>
            <a:prstGeom prst="straightConnector1">
              <a:avLst/>
            </a:prstGeom>
            <a:noFill/>
            <a:ln cap="flat" cmpd="sng" w="9525">
              <a:solidFill>
                <a:schemeClr val="dk1"/>
              </a:solidFill>
              <a:prstDash val="solid"/>
              <a:round/>
              <a:headEnd len="sm" w="sm" type="none"/>
              <a:tailEnd len="med" w="med" type="triangle"/>
            </a:ln>
          </p:spPr>
        </p:cxnSp>
        <p:cxnSp>
          <p:nvCxnSpPr>
            <p:cNvPr id="1145" name="Google Shape;1145;p5"/>
            <p:cNvCxnSpPr/>
            <p:nvPr/>
          </p:nvCxnSpPr>
          <p:spPr>
            <a:xfrm>
              <a:off x="9734081" y="5098049"/>
              <a:ext cx="187192" cy="0"/>
            </a:xfrm>
            <a:prstGeom prst="straightConnector1">
              <a:avLst/>
            </a:prstGeom>
            <a:noFill/>
            <a:ln cap="flat" cmpd="sng" w="9525">
              <a:solidFill>
                <a:schemeClr val="dk1"/>
              </a:solidFill>
              <a:prstDash val="solid"/>
              <a:round/>
              <a:headEnd len="sm" w="sm" type="none"/>
              <a:tailEnd len="med" w="med" type="triangle"/>
            </a:ln>
          </p:spPr>
        </p:cxnSp>
        <p:cxnSp>
          <p:nvCxnSpPr>
            <p:cNvPr id="1146" name="Google Shape;1146;p5"/>
            <p:cNvCxnSpPr/>
            <p:nvPr/>
          </p:nvCxnSpPr>
          <p:spPr>
            <a:xfrm>
              <a:off x="9734081" y="3800876"/>
              <a:ext cx="187192" cy="0"/>
            </a:xfrm>
            <a:prstGeom prst="straightConnector1">
              <a:avLst/>
            </a:prstGeom>
            <a:noFill/>
            <a:ln cap="flat" cmpd="sng" w="9525">
              <a:solidFill>
                <a:schemeClr val="dk1"/>
              </a:solidFill>
              <a:prstDash val="solid"/>
              <a:round/>
              <a:headEnd len="sm" w="sm" type="none"/>
              <a:tailEnd len="med" w="med" type="triangle"/>
            </a:ln>
          </p:spPr>
        </p:cxnSp>
        <p:cxnSp>
          <p:nvCxnSpPr>
            <p:cNvPr id="1147" name="Google Shape;1147;p5"/>
            <p:cNvCxnSpPr/>
            <p:nvPr/>
          </p:nvCxnSpPr>
          <p:spPr>
            <a:xfrm>
              <a:off x="9734081" y="3070774"/>
              <a:ext cx="187192" cy="0"/>
            </a:xfrm>
            <a:prstGeom prst="straightConnector1">
              <a:avLst/>
            </a:prstGeom>
            <a:noFill/>
            <a:ln cap="flat" cmpd="sng" w="9525">
              <a:solidFill>
                <a:srgbClr val="000000"/>
              </a:solidFill>
              <a:prstDash val="solid"/>
              <a:round/>
              <a:headEnd len="sm" w="sm" type="none"/>
              <a:tailEnd len="med" w="med" type="triangle"/>
            </a:ln>
          </p:spPr>
        </p:cxnSp>
        <p:cxnSp>
          <p:nvCxnSpPr>
            <p:cNvPr id="1148" name="Google Shape;1148;p5"/>
            <p:cNvCxnSpPr/>
            <p:nvPr/>
          </p:nvCxnSpPr>
          <p:spPr>
            <a:xfrm rot="10800000">
              <a:off x="9734081" y="3070774"/>
              <a:ext cx="0" cy="2027275"/>
            </a:xfrm>
            <a:prstGeom prst="straightConnector1">
              <a:avLst/>
            </a:prstGeom>
            <a:noFill/>
            <a:ln cap="flat" cmpd="sng" w="9525">
              <a:solidFill>
                <a:schemeClr val="dk1"/>
              </a:solidFill>
              <a:prstDash val="solid"/>
              <a:round/>
              <a:headEnd len="sm" w="sm" type="none"/>
              <a:tailEnd len="sm" w="sm" type="none"/>
            </a:ln>
          </p:spPr>
        </p:cxnSp>
        <p:cxnSp>
          <p:nvCxnSpPr>
            <p:cNvPr id="1149" name="Google Shape;1149;p5"/>
            <p:cNvCxnSpPr/>
            <p:nvPr/>
          </p:nvCxnSpPr>
          <p:spPr>
            <a:xfrm rot="10800000">
              <a:off x="9387972" y="4110864"/>
              <a:ext cx="354464" cy="0"/>
            </a:xfrm>
            <a:prstGeom prst="straightConnector1">
              <a:avLst/>
            </a:prstGeom>
            <a:noFill/>
            <a:ln cap="flat" cmpd="sng" w="9525">
              <a:solidFill>
                <a:schemeClr val="dk1"/>
              </a:solidFill>
              <a:prstDash val="solid"/>
              <a:round/>
              <a:headEnd len="sm" w="sm" type="none"/>
              <a:tailEnd len="sm" w="sm" type="none"/>
            </a:ln>
          </p:spPr>
        </p:cxnSp>
        <p:pic>
          <p:nvPicPr>
            <p:cNvPr id="1150" name="Google Shape;1150;p5"/>
            <p:cNvPicPr preferRelativeResize="0"/>
            <p:nvPr/>
          </p:nvPicPr>
          <p:blipFill rotWithShape="1">
            <a:blip r:embed="rId3">
              <a:alphaModFix/>
            </a:blip>
            <a:srcRect b="0" l="0" r="18415" t="0"/>
            <a:stretch/>
          </p:blipFill>
          <p:spPr>
            <a:xfrm>
              <a:off x="6539483" y="3378912"/>
              <a:ext cx="305672" cy="352495"/>
            </a:xfrm>
            <a:prstGeom prst="rect">
              <a:avLst/>
            </a:prstGeom>
            <a:noFill/>
            <a:ln>
              <a:noFill/>
            </a:ln>
          </p:spPr>
        </p:pic>
        <p:pic>
          <p:nvPicPr>
            <p:cNvPr id="1151" name="Google Shape;1151;p5"/>
            <p:cNvPicPr preferRelativeResize="0"/>
            <p:nvPr/>
          </p:nvPicPr>
          <p:blipFill rotWithShape="1">
            <a:blip r:embed="rId4">
              <a:alphaModFix/>
            </a:blip>
            <a:srcRect b="0" l="0" r="0" t="0"/>
            <a:stretch/>
          </p:blipFill>
          <p:spPr>
            <a:xfrm>
              <a:off x="6320122" y="3958419"/>
              <a:ext cx="324070" cy="304890"/>
            </a:xfrm>
            <a:prstGeom prst="rect">
              <a:avLst/>
            </a:prstGeom>
            <a:noFill/>
            <a:ln>
              <a:noFill/>
            </a:ln>
          </p:spPr>
        </p:pic>
        <p:sp>
          <p:nvSpPr>
            <p:cNvPr id="1152" name="Google Shape;1152;p5"/>
            <p:cNvSpPr/>
            <p:nvPr/>
          </p:nvSpPr>
          <p:spPr>
            <a:xfrm>
              <a:off x="6212998" y="3295525"/>
              <a:ext cx="297952" cy="243108"/>
            </a:xfrm>
            <a:prstGeom prst="rect">
              <a:avLst/>
            </a:prstGeom>
            <a:solidFill>
              <a:srgbClr val="D8D8D8"/>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262626"/>
                </a:buClr>
                <a:buSzPts val="700"/>
                <a:buFont typeface="Arial"/>
                <a:buNone/>
              </a:pPr>
              <a:r>
                <a:rPr b="1" lang="en-US" sz="600" u="none" cap="none" strike="noStrike">
                  <a:solidFill>
                    <a:srgbClr val="262626"/>
                  </a:solidFill>
                  <a:latin typeface="Arial"/>
                  <a:ea typeface="Arial"/>
                  <a:cs typeface="Arial"/>
                  <a:sym typeface="Arial"/>
                </a:rPr>
                <a:t>PHI</a:t>
              </a:r>
              <a:endParaRPr b="1" sz="600" u="none" cap="none" strike="noStrike">
                <a:solidFill>
                  <a:srgbClr val="000000"/>
                </a:solidFill>
                <a:latin typeface="Arial"/>
                <a:ea typeface="Arial"/>
                <a:cs typeface="Arial"/>
                <a:sym typeface="Arial"/>
              </a:endParaRPr>
            </a:p>
          </p:txBody>
        </p:sp>
        <p:pic>
          <p:nvPicPr>
            <p:cNvPr id="1153" name="Google Shape;1153;p5"/>
            <p:cNvPicPr preferRelativeResize="0"/>
            <p:nvPr/>
          </p:nvPicPr>
          <p:blipFill rotWithShape="1">
            <a:blip r:embed="rId5">
              <a:alphaModFix/>
            </a:blip>
            <a:srcRect b="0" l="0" r="0" t="0"/>
            <a:stretch/>
          </p:blipFill>
          <p:spPr>
            <a:xfrm>
              <a:off x="6212998" y="4358859"/>
              <a:ext cx="254764" cy="239686"/>
            </a:xfrm>
            <a:prstGeom prst="rect">
              <a:avLst/>
            </a:prstGeom>
            <a:noFill/>
            <a:ln>
              <a:noFill/>
            </a:ln>
          </p:spPr>
        </p:pic>
        <p:pic>
          <p:nvPicPr>
            <p:cNvPr descr="DNA with solid fill" id="1154" name="Google Shape;1154;p5"/>
            <p:cNvPicPr preferRelativeResize="0"/>
            <p:nvPr/>
          </p:nvPicPr>
          <p:blipFill rotWithShape="1">
            <a:blip r:embed="rId6">
              <a:alphaModFix/>
            </a:blip>
            <a:srcRect b="0" l="0" r="0" t="0"/>
            <a:stretch/>
          </p:blipFill>
          <p:spPr>
            <a:xfrm>
              <a:off x="10745172" y="1684316"/>
              <a:ext cx="268398" cy="252514"/>
            </a:xfrm>
            <a:prstGeom prst="rect">
              <a:avLst/>
            </a:prstGeom>
            <a:noFill/>
            <a:ln>
              <a:noFill/>
            </a:ln>
          </p:spPr>
        </p:pic>
        <p:grpSp>
          <p:nvGrpSpPr>
            <p:cNvPr id="1155" name="Google Shape;1155;p5"/>
            <p:cNvGrpSpPr/>
            <p:nvPr/>
          </p:nvGrpSpPr>
          <p:grpSpPr>
            <a:xfrm>
              <a:off x="6192538" y="3583489"/>
              <a:ext cx="303440" cy="304891"/>
              <a:chOff x="3289935" y="5912799"/>
              <a:chExt cx="962972" cy="903487"/>
            </a:xfrm>
          </p:grpSpPr>
          <p:sp>
            <p:nvSpPr>
              <p:cNvPr id="1156" name="Google Shape;1156;p5"/>
              <p:cNvSpPr/>
              <p:nvPr/>
            </p:nvSpPr>
            <p:spPr>
              <a:xfrm>
                <a:off x="3289935" y="5912799"/>
                <a:ext cx="962972" cy="90348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Arial"/>
                  <a:ea typeface="Arial"/>
                  <a:cs typeface="Arial"/>
                  <a:sym typeface="Arial"/>
                </a:endParaRPr>
              </a:p>
            </p:txBody>
          </p:sp>
          <p:cxnSp>
            <p:nvCxnSpPr>
              <p:cNvPr id="1157" name="Google Shape;1157;p5"/>
              <p:cNvCxnSpPr>
                <a:stCxn id="1156" idx="2"/>
              </p:cNvCxnSpPr>
              <p:nvPr/>
            </p:nvCxnSpPr>
            <p:spPr>
              <a:xfrm>
                <a:off x="3289935" y="6364543"/>
                <a:ext cx="346500" cy="0"/>
              </a:xfrm>
              <a:prstGeom prst="straightConnector1">
                <a:avLst/>
              </a:prstGeom>
              <a:noFill/>
              <a:ln cap="flat" cmpd="sng" w="9525">
                <a:solidFill>
                  <a:schemeClr val="lt1"/>
                </a:solidFill>
                <a:prstDash val="solid"/>
                <a:miter lim="800000"/>
                <a:headEnd len="sm" w="sm" type="none"/>
                <a:tailEnd len="sm" w="sm" type="none"/>
              </a:ln>
            </p:spPr>
          </p:cxnSp>
          <p:cxnSp>
            <p:nvCxnSpPr>
              <p:cNvPr id="1158" name="Google Shape;1158;p5"/>
              <p:cNvCxnSpPr/>
              <p:nvPr/>
            </p:nvCxnSpPr>
            <p:spPr>
              <a:xfrm>
                <a:off x="3886969" y="6364543"/>
                <a:ext cx="360868" cy="0"/>
              </a:xfrm>
              <a:prstGeom prst="straightConnector1">
                <a:avLst/>
              </a:prstGeom>
              <a:noFill/>
              <a:ln cap="flat" cmpd="sng" w="9525">
                <a:solidFill>
                  <a:schemeClr val="lt1"/>
                </a:solidFill>
                <a:prstDash val="solid"/>
                <a:miter lim="800000"/>
                <a:headEnd len="sm" w="sm" type="none"/>
                <a:tailEnd len="sm" w="sm" type="none"/>
              </a:ln>
            </p:spPr>
          </p:cxnSp>
          <p:cxnSp>
            <p:nvCxnSpPr>
              <p:cNvPr id="1159" name="Google Shape;1159;p5"/>
              <p:cNvCxnSpPr/>
              <p:nvPr/>
            </p:nvCxnSpPr>
            <p:spPr>
              <a:xfrm flipH="1" rot="10800000">
                <a:off x="3636579" y="6234974"/>
                <a:ext cx="51274" cy="129570"/>
              </a:xfrm>
              <a:prstGeom prst="straightConnector1">
                <a:avLst/>
              </a:prstGeom>
              <a:noFill/>
              <a:ln cap="flat" cmpd="sng" w="9525">
                <a:solidFill>
                  <a:schemeClr val="lt1"/>
                </a:solidFill>
                <a:prstDash val="solid"/>
                <a:miter lim="800000"/>
                <a:headEnd len="sm" w="sm" type="none"/>
                <a:tailEnd len="sm" w="sm" type="none"/>
              </a:ln>
            </p:spPr>
          </p:cxnSp>
          <p:cxnSp>
            <p:nvCxnSpPr>
              <p:cNvPr id="1160" name="Google Shape;1160;p5"/>
              <p:cNvCxnSpPr/>
              <p:nvPr/>
            </p:nvCxnSpPr>
            <p:spPr>
              <a:xfrm flipH="1" rot="10800000">
                <a:off x="3745790" y="6138672"/>
                <a:ext cx="94730" cy="386958"/>
              </a:xfrm>
              <a:prstGeom prst="straightConnector1">
                <a:avLst/>
              </a:prstGeom>
              <a:noFill/>
              <a:ln cap="flat" cmpd="sng" w="9525">
                <a:solidFill>
                  <a:schemeClr val="lt1"/>
                </a:solidFill>
                <a:prstDash val="solid"/>
                <a:miter lim="800000"/>
                <a:headEnd len="sm" w="sm" type="none"/>
                <a:tailEnd len="sm" w="sm" type="none"/>
              </a:ln>
            </p:spPr>
          </p:cxnSp>
          <p:cxnSp>
            <p:nvCxnSpPr>
              <p:cNvPr id="1161" name="Google Shape;1161;p5"/>
              <p:cNvCxnSpPr/>
              <p:nvPr/>
            </p:nvCxnSpPr>
            <p:spPr>
              <a:xfrm rot="10800000">
                <a:off x="3684813" y="6243850"/>
                <a:ext cx="57668" cy="283065"/>
              </a:xfrm>
              <a:prstGeom prst="straightConnector1">
                <a:avLst/>
              </a:prstGeom>
              <a:noFill/>
              <a:ln cap="flat" cmpd="sng" w="9525">
                <a:solidFill>
                  <a:schemeClr val="lt1"/>
                </a:solidFill>
                <a:prstDash val="solid"/>
                <a:miter lim="800000"/>
                <a:headEnd len="sm" w="sm" type="none"/>
                <a:tailEnd len="sm" w="sm" type="none"/>
              </a:ln>
            </p:spPr>
          </p:cxnSp>
          <p:cxnSp>
            <p:nvCxnSpPr>
              <p:cNvPr id="1162" name="Google Shape;1162;p5"/>
              <p:cNvCxnSpPr/>
              <p:nvPr/>
            </p:nvCxnSpPr>
            <p:spPr>
              <a:xfrm rot="10800000">
                <a:off x="3840388" y="6135900"/>
                <a:ext cx="46581" cy="228643"/>
              </a:xfrm>
              <a:prstGeom prst="straightConnector1">
                <a:avLst/>
              </a:prstGeom>
              <a:noFill/>
              <a:ln cap="flat" cmpd="sng" w="9525">
                <a:solidFill>
                  <a:schemeClr val="lt1"/>
                </a:solidFill>
                <a:prstDash val="solid"/>
                <a:miter lim="800000"/>
                <a:headEnd len="sm" w="sm" type="none"/>
                <a:tailEnd len="sm" w="sm" type="none"/>
              </a:ln>
            </p:spPr>
          </p:cxnSp>
        </p:grpSp>
        <p:grpSp>
          <p:nvGrpSpPr>
            <p:cNvPr id="1163" name="Google Shape;1163;p5"/>
            <p:cNvGrpSpPr/>
            <p:nvPr/>
          </p:nvGrpSpPr>
          <p:grpSpPr>
            <a:xfrm>
              <a:off x="6581957" y="4494245"/>
              <a:ext cx="276041" cy="254327"/>
              <a:chOff x="6280610" y="5203103"/>
              <a:chExt cx="276041" cy="254327"/>
            </a:xfrm>
          </p:grpSpPr>
          <p:sp>
            <p:nvSpPr>
              <p:cNvPr id="1164" name="Google Shape;1164;p5"/>
              <p:cNvSpPr/>
              <p:nvPr/>
            </p:nvSpPr>
            <p:spPr>
              <a:xfrm>
                <a:off x="6280610" y="5211499"/>
                <a:ext cx="270635" cy="245931"/>
              </a:xfrm>
              <a:prstGeom prst="rect">
                <a:avLst/>
              </a:prstGeom>
              <a:solidFill>
                <a:schemeClr val="accent1"/>
              </a:solidFill>
              <a:ln cap="flat" cmpd="sng" w="12700">
                <a:solidFill>
                  <a:srgbClr val="2A00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Arial"/>
                  <a:ea typeface="Arial"/>
                  <a:cs typeface="Arial"/>
                  <a:sym typeface="Arial"/>
                </a:endParaRPr>
              </a:p>
            </p:txBody>
          </p:sp>
          <p:pic>
            <p:nvPicPr>
              <p:cNvPr descr="DNA with solid fill" id="1165" name="Google Shape;1165;p5"/>
              <p:cNvPicPr preferRelativeResize="0"/>
              <p:nvPr/>
            </p:nvPicPr>
            <p:blipFill rotWithShape="1">
              <a:blip r:embed="rId6">
                <a:alphaModFix/>
              </a:blip>
              <a:srcRect b="0" l="0" r="0" t="0"/>
              <a:stretch/>
            </p:blipFill>
            <p:spPr>
              <a:xfrm>
                <a:off x="6288253" y="5203103"/>
                <a:ext cx="268398" cy="252514"/>
              </a:xfrm>
              <a:prstGeom prst="rect">
                <a:avLst/>
              </a:prstGeom>
              <a:noFill/>
              <a:ln>
                <a:noFill/>
              </a:ln>
            </p:spPr>
          </p:pic>
        </p:grpSp>
      </p:grpSp>
      <p:sp>
        <p:nvSpPr>
          <p:cNvPr id="1166" name="Google Shape;1166;p5"/>
          <p:cNvSpPr txBox="1"/>
          <p:nvPr/>
        </p:nvSpPr>
        <p:spPr>
          <a:xfrm>
            <a:off x="11495913" y="6648186"/>
            <a:ext cx="725488" cy="2154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chemeClr val="lt2"/>
                </a:solidFill>
                <a:latin typeface="Arial"/>
                <a:ea typeface="Arial"/>
                <a:cs typeface="Arial"/>
                <a:sym typeface="Arial"/>
              </a:rPr>
              <a:t>JB02183XU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6"/>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800"/>
              <a:buFont typeface="Arial"/>
              <a:buNone/>
            </a:pPr>
            <a:r>
              <a:rPr lang="en-US"/>
              <a:t>SAM and SonoSAM</a:t>
            </a:r>
            <a:endParaRPr/>
          </a:p>
        </p:txBody>
      </p:sp>
      <p:sp>
        <p:nvSpPr>
          <p:cNvPr id="1173" name="Google Shape;1173;p6"/>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1174" name="Google Shape;1174;p6"/>
          <p:cNvSpPr txBox="1"/>
          <p:nvPr>
            <p:ph idx="2" type="body"/>
          </p:nvPr>
        </p:nvSpPr>
        <p:spPr>
          <a:xfrm>
            <a:off x="522287" y="1143001"/>
            <a:ext cx="4889479" cy="508578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1"/>
              </a:buClr>
              <a:buSzPts val="1800"/>
              <a:buNone/>
            </a:pPr>
            <a:r>
              <a:rPr lang="en-US" sz="1800">
                <a:solidFill>
                  <a:schemeClr val="accent1"/>
                </a:solidFill>
                <a:latin typeface="Arial"/>
                <a:ea typeface="Arial"/>
                <a:cs typeface="Arial"/>
                <a:sym typeface="Arial"/>
              </a:rPr>
              <a:t>Segment Anything Model (SAM)</a:t>
            </a:r>
            <a:endParaRPr/>
          </a:p>
          <a:p>
            <a:pPr indent="-285750" lvl="0" marL="285750" rtl="0" algn="l">
              <a:lnSpc>
                <a:spcPct val="100000"/>
              </a:lnSpc>
              <a:spcBef>
                <a:spcPts val="1200"/>
              </a:spcBef>
              <a:spcAft>
                <a:spcPts val="0"/>
              </a:spcAft>
              <a:buClr>
                <a:schemeClr val="dk1"/>
              </a:buClr>
              <a:buSzPts val="1600"/>
              <a:buFont typeface="Arial"/>
              <a:buChar char="•"/>
            </a:pPr>
            <a:r>
              <a:rPr lang="en-US"/>
              <a:t>Foundation Model developed by Meta to segment objects in natural images</a:t>
            </a:r>
            <a:endParaRPr/>
          </a:p>
          <a:p>
            <a:pPr indent="-285750" lvl="0" marL="285750" rtl="0" algn="l">
              <a:lnSpc>
                <a:spcPct val="100000"/>
              </a:lnSpc>
              <a:spcBef>
                <a:spcPts val="1200"/>
              </a:spcBef>
              <a:spcAft>
                <a:spcPts val="0"/>
              </a:spcAft>
              <a:buClr>
                <a:schemeClr val="dk1"/>
              </a:buClr>
              <a:buSzPts val="1600"/>
              <a:buFont typeface="Arial"/>
              <a:buChar char="•"/>
            </a:pPr>
            <a:r>
              <a:rPr lang="en-US"/>
              <a:t>Trained on 1 billion image-mask pairs (SA-1B)</a:t>
            </a:r>
            <a:endParaRPr/>
          </a:p>
          <a:p>
            <a:pPr indent="-285750" lvl="0" marL="285750" rtl="0" algn="l">
              <a:lnSpc>
                <a:spcPct val="100000"/>
              </a:lnSpc>
              <a:spcBef>
                <a:spcPts val="1200"/>
              </a:spcBef>
              <a:spcAft>
                <a:spcPts val="0"/>
              </a:spcAft>
              <a:buClr>
                <a:schemeClr val="dk1"/>
              </a:buClr>
              <a:buSzPts val="1600"/>
              <a:buFont typeface="Arial"/>
              <a:buChar char="•"/>
            </a:pPr>
            <a:r>
              <a:rPr lang="en-US"/>
              <a:t>Key parts of the Model architecture includes image encoder, mask decoder, and prompt encoder </a:t>
            </a:r>
            <a:endParaRPr/>
          </a:p>
          <a:p>
            <a:pPr indent="0" lvl="0" marL="0" rtl="0" algn="l">
              <a:lnSpc>
                <a:spcPct val="100000"/>
              </a:lnSpc>
              <a:spcBef>
                <a:spcPts val="1200"/>
              </a:spcBef>
              <a:spcAft>
                <a:spcPts val="0"/>
              </a:spcAft>
              <a:buClr>
                <a:schemeClr val="accent1"/>
              </a:buClr>
              <a:buSzPts val="1800"/>
              <a:buNone/>
            </a:pPr>
            <a:r>
              <a:rPr lang="en-US" sz="1800">
                <a:solidFill>
                  <a:schemeClr val="accent1"/>
                </a:solidFill>
                <a:latin typeface="Arial"/>
                <a:ea typeface="Arial"/>
                <a:cs typeface="Arial"/>
                <a:sym typeface="Arial"/>
              </a:rPr>
              <a:t>SonoSAM</a:t>
            </a:r>
            <a:endParaRPr sz="1800">
              <a:solidFill>
                <a:schemeClr val="accent1"/>
              </a:solidFill>
              <a:latin typeface="Arial"/>
              <a:ea typeface="Arial"/>
              <a:cs typeface="Arial"/>
              <a:sym typeface="Arial"/>
            </a:endParaRPr>
          </a:p>
          <a:p>
            <a:pPr indent="-285750" lvl="0" marL="285750" rtl="0" algn="l">
              <a:lnSpc>
                <a:spcPct val="100000"/>
              </a:lnSpc>
              <a:spcBef>
                <a:spcPts val="1200"/>
              </a:spcBef>
              <a:spcAft>
                <a:spcPts val="0"/>
              </a:spcAft>
              <a:buClr>
                <a:schemeClr val="dk1"/>
              </a:buClr>
              <a:buSzPts val="1600"/>
              <a:buFont typeface="Arial"/>
              <a:buChar char="•"/>
            </a:pPr>
            <a:r>
              <a:rPr lang="en-US"/>
              <a:t>Transfer learning by fine tuning the mask decoder and prompt encoder to 200,000 Ultrasound segmentation masks</a:t>
            </a:r>
            <a:endParaRPr/>
          </a:p>
          <a:p>
            <a:pPr indent="-285750" lvl="0" marL="285750" rtl="0" algn="l">
              <a:lnSpc>
                <a:spcPct val="100000"/>
              </a:lnSpc>
              <a:spcBef>
                <a:spcPts val="1200"/>
              </a:spcBef>
              <a:spcAft>
                <a:spcPts val="0"/>
              </a:spcAft>
              <a:buClr>
                <a:schemeClr val="dk1"/>
              </a:buClr>
              <a:buSzPts val="1600"/>
              <a:buFont typeface="Arial"/>
              <a:buChar char="•"/>
            </a:pPr>
            <a:r>
              <a:rPr lang="en-US" u="sng"/>
              <a:t>Goal: </a:t>
            </a:r>
            <a:endParaRPr/>
          </a:p>
          <a:p>
            <a:pPr indent="-285750" lvl="1" marL="468630" rtl="0" algn="l">
              <a:lnSpc>
                <a:spcPct val="100000"/>
              </a:lnSpc>
              <a:spcBef>
                <a:spcPts val="600"/>
              </a:spcBef>
              <a:spcAft>
                <a:spcPts val="0"/>
              </a:spcAft>
              <a:buClr>
                <a:schemeClr val="dk1"/>
              </a:buClr>
              <a:buSzPts val="1600"/>
              <a:buChar char="•"/>
            </a:pPr>
            <a:r>
              <a:rPr lang="en-US"/>
              <a:t>Prompt based segmentation tool</a:t>
            </a:r>
            <a:endParaRPr/>
          </a:p>
          <a:p>
            <a:pPr indent="-285750" lvl="1" marL="468630" rtl="0" algn="l">
              <a:lnSpc>
                <a:spcPct val="100000"/>
              </a:lnSpc>
              <a:spcBef>
                <a:spcPts val="600"/>
              </a:spcBef>
              <a:spcAft>
                <a:spcPts val="0"/>
              </a:spcAft>
              <a:buClr>
                <a:schemeClr val="dk1"/>
              </a:buClr>
              <a:buSzPts val="1600"/>
              <a:buChar char="•"/>
            </a:pPr>
            <a:r>
              <a:rPr lang="en-US"/>
              <a:t>Applicable to all Ultrasound B-mode scans and sweep across acquisition protocol, system, probe</a:t>
            </a:r>
            <a:endParaRPr/>
          </a:p>
          <a:p>
            <a:pPr indent="-285750" lvl="1" marL="468630" rtl="0" algn="l">
              <a:lnSpc>
                <a:spcPct val="100000"/>
              </a:lnSpc>
              <a:spcBef>
                <a:spcPts val="600"/>
              </a:spcBef>
              <a:spcAft>
                <a:spcPts val="0"/>
              </a:spcAft>
              <a:buClr>
                <a:schemeClr val="dk1"/>
              </a:buClr>
              <a:buSzPts val="1600"/>
              <a:buChar char="•"/>
            </a:pPr>
            <a:r>
              <a:rPr lang="en-US"/>
              <a:t>Applicable to any anatomy  </a:t>
            </a:r>
            <a:endParaRPr/>
          </a:p>
          <a:p>
            <a:pPr indent="-184150" lvl="0" marL="285750" rtl="0" algn="l">
              <a:lnSpc>
                <a:spcPct val="100000"/>
              </a:lnSpc>
              <a:spcBef>
                <a:spcPts val="1200"/>
              </a:spcBef>
              <a:spcAft>
                <a:spcPts val="0"/>
              </a:spcAft>
              <a:buClr>
                <a:schemeClr val="dk1"/>
              </a:buClr>
              <a:buSzPts val="1600"/>
              <a:buFont typeface="Arial"/>
              <a:buNone/>
            </a:pPr>
            <a:r>
              <a:t/>
            </a:r>
            <a:endParaRPr/>
          </a:p>
          <a:p>
            <a:pPr indent="-285750" lvl="0" marL="285750" rtl="0" algn="l">
              <a:lnSpc>
                <a:spcPct val="100000"/>
              </a:lnSpc>
              <a:spcBef>
                <a:spcPts val="1200"/>
              </a:spcBef>
              <a:spcAft>
                <a:spcPts val="0"/>
              </a:spcAft>
              <a:buClr>
                <a:schemeClr val="dk1"/>
              </a:buClr>
              <a:buSzPts val="1600"/>
              <a:buNone/>
            </a:pPr>
            <a:r>
              <a:t/>
            </a:r>
            <a:endParaRPr/>
          </a:p>
        </p:txBody>
      </p:sp>
      <p:grpSp>
        <p:nvGrpSpPr>
          <p:cNvPr id="1175" name="Google Shape;1175;p6"/>
          <p:cNvGrpSpPr/>
          <p:nvPr/>
        </p:nvGrpSpPr>
        <p:grpSpPr>
          <a:xfrm>
            <a:off x="5392716" y="1204624"/>
            <a:ext cx="6659242" cy="1640330"/>
            <a:chOff x="5434228" y="4800670"/>
            <a:chExt cx="6659242" cy="1640330"/>
          </a:xfrm>
        </p:grpSpPr>
        <p:pic>
          <p:nvPicPr>
            <p:cNvPr id="1176" name="Google Shape;1176;p6"/>
            <p:cNvPicPr preferRelativeResize="0"/>
            <p:nvPr/>
          </p:nvPicPr>
          <p:blipFill rotWithShape="1">
            <a:blip r:embed="rId3">
              <a:alphaModFix/>
            </a:blip>
            <a:srcRect b="0" l="2736" r="5017" t="0"/>
            <a:stretch/>
          </p:blipFill>
          <p:spPr>
            <a:xfrm>
              <a:off x="5434228" y="4800670"/>
              <a:ext cx="6659242" cy="1640330"/>
            </a:xfrm>
            <a:prstGeom prst="rect">
              <a:avLst/>
            </a:prstGeom>
            <a:noFill/>
            <a:ln>
              <a:noFill/>
            </a:ln>
          </p:spPr>
        </p:pic>
        <p:sp>
          <p:nvSpPr>
            <p:cNvPr id="1177" name="Google Shape;1177;p6"/>
            <p:cNvSpPr txBox="1"/>
            <p:nvPr/>
          </p:nvSpPr>
          <p:spPr>
            <a:xfrm>
              <a:off x="7278695" y="5489036"/>
              <a:ext cx="1447512" cy="276999"/>
            </a:xfrm>
            <a:prstGeom prst="rect">
              <a:avLst/>
            </a:prstGeom>
            <a:solidFill>
              <a:srgbClr val="D6E8D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Image Encoder</a:t>
              </a:r>
              <a:endParaRPr/>
            </a:p>
          </p:txBody>
        </p:sp>
        <p:sp>
          <p:nvSpPr>
            <p:cNvPr id="1178" name="Google Shape;1178;p6"/>
            <p:cNvSpPr txBox="1"/>
            <p:nvPr/>
          </p:nvSpPr>
          <p:spPr>
            <a:xfrm>
              <a:off x="9963826" y="5303065"/>
              <a:ext cx="1159648" cy="274320"/>
            </a:xfrm>
            <a:prstGeom prst="rect">
              <a:avLst/>
            </a:prstGeom>
            <a:solidFill>
              <a:srgbClr val="F7DCB8"/>
            </a:solid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Mask Decoder</a:t>
              </a:r>
              <a:endParaRPr/>
            </a:p>
          </p:txBody>
        </p:sp>
        <p:sp>
          <p:nvSpPr>
            <p:cNvPr id="1179" name="Google Shape;1179;p6"/>
            <p:cNvSpPr txBox="1"/>
            <p:nvPr/>
          </p:nvSpPr>
          <p:spPr>
            <a:xfrm>
              <a:off x="9904345" y="5697905"/>
              <a:ext cx="1297660" cy="256032"/>
            </a:xfrm>
            <a:prstGeom prst="rect">
              <a:avLst/>
            </a:prstGeom>
            <a:solidFill>
              <a:srgbClr val="E1D5E3"/>
            </a:solid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Prompt Encoder</a:t>
              </a:r>
              <a:endParaRPr/>
            </a:p>
          </p:txBody>
        </p:sp>
      </p:grpSp>
      <p:sp>
        <p:nvSpPr>
          <p:cNvPr id="1180" name="Google Shape;1180;p6"/>
          <p:cNvSpPr txBox="1"/>
          <p:nvPr/>
        </p:nvSpPr>
        <p:spPr>
          <a:xfrm>
            <a:off x="7840903" y="1098758"/>
            <a:ext cx="1807542" cy="365760"/>
          </a:xfrm>
          <a:prstGeom prst="rect">
            <a:avLst/>
          </a:prstGeom>
          <a:noFill/>
          <a:ln>
            <a:noFill/>
          </a:ln>
        </p:spPr>
        <p:txBody>
          <a:bodyPr anchorCtr="0" anchor="b" bIns="0" lIns="0" spcFirstLastPara="1" rIns="0" wrap="square" tIns="0">
            <a:normAutofit fontScale="92500"/>
          </a:bodyPr>
          <a:lstStyle/>
          <a:p>
            <a:pPr indent="0" lvl="0" marL="0" marR="0" rtl="0" algn="l">
              <a:lnSpc>
                <a:spcPct val="100000"/>
              </a:lnSpc>
              <a:spcBef>
                <a:spcPts val="0"/>
              </a:spcBef>
              <a:spcAft>
                <a:spcPts val="0"/>
              </a:spcAft>
              <a:buClr>
                <a:schemeClr val="accent1"/>
              </a:buClr>
              <a:buSzPct val="100000"/>
              <a:buFont typeface="Arial"/>
              <a:buNone/>
            </a:pPr>
            <a:r>
              <a:rPr b="0" lang="en-US" sz="2000">
                <a:solidFill>
                  <a:schemeClr val="accent1"/>
                </a:solidFill>
                <a:latin typeface="Arial"/>
                <a:ea typeface="Arial"/>
                <a:cs typeface="Arial"/>
                <a:sym typeface="Arial"/>
              </a:rPr>
              <a:t>SAM Architecture</a:t>
            </a:r>
            <a:endParaRPr/>
          </a:p>
        </p:txBody>
      </p:sp>
      <p:grpSp>
        <p:nvGrpSpPr>
          <p:cNvPr id="1181" name="Google Shape;1181;p6"/>
          <p:cNvGrpSpPr/>
          <p:nvPr/>
        </p:nvGrpSpPr>
        <p:grpSpPr>
          <a:xfrm>
            <a:off x="5468378" y="2838704"/>
            <a:ext cx="6441440" cy="3616960"/>
            <a:chOff x="5895877" y="2937483"/>
            <a:chExt cx="5113290" cy="3039058"/>
          </a:xfrm>
        </p:grpSpPr>
        <p:grpSp>
          <p:nvGrpSpPr>
            <p:cNvPr id="1182" name="Google Shape;1182;p6"/>
            <p:cNvGrpSpPr/>
            <p:nvPr/>
          </p:nvGrpSpPr>
          <p:grpSpPr>
            <a:xfrm>
              <a:off x="5895877" y="2937483"/>
              <a:ext cx="5113290" cy="2287085"/>
              <a:chOff x="6175217" y="3067224"/>
              <a:chExt cx="5113290" cy="2287085"/>
            </a:xfrm>
          </p:grpSpPr>
          <p:pic>
            <p:nvPicPr>
              <p:cNvPr id="1183" name="Google Shape;1183;p6"/>
              <p:cNvPicPr preferRelativeResize="0"/>
              <p:nvPr/>
            </p:nvPicPr>
            <p:blipFill rotWithShape="1">
              <a:blip r:embed="rId4">
                <a:alphaModFix/>
              </a:blip>
              <a:srcRect b="79098" l="0" r="0" t="0"/>
              <a:stretch/>
            </p:blipFill>
            <p:spPr>
              <a:xfrm>
                <a:off x="6175217" y="3067224"/>
                <a:ext cx="5113290" cy="1215417"/>
              </a:xfrm>
              <a:prstGeom prst="rect">
                <a:avLst/>
              </a:prstGeom>
              <a:noFill/>
              <a:ln>
                <a:noFill/>
              </a:ln>
            </p:spPr>
          </p:pic>
          <p:pic>
            <p:nvPicPr>
              <p:cNvPr id="1184" name="Google Shape;1184;p6"/>
              <p:cNvPicPr preferRelativeResize="0"/>
              <p:nvPr/>
            </p:nvPicPr>
            <p:blipFill rotWithShape="1">
              <a:blip r:embed="rId4">
                <a:alphaModFix/>
              </a:blip>
              <a:srcRect b="20522" l="0" r="0" t="60586"/>
              <a:stretch/>
            </p:blipFill>
            <p:spPr>
              <a:xfrm>
                <a:off x="6175217" y="4255792"/>
                <a:ext cx="5113290" cy="1098517"/>
              </a:xfrm>
              <a:prstGeom prst="rect">
                <a:avLst/>
              </a:prstGeom>
              <a:noFill/>
              <a:ln>
                <a:noFill/>
              </a:ln>
            </p:spPr>
          </p:pic>
        </p:grpSp>
        <p:sp>
          <p:nvSpPr>
            <p:cNvPr id="1185" name="Google Shape;1185;p6"/>
            <p:cNvSpPr txBox="1"/>
            <p:nvPr/>
          </p:nvSpPr>
          <p:spPr>
            <a:xfrm>
              <a:off x="7384120" y="5330210"/>
              <a:ext cx="2160848" cy="64633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400">
                  <a:solidFill>
                    <a:srgbClr val="6AC1D1"/>
                  </a:solidFill>
                  <a:latin typeface="Arial"/>
                  <a:ea typeface="Arial"/>
                  <a:cs typeface="Arial"/>
                  <a:sym typeface="Arial"/>
                </a:rPr>
                <a:t>Blue</a:t>
              </a:r>
              <a:r>
                <a:rPr lang="en-US" sz="1400">
                  <a:solidFill>
                    <a:schemeClr val="dk1"/>
                  </a:solidFill>
                  <a:latin typeface="Arial"/>
                  <a:ea typeface="Arial"/>
                  <a:cs typeface="Arial"/>
                  <a:sym typeface="Arial"/>
                </a:rPr>
                <a:t> – Ground Truth</a:t>
              </a:r>
              <a:endParaRPr/>
            </a:p>
            <a:p>
              <a:pPr indent="0" lvl="0" marL="0" marR="0" rtl="0" algn="ctr">
                <a:spcBef>
                  <a:spcPts val="0"/>
                </a:spcBef>
                <a:spcAft>
                  <a:spcPts val="0"/>
                </a:spcAft>
                <a:buNone/>
              </a:pPr>
              <a:r>
                <a:rPr b="1" lang="en-US" sz="1400">
                  <a:solidFill>
                    <a:srgbClr val="EC3D13"/>
                  </a:solidFill>
                  <a:latin typeface="Arial"/>
                  <a:ea typeface="Arial"/>
                  <a:cs typeface="Arial"/>
                  <a:sym typeface="Arial"/>
                </a:rPr>
                <a:t>Red</a:t>
              </a:r>
              <a:r>
                <a:rPr lang="en-US" sz="1400">
                  <a:solidFill>
                    <a:schemeClr val="dk1"/>
                  </a:solidFill>
                  <a:latin typeface="Arial"/>
                  <a:ea typeface="Arial"/>
                  <a:cs typeface="Arial"/>
                  <a:sym typeface="Arial"/>
                </a:rPr>
                <a:t> – SAM prediction</a:t>
              </a:r>
              <a:endParaRPr/>
            </a:p>
            <a:p>
              <a:pPr indent="0" lvl="0" marL="0" marR="0" rtl="0" algn="ctr">
                <a:spcBef>
                  <a:spcPts val="0"/>
                </a:spcBef>
                <a:spcAft>
                  <a:spcPts val="0"/>
                </a:spcAft>
                <a:buNone/>
              </a:pPr>
              <a:r>
                <a:rPr b="1" lang="en-US" sz="1400">
                  <a:solidFill>
                    <a:srgbClr val="19BB7C"/>
                  </a:solidFill>
                  <a:latin typeface="Arial"/>
                  <a:ea typeface="Arial"/>
                  <a:cs typeface="Arial"/>
                  <a:sym typeface="Arial"/>
                </a:rPr>
                <a:t>Green</a:t>
              </a:r>
              <a:r>
                <a:rPr lang="en-US" sz="1400">
                  <a:solidFill>
                    <a:schemeClr val="dk1"/>
                  </a:solidFill>
                  <a:latin typeface="Arial"/>
                  <a:ea typeface="Arial"/>
                  <a:cs typeface="Arial"/>
                  <a:sym typeface="Arial"/>
                </a:rPr>
                <a:t> – SonoSAM Prediction</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7"/>
          <p:cNvSpPr txBox="1"/>
          <p:nvPr>
            <p:ph type="title"/>
          </p:nvPr>
        </p:nvSpPr>
        <p:spPr>
          <a:xfrm>
            <a:off x="522287" y="365125"/>
            <a:ext cx="11147426" cy="73152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800"/>
              <a:buFont typeface="Arial"/>
              <a:buNone/>
            </a:pPr>
            <a:r>
              <a:rPr lang="en-US"/>
              <a:t>AI enabled Software Medical Devices</a:t>
            </a:r>
            <a:endParaRPr/>
          </a:p>
        </p:txBody>
      </p:sp>
      <p:grpSp>
        <p:nvGrpSpPr>
          <p:cNvPr id="1192" name="Google Shape;1192;p7"/>
          <p:cNvGrpSpPr/>
          <p:nvPr/>
        </p:nvGrpSpPr>
        <p:grpSpPr>
          <a:xfrm>
            <a:off x="739230" y="1475389"/>
            <a:ext cx="3340092" cy="1430460"/>
            <a:chOff x="0" y="26537"/>
            <a:chExt cx="3340092" cy="1430460"/>
          </a:xfrm>
        </p:grpSpPr>
        <p:sp>
          <p:nvSpPr>
            <p:cNvPr id="1193" name="Google Shape;1193;p7"/>
            <p:cNvSpPr/>
            <p:nvPr/>
          </p:nvSpPr>
          <p:spPr>
            <a:xfrm>
              <a:off x="0" y="26537"/>
              <a:ext cx="3340092" cy="442260"/>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
            <p:cNvSpPr txBox="1"/>
            <p:nvPr/>
          </p:nvSpPr>
          <p:spPr>
            <a:xfrm>
              <a:off x="21589" y="48126"/>
              <a:ext cx="3296914" cy="39908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Intended Use</a:t>
              </a:r>
              <a:endParaRPr/>
            </a:p>
          </p:txBody>
        </p:sp>
        <p:sp>
          <p:nvSpPr>
            <p:cNvPr id="1195" name="Google Shape;1195;p7"/>
            <p:cNvSpPr/>
            <p:nvPr/>
          </p:nvSpPr>
          <p:spPr>
            <a:xfrm>
              <a:off x="0" y="520637"/>
              <a:ext cx="3340092" cy="442260"/>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
            <p:cNvSpPr txBox="1"/>
            <p:nvPr/>
          </p:nvSpPr>
          <p:spPr>
            <a:xfrm>
              <a:off x="21589" y="542226"/>
              <a:ext cx="3296914" cy="39908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Benefit Risk Profile</a:t>
              </a:r>
              <a:endParaRPr/>
            </a:p>
          </p:txBody>
        </p:sp>
        <p:sp>
          <p:nvSpPr>
            <p:cNvPr id="1197" name="Google Shape;1197;p7"/>
            <p:cNvSpPr/>
            <p:nvPr/>
          </p:nvSpPr>
          <p:spPr>
            <a:xfrm>
              <a:off x="0" y="1014737"/>
              <a:ext cx="3340092" cy="442260"/>
            </a:xfrm>
            <a:prstGeom prst="roundRect">
              <a:avLst>
                <a:gd fmla="val 16667" name="adj"/>
              </a:avLst>
            </a:prstGeom>
            <a:solidFill>
              <a:srgbClr val="601FA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
            <p:cNvSpPr txBox="1"/>
            <p:nvPr/>
          </p:nvSpPr>
          <p:spPr>
            <a:xfrm>
              <a:off x="21589" y="1036326"/>
              <a:ext cx="3296914" cy="39908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Technological Characteristics</a:t>
              </a:r>
              <a:endParaRPr/>
            </a:p>
          </p:txBody>
        </p:sp>
      </p:grpSp>
      <p:grpSp>
        <p:nvGrpSpPr>
          <p:cNvPr id="1199" name="Google Shape;1199;p7"/>
          <p:cNvGrpSpPr/>
          <p:nvPr/>
        </p:nvGrpSpPr>
        <p:grpSpPr>
          <a:xfrm>
            <a:off x="4518302" y="1545975"/>
            <a:ext cx="3403158" cy="2265479"/>
            <a:chOff x="0" y="80037"/>
            <a:chExt cx="3403158" cy="2265479"/>
          </a:xfrm>
        </p:grpSpPr>
        <p:sp>
          <p:nvSpPr>
            <p:cNvPr id="1200" name="Google Shape;1200;p7"/>
            <p:cNvSpPr/>
            <p:nvPr/>
          </p:nvSpPr>
          <p:spPr>
            <a:xfrm>
              <a:off x="0" y="80037"/>
              <a:ext cx="3403158" cy="34398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
            <p:cNvSpPr txBox="1"/>
            <p:nvPr/>
          </p:nvSpPr>
          <p:spPr>
            <a:xfrm>
              <a:off x="16792" y="96829"/>
              <a:ext cx="3369574" cy="31039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Design &amp; Risk Control</a:t>
              </a:r>
              <a:endParaRPr/>
            </a:p>
          </p:txBody>
        </p:sp>
        <p:sp>
          <p:nvSpPr>
            <p:cNvPr id="1202" name="Google Shape;1202;p7"/>
            <p:cNvSpPr/>
            <p:nvPr/>
          </p:nvSpPr>
          <p:spPr>
            <a:xfrm>
              <a:off x="0" y="464337"/>
              <a:ext cx="3403158" cy="34398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7"/>
            <p:cNvSpPr txBox="1"/>
            <p:nvPr/>
          </p:nvSpPr>
          <p:spPr>
            <a:xfrm>
              <a:off x="16792" y="481129"/>
              <a:ext cx="3369574" cy="31039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Algorithm Qualification</a:t>
              </a:r>
              <a:endParaRPr/>
            </a:p>
          </p:txBody>
        </p:sp>
        <p:sp>
          <p:nvSpPr>
            <p:cNvPr id="1204" name="Google Shape;1204;p7"/>
            <p:cNvSpPr/>
            <p:nvPr/>
          </p:nvSpPr>
          <p:spPr>
            <a:xfrm>
              <a:off x="0" y="848637"/>
              <a:ext cx="3403158" cy="34398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
            <p:cNvSpPr txBox="1"/>
            <p:nvPr/>
          </p:nvSpPr>
          <p:spPr>
            <a:xfrm>
              <a:off x="16792" y="865429"/>
              <a:ext cx="3369574" cy="31039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Software Testing</a:t>
              </a:r>
              <a:endParaRPr/>
            </a:p>
          </p:txBody>
        </p:sp>
        <p:sp>
          <p:nvSpPr>
            <p:cNvPr id="1206" name="Google Shape;1206;p7"/>
            <p:cNvSpPr/>
            <p:nvPr/>
          </p:nvSpPr>
          <p:spPr>
            <a:xfrm>
              <a:off x="0" y="1232937"/>
              <a:ext cx="3403158" cy="34398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
            <p:cNvSpPr txBox="1"/>
            <p:nvPr/>
          </p:nvSpPr>
          <p:spPr>
            <a:xfrm>
              <a:off x="16792" y="1249729"/>
              <a:ext cx="3369574" cy="31039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Labeling &amp; Transparency</a:t>
              </a:r>
              <a:endParaRPr/>
            </a:p>
          </p:txBody>
        </p:sp>
        <p:sp>
          <p:nvSpPr>
            <p:cNvPr id="1208" name="Google Shape;1208;p7"/>
            <p:cNvSpPr/>
            <p:nvPr/>
          </p:nvSpPr>
          <p:spPr>
            <a:xfrm>
              <a:off x="0" y="1617236"/>
              <a:ext cx="3403158" cy="34398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
            <p:cNvSpPr txBox="1"/>
            <p:nvPr/>
          </p:nvSpPr>
          <p:spPr>
            <a:xfrm>
              <a:off x="16792" y="1634028"/>
              <a:ext cx="3369574" cy="31039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Usability</a:t>
              </a:r>
              <a:endParaRPr/>
            </a:p>
          </p:txBody>
        </p:sp>
        <p:sp>
          <p:nvSpPr>
            <p:cNvPr id="1210" name="Google Shape;1210;p7"/>
            <p:cNvSpPr/>
            <p:nvPr/>
          </p:nvSpPr>
          <p:spPr>
            <a:xfrm>
              <a:off x="0" y="2001536"/>
              <a:ext cx="3403158" cy="34398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
            <p:cNvSpPr txBox="1"/>
            <p:nvPr/>
          </p:nvSpPr>
          <p:spPr>
            <a:xfrm>
              <a:off x="16792" y="2018328"/>
              <a:ext cx="3369574" cy="310396"/>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Clinical Validation</a:t>
              </a:r>
              <a:endParaRPr/>
            </a:p>
          </p:txBody>
        </p:sp>
      </p:grpSp>
      <p:cxnSp>
        <p:nvCxnSpPr>
          <p:cNvPr id="1212" name="Google Shape;1212;p7"/>
          <p:cNvCxnSpPr/>
          <p:nvPr/>
        </p:nvCxnSpPr>
        <p:spPr>
          <a:xfrm>
            <a:off x="2249651" y="3130256"/>
            <a:ext cx="0" cy="1909599"/>
          </a:xfrm>
          <a:prstGeom prst="straightConnector1">
            <a:avLst/>
          </a:prstGeom>
          <a:noFill/>
          <a:ln cap="flat" cmpd="sng" w="38100">
            <a:solidFill>
              <a:schemeClr val="accent1"/>
            </a:solidFill>
            <a:prstDash val="solid"/>
            <a:miter lim="800000"/>
            <a:headEnd len="sm" w="sm" type="none"/>
            <a:tailEnd len="med" w="med" type="triangle"/>
          </a:ln>
        </p:spPr>
      </p:cxnSp>
      <p:sp>
        <p:nvSpPr>
          <p:cNvPr id="1213" name="Google Shape;1213;p7"/>
          <p:cNvSpPr txBox="1"/>
          <p:nvPr/>
        </p:nvSpPr>
        <p:spPr>
          <a:xfrm>
            <a:off x="1181763" y="5235728"/>
            <a:ext cx="1942840"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Regulatory Pathway</a:t>
            </a:r>
            <a:endParaRPr/>
          </a:p>
        </p:txBody>
      </p:sp>
      <p:cxnSp>
        <p:nvCxnSpPr>
          <p:cNvPr id="1214" name="Google Shape;1214;p7"/>
          <p:cNvCxnSpPr/>
          <p:nvPr/>
        </p:nvCxnSpPr>
        <p:spPr>
          <a:xfrm>
            <a:off x="6251028" y="3959917"/>
            <a:ext cx="0" cy="1079938"/>
          </a:xfrm>
          <a:prstGeom prst="straightConnector1">
            <a:avLst/>
          </a:prstGeom>
          <a:noFill/>
          <a:ln cap="flat" cmpd="sng" w="38100">
            <a:solidFill>
              <a:srgbClr val="45B2C5"/>
            </a:solidFill>
            <a:prstDash val="solid"/>
            <a:miter lim="800000"/>
            <a:headEnd len="sm" w="sm" type="none"/>
            <a:tailEnd len="med" w="med" type="triangle"/>
          </a:ln>
        </p:spPr>
      </p:cxnSp>
      <p:sp>
        <p:nvSpPr>
          <p:cNvPr id="1215" name="Google Shape;1215;p7"/>
          <p:cNvSpPr txBox="1"/>
          <p:nvPr/>
        </p:nvSpPr>
        <p:spPr>
          <a:xfrm>
            <a:off x="4672173" y="5235728"/>
            <a:ext cx="3249287"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Establish Safety and Performance</a:t>
            </a:r>
            <a:endParaRPr/>
          </a:p>
        </p:txBody>
      </p:sp>
      <p:grpSp>
        <p:nvGrpSpPr>
          <p:cNvPr id="1216" name="Google Shape;1216;p7"/>
          <p:cNvGrpSpPr/>
          <p:nvPr/>
        </p:nvGrpSpPr>
        <p:grpSpPr>
          <a:xfrm>
            <a:off x="8193199" y="1466494"/>
            <a:ext cx="3802554" cy="1663204"/>
            <a:chOff x="0" y="557"/>
            <a:chExt cx="3802554" cy="1663204"/>
          </a:xfrm>
        </p:grpSpPr>
        <p:sp>
          <p:nvSpPr>
            <p:cNvPr id="1217" name="Google Shape;1217;p7"/>
            <p:cNvSpPr/>
            <p:nvPr/>
          </p:nvSpPr>
          <p:spPr>
            <a:xfrm>
              <a:off x="0" y="557"/>
              <a:ext cx="3802554" cy="459594"/>
            </a:xfrm>
            <a:prstGeom prst="roundRect">
              <a:avLst>
                <a:gd fmla="val 16667" name="adj"/>
              </a:avLst>
            </a:prstGeom>
            <a:solidFill>
              <a:srgbClr val="16BB7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
            <p:cNvSpPr txBox="1"/>
            <p:nvPr/>
          </p:nvSpPr>
          <p:spPr>
            <a:xfrm>
              <a:off x="22436" y="22993"/>
              <a:ext cx="3757682" cy="41472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Post-market Controls</a:t>
              </a:r>
              <a:endParaRPr/>
            </a:p>
          </p:txBody>
        </p:sp>
        <p:sp>
          <p:nvSpPr>
            <p:cNvPr id="1219" name="Google Shape;1219;p7"/>
            <p:cNvSpPr/>
            <p:nvPr/>
          </p:nvSpPr>
          <p:spPr>
            <a:xfrm>
              <a:off x="0" y="523511"/>
              <a:ext cx="3802554" cy="536350"/>
            </a:xfrm>
            <a:prstGeom prst="roundRect">
              <a:avLst>
                <a:gd fmla="val 16667" name="adj"/>
              </a:avLst>
            </a:prstGeom>
            <a:solidFill>
              <a:srgbClr val="16BB7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
            <p:cNvSpPr txBox="1"/>
            <p:nvPr/>
          </p:nvSpPr>
          <p:spPr>
            <a:xfrm>
              <a:off x="26182" y="549693"/>
              <a:ext cx="3750190" cy="483986"/>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Cybersecurity Update</a:t>
              </a:r>
              <a:endParaRPr/>
            </a:p>
          </p:txBody>
        </p:sp>
        <p:sp>
          <p:nvSpPr>
            <p:cNvPr id="1221" name="Google Shape;1221;p7"/>
            <p:cNvSpPr/>
            <p:nvPr/>
          </p:nvSpPr>
          <p:spPr>
            <a:xfrm>
              <a:off x="0" y="1123221"/>
              <a:ext cx="3802554" cy="540540"/>
            </a:xfrm>
            <a:prstGeom prst="roundRect">
              <a:avLst>
                <a:gd fmla="val 16667" name="adj"/>
              </a:avLst>
            </a:prstGeom>
            <a:solidFill>
              <a:srgbClr val="16BB7A"/>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
            <p:cNvSpPr txBox="1"/>
            <p:nvPr/>
          </p:nvSpPr>
          <p:spPr>
            <a:xfrm>
              <a:off x="26387" y="1149608"/>
              <a:ext cx="3749780" cy="487766"/>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Lifecycle Management </a:t>
              </a:r>
              <a:endParaRPr/>
            </a:p>
          </p:txBody>
        </p:sp>
      </p:grpSp>
      <p:cxnSp>
        <p:nvCxnSpPr>
          <p:cNvPr id="1223" name="Google Shape;1223;p7"/>
          <p:cNvCxnSpPr/>
          <p:nvPr/>
        </p:nvCxnSpPr>
        <p:spPr>
          <a:xfrm>
            <a:off x="9946728" y="3062452"/>
            <a:ext cx="0" cy="1977403"/>
          </a:xfrm>
          <a:prstGeom prst="straightConnector1">
            <a:avLst/>
          </a:prstGeom>
          <a:noFill/>
          <a:ln cap="flat" cmpd="sng" w="38100">
            <a:solidFill>
              <a:srgbClr val="19BB7C"/>
            </a:solidFill>
            <a:prstDash val="solid"/>
            <a:miter lim="800000"/>
            <a:headEnd len="sm" w="sm" type="none"/>
            <a:tailEnd len="med" w="med" type="triangle"/>
          </a:ln>
        </p:spPr>
      </p:cxnSp>
      <p:sp>
        <p:nvSpPr>
          <p:cNvPr id="1224" name="Google Shape;1224;p7"/>
          <p:cNvSpPr txBox="1"/>
          <p:nvPr/>
        </p:nvSpPr>
        <p:spPr>
          <a:xfrm>
            <a:off x="8939157" y="5231799"/>
            <a:ext cx="2071080"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Maintain and Monitor</a:t>
            </a:r>
            <a:endParaRPr/>
          </a:p>
        </p:txBody>
      </p:sp>
      <p:sp>
        <p:nvSpPr>
          <p:cNvPr id="1225" name="Google Shape;1225;p7"/>
          <p:cNvSpPr/>
          <p:nvPr/>
        </p:nvSpPr>
        <p:spPr>
          <a:xfrm>
            <a:off x="3691697" y="2541312"/>
            <a:ext cx="323193" cy="302888"/>
          </a:xfrm>
          <a:prstGeom prst="roundRect">
            <a:avLst>
              <a:gd fmla="val 16667" name="adj"/>
            </a:avLst>
          </a:prstGeom>
          <a:solidFill>
            <a:schemeClr val="accent5"/>
          </a:solidFill>
          <a:ln cap="flat" cmpd="sng" w="12700">
            <a:solidFill>
              <a:srgbClr val="663529"/>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AI</a:t>
            </a:r>
            <a:endParaRPr sz="1000">
              <a:solidFill>
                <a:schemeClr val="lt1"/>
              </a:solidFill>
              <a:latin typeface="Arial"/>
              <a:ea typeface="Arial"/>
              <a:cs typeface="Arial"/>
              <a:sym typeface="Arial"/>
            </a:endParaRPr>
          </a:p>
        </p:txBody>
      </p:sp>
      <p:sp>
        <p:nvSpPr>
          <p:cNvPr id="1226" name="Google Shape;1226;p7"/>
          <p:cNvSpPr/>
          <p:nvPr/>
        </p:nvSpPr>
        <p:spPr>
          <a:xfrm>
            <a:off x="7513255" y="1956272"/>
            <a:ext cx="323193" cy="302888"/>
          </a:xfrm>
          <a:prstGeom prst="roundRect">
            <a:avLst>
              <a:gd fmla="val 16667" name="adj"/>
            </a:avLst>
          </a:prstGeom>
          <a:solidFill>
            <a:schemeClr val="accent5"/>
          </a:solidFill>
          <a:ln cap="flat" cmpd="sng" w="12700">
            <a:solidFill>
              <a:srgbClr val="663529"/>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AI</a:t>
            </a:r>
            <a:endParaRPr sz="1000">
              <a:solidFill>
                <a:schemeClr val="lt1"/>
              </a:solidFill>
              <a:latin typeface="Arial"/>
              <a:ea typeface="Arial"/>
              <a:cs typeface="Arial"/>
              <a:sym typeface="Arial"/>
            </a:endParaRPr>
          </a:p>
        </p:txBody>
      </p:sp>
      <p:sp>
        <p:nvSpPr>
          <p:cNvPr id="1227" name="Google Shape;1227;p7"/>
          <p:cNvSpPr/>
          <p:nvPr/>
        </p:nvSpPr>
        <p:spPr>
          <a:xfrm>
            <a:off x="7513255" y="3092296"/>
            <a:ext cx="323193" cy="302888"/>
          </a:xfrm>
          <a:prstGeom prst="roundRect">
            <a:avLst>
              <a:gd fmla="val 16667" name="adj"/>
            </a:avLst>
          </a:prstGeom>
          <a:solidFill>
            <a:schemeClr val="accent5"/>
          </a:solidFill>
          <a:ln cap="flat" cmpd="sng" w="12700">
            <a:solidFill>
              <a:srgbClr val="663529"/>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AI</a:t>
            </a:r>
            <a:endParaRPr sz="1000">
              <a:solidFill>
                <a:schemeClr val="lt1"/>
              </a:solidFill>
              <a:latin typeface="Arial"/>
              <a:ea typeface="Arial"/>
              <a:cs typeface="Arial"/>
              <a:sym typeface="Arial"/>
            </a:endParaRPr>
          </a:p>
        </p:txBody>
      </p:sp>
      <p:sp>
        <p:nvSpPr>
          <p:cNvPr id="1228" name="Google Shape;1228;p7"/>
          <p:cNvSpPr/>
          <p:nvPr/>
        </p:nvSpPr>
        <p:spPr>
          <a:xfrm>
            <a:off x="11584514" y="2705277"/>
            <a:ext cx="323193" cy="302888"/>
          </a:xfrm>
          <a:prstGeom prst="roundRect">
            <a:avLst>
              <a:gd fmla="val 16667" name="adj"/>
            </a:avLst>
          </a:prstGeom>
          <a:solidFill>
            <a:schemeClr val="accent5"/>
          </a:solidFill>
          <a:ln cap="flat" cmpd="sng" w="12700">
            <a:solidFill>
              <a:srgbClr val="663529"/>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AI</a:t>
            </a:r>
            <a:endParaRPr sz="1000">
              <a:solidFill>
                <a:schemeClr val="lt1"/>
              </a:solidFill>
              <a:latin typeface="Arial"/>
              <a:ea typeface="Arial"/>
              <a:cs typeface="Arial"/>
              <a:sym typeface="Arial"/>
            </a:endParaRPr>
          </a:p>
        </p:txBody>
      </p:sp>
      <p:sp>
        <p:nvSpPr>
          <p:cNvPr id="1229" name="Google Shape;1229;p7"/>
          <p:cNvSpPr/>
          <p:nvPr/>
        </p:nvSpPr>
        <p:spPr>
          <a:xfrm>
            <a:off x="7513256" y="1559661"/>
            <a:ext cx="323193" cy="302888"/>
          </a:xfrm>
          <a:prstGeom prst="roundRect">
            <a:avLst>
              <a:gd fmla="val 16667" name="adj"/>
            </a:avLst>
          </a:prstGeom>
          <a:solidFill>
            <a:schemeClr val="accent5"/>
          </a:solidFill>
          <a:ln cap="flat" cmpd="sng" w="12700">
            <a:solidFill>
              <a:srgbClr val="663529"/>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AI</a:t>
            </a:r>
            <a:endParaRPr sz="1000">
              <a:solidFill>
                <a:schemeClr val="lt1"/>
              </a:solidFill>
              <a:latin typeface="Arial"/>
              <a:ea typeface="Arial"/>
              <a:cs typeface="Arial"/>
              <a:sym typeface="Arial"/>
            </a:endParaRPr>
          </a:p>
        </p:txBody>
      </p:sp>
      <p:sp>
        <p:nvSpPr>
          <p:cNvPr id="1230" name="Google Shape;1230;p7"/>
          <p:cNvSpPr/>
          <p:nvPr/>
        </p:nvSpPr>
        <p:spPr>
          <a:xfrm>
            <a:off x="7515248" y="2725576"/>
            <a:ext cx="323193" cy="302888"/>
          </a:xfrm>
          <a:prstGeom prst="roundRect">
            <a:avLst>
              <a:gd fmla="val 16667" name="adj"/>
            </a:avLst>
          </a:prstGeom>
          <a:solidFill>
            <a:schemeClr val="accent5"/>
          </a:solidFill>
          <a:ln cap="flat" cmpd="sng" w="12700">
            <a:solidFill>
              <a:srgbClr val="663529"/>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AI</a:t>
            </a:r>
            <a:endParaRPr sz="1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8"/>
          <p:cNvSpPr txBox="1"/>
          <p:nvPr>
            <p:ph type="title"/>
          </p:nvPr>
        </p:nvSpPr>
        <p:spPr>
          <a:xfrm>
            <a:off x="522287" y="365125"/>
            <a:ext cx="11147426" cy="731520"/>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2800"/>
              <a:buFont typeface="Arial"/>
              <a:buNone/>
            </a:pPr>
            <a:r>
              <a:rPr lang="en-US"/>
              <a:t>Considerations for GenAI/FM-enabled devices</a:t>
            </a:r>
            <a:endParaRPr/>
          </a:p>
        </p:txBody>
      </p:sp>
      <p:sp>
        <p:nvSpPr>
          <p:cNvPr id="1237" name="Google Shape;1237;p8"/>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grpSp>
        <p:nvGrpSpPr>
          <p:cNvPr id="1238" name="Google Shape;1238;p8"/>
          <p:cNvGrpSpPr/>
          <p:nvPr/>
        </p:nvGrpSpPr>
        <p:grpSpPr>
          <a:xfrm>
            <a:off x="522504" y="1886012"/>
            <a:ext cx="11146991" cy="3154809"/>
            <a:chOff x="217" y="598867"/>
            <a:chExt cx="11146991" cy="3154809"/>
          </a:xfrm>
        </p:grpSpPr>
        <p:sp>
          <p:nvSpPr>
            <p:cNvPr id="1239" name="Google Shape;1239;p8"/>
            <p:cNvSpPr/>
            <p:nvPr/>
          </p:nvSpPr>
          <p:spPr>
            <a:xfrm>
              <a:off x="217" y="598867"/>
              <a:ext cx="2629007" cy="3154808"/>
            </a:xfrm>
            <a:prstGeom prst="rect">
              <a:avLst/>
            </a:prstGeom>
            <a:gradFill>
              <a:gsLst>
                <a:gs pos="0">
                  <a:srgbClr val="724BB1"/>
                </a:gs>
                <a:gs pos="50000">
                  <a:srgbClr val="5F17AC"/>
                </a:gs>
                <a:gs pos="100000">
                  <a:srgbClr val="530E9E"/>
                </a:gs>
              </a:gsLst>
              <a:lin ang="5400000" scaled="0"/>
            </a:gradFill>
            <a:ln cap="flat" cmpd="sng" w="9525">
              <a:solidFill>
                <a:srgbClr val="601FA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8"/>
            <p:cNvSpPr txBox="1"/>
            <p:nvPr/>
          </p:nvSpPr>
          <p:spPr>
            <a:xfrm>
              <a:off x="217" y="1860791"/>
              <a:ext cx="2629007" cy="1892885"/>
            </a:xfrm>
            <a:prstGeom prst="rect">
              <a:avLst/>
            </a:prstGeom>
            <a:noFill/>
            <a:ln>
              <a:noFill/>
            </a:ln>
          </p:spPr>
          <p:txBody>
            <a:bodyPr anchorCtr="0" anchor="t" bIns="330200" lIns="259675" spcFirstLastPara="1" rIns="259675" wrap="square" tIns="0">
              <a:noAutofit/>
            </a:bodyPr>
            <a:lstStyle/>
            <a:p>
              <a:pPr indent="0" lvl="0" marL="0" marR="0" rtl="0" algn="l">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Define intended use</a:t>
              </a:r>
              <a:endParaRPr/>
            </a:p>
          </p:txBody>
        </p:sp>
        <p:sp>
          <p:nvSpPr>
            <p:cNvPr id="1241" name="Google Shape;1241;p8"/>
            <p:cNvSpPr/>
            <p:nvPr/>
          </p:nvSpPr>
          <p:spPr>
            <a:xfrm>
              <a:off x="217" y="598867"/>
              <a:ext cx="2629007" cy="126192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
            <p:cNvSpPr txBox="1"/>
            <p:nvPr/>
          </p:nvSpPr>
          <p:spPr>
            <a:xfrm>
              <a:off x="217" y="598867"/>
              <a:ext cx="2629007" cy="1261923"/>
            </a:xfrm>
            <a:prstGeom prst="rect">
              <a:avLst/>
            </a:prstGeom>
            <a:noFill/>
            <a:ln>
              <a:noFill/>
            </a:ln>
          </p:spPr>
          <p:txBody>
            <a:bodyPr anchorCtr="0" anchor="ctr" bIns="165100" lIns="259675" spcFirstLastPara="1" rIns="259675" wrap="square" tIns="165100">
              <a:noAutofit/>
            </a:bodyPr>
            <a:lstStyle/>
            <a:p>
              <a:pPr indent="0" lvl="0" marL="0" marR="0" rtl="0" algn="l">
                <a:lnSpc>
                  <a:spcPct val="90000"/>
                </a:lnSpc>
                <a:spcBef>
                  <a:spcPts val="0"/>
                </a:spcBef>
                <a:spcAft>
                  <a:spcPts val="0"/>
                </a:spcAft>
                <a:buClr>
                  <a:schemeClr val="lt1"/>
                </a:buClr>
                <a:buSzPts val="6400"/>
                <a:buFont typeface="Arial"/>
                <a:buNone/>
              </a:pPr>
              <a:r>
                <a:rPr lang="en-US" sz="6400">
                  <a:solidFill>
                    <a:schemeClr val="lt1"/>
                  </a:solidFill>
                  <a:latin typeface="Arial"/>
                  <a:ea typeface="Arial"/>
                  <a:cs typeface="Arial"/>
                  <a:sym typeface="Arial"/>
                </a:rPr>
                <a:t>01</a:t>
              </a:r>
              <a:endParaRPr/>
            </a:p>
          </p:txBody>
        </p:sp>
        <p:sp>
          <p:nvSpPr>
            <p:cNvPr id="1243" name="Google Shape;1243;p8"/>
            <p:cNvSpPr/>
            <p:nvPr/>
          </p:nvSpPr>
          <p:spPr>
            <a:xfrm>
              <a:off x="2839545" y="598867"/>
              <a:ext cx="2629007" cy="3154808"/>
            </a:xfrm>
            <a:prstGeom prst="rect">
              <a:avLst/>
            </a:prstGeom>
            <a:gradFill>
              <a:gsLst>
                <a:gs pos="0">
                  <a:srgbClr val="724BB1"/>
                </a:gs>
                <a:gs pos="50000">
                  <a:srgbClr val="5F17AC"/>
                </a:gs>
                <a:gs pos="100000">
                  <a:srgbClr val="530E9E"/>
                </a:gs>
              </a:gsLst>
              <a:lin ang="5400000" scaled="0"/>
            </a:gradFill>
            <a:ln cap="flat" cmpd="sng" w="9525">
              <a:solidFill>
                <a:srgbClr val="601FA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8"/>
            <p:cNvSpPr txBox="1"/>
            <p:nvPr/>
          </p:nvSpPr>
          <p:spPr>
            <a:xfrm>
              <a:off x="2839545" y="1860791"/>
              <a:ext cx="2629007" cy="1892885"/>
            </a:xfrm>
            <a:prstGeom prst="rect">
              <a:avLst/>
            </a:prstGeom>
            <a:noFill/>
            <a:ln>
              <a:noFill/>
            </a:ln>
          </p:spPr>
          <p:txBody>
            <a:bodyPr anchorCtr="0" anchor="t" bIns="330200" lIns="259675" spcFirstLastPara="1" rIns="259675" wrap="square" tIns="0">
              <a:noAutofit/>
            </a:bodyPr>
            <a:lstStyle/>
            <a:p>
              <a:pPr indent="0" lvl="0" marL="0" marR="0" rtl="0" algn="l">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Adopt robust risk management methods</a:t>
              </a:r>
              <a:endParaRPr/>
            </a:p>
          </p:txBody>
        </p:sp>
        <p:sp>
          <p:nvSpPr>
            <p:cNvPr id="1245" name="Google Shape;1245;p8"/>
            <p:cNvSpPr/>
            <p:nvPr/>
          </p:nvSpPr>
          <p:spPr>
            <a:xfrm>
              <a:off x="2839545" y="598867"/>
              <a:ext cx="2629007" cy="126192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8"/>
            <p:cNvSpPr txBox="1"/>
            <p:nvPr/>
          </p:nvSpPr>
          <p:spPr>
            <a:xfrm>
              <a:off x="2839545" y="598867"/>
              <a:ext cx="2629007" cy="1261923"/>
            </a:xfrm>
            <a:prstGeom prst="rect">
              <a:avLst/>
            </a:prstGeom>
            <a:noFill/>
            <a:ln>
              <a:noFill/>
            </a:ln>
          </p:spPr>
          <p:txBody>
            <a:bodyPr anchorCtr="0" anchor="ctr" bIns="165100" lIns="259675" spcFirstLastPara="1" rIns="259675" wrap="square" tIns="165100">
              <a:noAutofit/>
            </a:bodyPr>
            <a:lstStyle/>
            <a:p>
              <a:pPr indent="0" lvl="0" marL="0" marR="0" rtl="0" algn="l">
                <a:lnSpc>
                  <a:spcPct val="90000"/>
                </a:lnSpc>
                <a:spcBef>
                  <a:spcPts val="0"/>
                </a:spcBef>
                <a:spcAft>
                  <a:spcPts val="0"/>
                </a:spcAft>
                <a:buClr>
                  <a:schemeClr val="lt1"/>
                </a:buClr>
                <a:buSzPts val="6400"/>
                <a:buFont typeface="Arial"/>
                <a:buNone/>
              </a:pPr>
              <a:r>
                <a:rPr lang="en-US" sz="6400">
                  <a:solidFill>
                    <a:schemeClr val="lt1"/>
                  </a:solidFill>
                  <a:latin typeface="Arial"/>
                  <a:ea typeface="Arial"/>
                  <a:cs typeface="Arial"/>
                  <a:sym typeface="Arial"/>
                </a:rPr>
                <a:t>02</a:t>
              </a:r>
              <a:endParaRPr/>
            </a:p>
          </p:txBody>
        </p:sp>
        <p:sp>
          <p:nvSpPr>
            <p:cNvPr id="1247" name="Google Shape;1247;p8"/>
            <p:cNvSpPr/>
            <p:nvPr/>
          </p:nvSpPr>
          <p:spPr>
            <a:xfrm>
              <a:off x="5683947" y="598867"/>
              <a:ext cx="2629007" cy="3154808"/>
            </a:xfrm>
            <a:prstGeom prst="rect">
              <a:avLst/>
            </a:prstGeom>
            <a:gradFill>
              <a:gsLst>
                <a:gs pos="0">
                  <a:srgbClr val="724BB1"/>
                </a:gs>
                <a:gs pos="50000">
                  <a:srgbClr val="5F17AC"/>
                </a:gs>
                <a:gs pos="100000">
                  <a:srgbClr val="530E9E"/>
                </a:gs>
              </a:gsLst>
              <a:lin ang="5400000" scaled="0"/>
            </a:gradFill>
            <a:ln cap="flat" cmpd="sng" w="9525">
              <a:solidFill>
                <a:srgbClr val="601FA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8"/>
            <p:cNvSpPr txBox="1"/>
            <p:nvPr/>
          </p:nvSpPr>
          <p:spPr>
            <a:xfrm>
              <a:off x="5683947" y="1860791"/>
              <a:ext cx="2629007" cy="1892885"/>
            </a:xfrm>
            <a:prstGeom prst="rect">
              <a:avLst/>
            </a:prstGeom>
            <a:noFill/>
            <a:ln>
              <a:noFill/>
            </a:ln>
          </p:spPr>
          <p:txBody>
            <a:bodyPr anchorCtr="0" anchor="t" bIns="330200" lIns="259675" spcFirstLastPara="1" rIns="259675" wrap="square" tIns="0">
              <a:noAutofit/>
            </a:bodyPr>
            <a:lstStyle/>
            <a:p>
              <a:pPr indent="0" lvl="0" marL="0" marR="0" rtl="0" algn="l">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Assess Safety and Effectiveness</a:t>
              </a:r>
              <a:endParaRPr/>
            </a:p>
          </p:txBody>
        </p:sp>
        <p:sp>
          <p:nvSpPr>
            <p:cNvPr id="1249" name="Google Shape;1249;p8"/>
            <p:cNvSpPr/>
            <p:nvPr/>
          </p:nvSpPr>
          <p:spPr>
            <a:xfrm>
              <a:off x="5678873" y="598867"/>
              <a:ext cx="2629007" cy="126192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8"/>
            <p:cNvSpPr txBox="1"/>
            <p:nvPr/>
          </p:nvSpPr>
          <p:spPr>
            <a:xfrm>
              <a:off x="5678873" y="598867"/>
              <a:ext cx="2629007" cy="1261923"/>
            </a:xfrm>
            <a:prstGeom prst="rect">
              <a:avLst/>
            </a:prstGeom>
            <a:noFill/>
            <a:ln>
              <a:noFill/>
            </a:ln>
          </p:spPr>
          <p:txBody>
            <a:bodyPr anchorCtr="0" anchor="ctr" bIns="165100" lIns="259675" spcFirstLastPara="1" rIns="259675" wrap="square" tIns="165100">
              <a:noAutofit/>
            </a:bodyPr>
            <a:lstStyle/>
            <a:p>
              <a:pPr indent="0" lvl="0" marL="0" marR="0" rtl="0" algn="l">
                <a:lnSpc>
                  <a:spcPct val="90000"/>
                </a:lnSpc>
                <a:spcBef>
                  <a:spcPts val="0"/>
                </a:spcBef>
                <a:spcAft>
                  <a:spcPts val="0"/>
                </a:spcAft>
                <a:buClr>
                  <a:schemeClr val="lt1"/>
                </a:buClr>
                <a:buSzPts val="6400"/>
                <a:buFont typeface="Arial"/>
                <a:buNone/>
              </a:pPr>
              <a:r>
                <a:rPr lang="en-US" sz="6400">
                  <a:solidFill>
                    <a:schemeClr val="lt1"/>
                  </a:solidFill>
                  <a:latin typeface="Arial"/>
                  <a:ea typeface="Arial"/>
                  <a:cs typeface="Arial"/>
                  <a:sym typeface="Arial"/>
                </a:rPr>
                <a:t>03</a:t>
              </a:r>
              <a:endParaRPr/>
            </a:p>
          </p:txBody>
        </p:sp>
        <p:sp>
          <p:nvSpPr>
            <p:cNvPr id="1251" name="Google Shape;1251;p8"/>
            <p:cNvSpPr/>
            <p:nvPr/>
          </p:nvSpPr>
          <p:spPr>
            <a:xfrm>
              <a:off x="8518201" y="598867"/>
              <a:ext cx="2629007" cy="3154808"/>
            </a:xfrm>
            <a:prstGeom prst="rect">
              <a:avLst/>
            </a:prstGeom>
            <a:gradFill>
              <a:gsLst>
                <a:gs pos="0">
                  <a:srgbClr val="724BB1"/>
                </a:gs>
                <a:gs pos="50000">
                  <a:srgbClr val="5F17AC"/>
                </a:gs>
                <a:gs pos="100000">
                  <a:srgbClr val="530E9E"/>
                </a:gs>
              </a:gsLst>
              <a:lin ang="5400000" scaled="0"/>
            </a:gradFill>
            <a:ln cap="flat" cmpd="sng" w="9525">
              <a:solidFill>
                <a:srgbClr val="601FA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8"/>
            <p:cNvSpPr txBox="1"/>
            <p:nvPr/>
          </p:nvSpPr>
          <p:spPr>
            <a:xfrm>
              <a:off x="8518201" y="1860791"/>
              <a:ext cx="2629007" cy="1892885"/>
            </a:xfrm>
            <a:prstGeom prst="rect">
              <a:avLst/>
            </a:prstGeom>
            <a:noFill/>
            <a:ln>
              <a:noFill/>
            </a:ln>
          </p:spPr>
          <p:txBody>
            <a:bodyPr anchorCtr="0" anchor="t" bIns="330200" lIns="259675" spcFirstLastPara="1" rIns="259675" wrap="square" tIns="0">
              <a:noAutofit/>
            </a:bodyPr>
            <a:lstStyle/>
            <a:p>
              <a:pPr indent="0" lvl="0" marL="0" marR="0" rtl="0" algn="l">
                <a:lnSpc>
                  <a:spcPct val="90000"/>
                </a:lnSpc>
                <a:spcBef>
                  <a:spcPts val="0"/>
                </a:spcBef>
                <a:spcAft>
                  <a:spcPts val="0"/>
                </a:spcAft>
                <a:buClr>
                  <a:schemeClr val="lt1"/>
                </a:buClr>
                <a:buSzPts val="2600"/>
                <a:buFont typeface="Arial"/>
                <a:buNone/>
              </a:pPr>
              <a:r>
                <a:rPr lang="en-US" sz="2600">
                  <a:solidFill>
                    <a:schemeClr val="lt1"/>
                  </a:solidFill>
                  <a:latin typeface="Arial"/>
                  <a:ea typeface="Arial"/>
                  <a:cs typeface="Arial"/>
                  <a:sym typeface="Arial"/>
                </a:rPr>
                <a:t>Establish change control &amp; lifecycle management </a:t>
              </a:r>
              <a:endParaRPr/>
            </a:p>
          </p:txBody>
        </p:sp>
        <p:sp>
          <p:nvSpPr>
            <p:cNvPr id="1253" name="Google Shape;1253;p8"/>
            <p:cNvSpPr/>
            <p:nvPr/>
          </p:nvSpPr>
          <p:spPr>
            <a:xfrm>
              <a:off x="8518201" y="598867"/>
              <a:ext cx="2629007" cy="126192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8"/>
            <p:cNvSpPr txBox="1"/>
            <p:nvPr/>
          </p:nvSpPr>
          <p:spPr>
            <a:xfrm>
              <a:off x="8518201" y="598867"/>
              <a:ext cx="2629007" cy="1261923"/>
            </a:xfrm>
            <a:prstGeom prst="rect">
              <a:avLst/>
            </a:prstGeom>
            <a:noFill/>
            <a:ln>
              <a:noFill/>
            </a:ln>
          </p:spPr>
          <p:txBody>
            <a:bodyPr anchorCtr="0" anchor="ctr" bIns="165100" lIns="259675" spcFirstLastPara="1" rIns="259675" wrap="square" tIns="165100">
              <a:noAutofit/>
            </a:bodyPr>
            <a:lstStyle/>
            <a:p>
              <a:pPr indent="0" lvl="0" marL="0" marR="0" rtl="0" algn="l">
                <a:lnSpc>
                  <a:spcPct val="90000"/>
                </a:lnSpc>
                <a:spcBef>
                  <a:spcPts val="0"/>
                </a:spcBef>
                <a:spcAft>
                  <a:spcPts val="0"/>
                </a:spcAft>
                <a:buClr>
                  <a:schemeClr val="lt1"/>
                </a:buClr>
                <a:buSzPts val="6400"/>
                <a:buFont typeface="Arial"/>
                <a:buNone/>
              </a:pPr>
              <a:r>
                <a:rPr lang="en-US" sz="6400">
                  <a:solidFill>
                    <a:schemeClr val="lt1"/>
                  </a:solidFill>
                  <a:latin typeface="Arial"/>
                  <a:ea typeface="Arial"/>
                  <a:cs typeface="Arial"/>
                  <a:sym typeface="Arial"/>
                </a:rPr>
                <a:t>04</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9"/>
          <p:cNvSpPr txBox="1"/>
          <p:nvPr>
            <p:ph type="title"/>
          </p:nvPr>
        </p:nvSpPr>
        <p:spPr>
          <a:xfrm>
            <a:off x="522287" y="365125"/>
            <a:ext cx="11147425" cy="73342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800"/>
              <a:buFont typeface="Arial"/>
              <a:buNone/>
            </a:pPr>
            <a:r>
              <a:rPr lang="en-US"/>
              <a:t>01 Define the intended use</a:t>
            </a:r>
            <a:endParaRPr/>
          </a:p>
        </p:txBody>
      </p:sp>
      <p:sp>
        <p:nvSpPr>
          <p:cNvPr id="1261" name="Google Shape;1261;p9"/>
          <p:cNvSpPr txBox="1"/>
          <p:nvPr>
            <p:ph idx="12" type="sldNum"/>
          </p:nvPr>
        </p:nvSpPr>
        <p:spPr>
          <a:xfrm>
            <a:off x="11450472" y="6455664"/>
            <a:ext cx="226416" cy="256032"/>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1262" name="Google Shape;1262;p9"/>
          <p:cNvSpPr txBox="1"/>
          <p:nvPr>
            <p:ph idx="4" type="body"/>
          </p:nvPr>
        </p:nvSpPr>
        <p:spPr>
          <a:xfrm>
            <a:off x="5911944" y="1825943"/>
            <a:ext cx="5716150" cy="4353366"/>
          </a:xfrm>
          <a:prstGeom prst="rect">
            <a:avLst/>
          </a:prstGeom>
          <a:noFill/>
          <a:ln>
            <a:noFill/>
          </a:ln>
        </p:spPr>
        <p:txBody>
          <a:bodyPr anchorCtr="0" anchor="t" bIns="0" lIns="0" spcFirstLastPara="1" rIns="0" wrap="square" tIns="0">
            <a:normAutofit lnSpcReduction="10000"/>
          </a:bodyPr>
          <a:lstStyle/>
          <a:p>
            <a:pPr indent="-285750" lvl="0" marL="285750" rtl="0" algn="l">
              <a:lnSpc>
                <a:spcPct val="100000"/>
              </a:lnSpc>
              <a:spcBef>
                <a:spcPts val="0"/>
              </a:spcBef>
              <a:spcAft>
                <a:spcPts val="0"/>
              </a:spcAft>
              <a:buClr>
                <a:schemeClr val="dk1"/>
              </a:buClr>
              <a:buSzPts val="2000"/>
              <a:buFont typeface="Arial"/>
              <a:buChar char="•"/>
            </a:pPr>
            <a:r>
              <a:rPr lang="en-US" sz="2000"/>
              <a:t>Intended use </a:t>
            </a:r>
            <a:r>
              <a:rPr b="1" lang="en-US" sz="2000">
                <a:solidFill>
                  <a:schemeClr val="accent1"/>
                </a:solidFill>
              </a:rPr>
              <a:t>defines</a:t>
            </a:r>
            <a:r>
              <a:rPr lang="en-US" sz="2000"/>
              <a:t> benefit/risk, device classification, clinical evaluation</a:t>
            </a:r>
            <a:endParaRPr/>
          </a:p>
          <a:p>
            <a:pPr indent="-285750" lvl="0" marL="285750" rtl="0" algn="l">
              <a:lnSpc>
                <a:spcPct val="100000"/>
              </a:lnSpc>
              <a:spcBef>
                <a:spcPts val="1200"/>
              </a:spcBef>
              <a:spcAft>
                <a:spcPts val="0"/>
              </a:spcAft>
              <a:buClr>
                <a:schemeClr val="dk1"/>
              </a:buClr>
              <a:buSzPts val="2000"/>
              <a:buFont typeface="Arial"/>
              <a:buChar char="•"/>
            </a:pPr>
            <a:r>
              <a:rPr lang="en-US" sz="2000"/>
              <a:t>May be </a:t>
            </a:r>
            <a:r>
              <a:rPr b="1" lang="en-US" sz="2000">
                <a:solidFill>
                  <a:schemeClr val="accent1"/>
                </a:solidFill>
              </a:rPr>
              <a:t>broader</a:t>
            </a:r>
            <a:r>
              <a:rPr lang="en-US" sz="2000"/>
              <a:t> than other MDs, but </a:t>
            </a:r>
            <a:r>
              <a:rPr b="1" lang="en-US" sz="2000">
                <a:solidFill>
                  <a:schemeClr val="accent1"/>
                </a:solidFill>
              </a:rPr>
              <a:t>defined enough </a:t>
            </a:r>
            <a:r>
              <a:rPr lang="en-US" sz="2000"/>
              <a:t>to understand user needs &amp; design requirements</a:t>
            </a:r>
            <a:endParaRPr/>
          </a:p>
          <a:p>
            <a:pPr indent="-285750" lvl="0" marL="285750" rtl="0" algn="l">
              <a:lnSpc>
                <a:spcPct val="100000"/>
              </a:lnSpc>
              <a:spcBef>
                <a:spcPts val="1200"/>
              </a:spcBef>
              <a:spcAft>
                <a:spcPts val="0"/>
              </a:spcAft>
              <a:buClr>
                <a:schemeClr val="dk1"/>
              </a:buClr>
              <a:buSzPts val="2000"/>
              <a:buFont typeface="Arial"/>
              <a:buChar char="•"/>
            </a:pPr>
            <a:r>
              <a:rPr lang="en-US" sz="2000"/>
              <a:t>Aligned to the </a:t>
            </a:r>
            <a:r>
              <a:rPr b="1" lang="en-US" sz="2000">
                <a:solidFill>
                  <a:schemeClr val="accent1"/>
                </a:solidFill>
              </a:rPr>
              <a:t>scope of evidence</a:t>
            </a:r>
            <a:r>
              <a:rPr lang="en-US" sz="2000"/>
              <a:t> at the time of initial regulatory authorization</a:t>
            </a:r>
            <a:endParaRPr/>
          </a:p>
          <a:p>
            <a:pPr indent="-285750" lvl="0" marL="285750" rtl="0" algn="l">
              <a:lnSpc>
                <a:spcPct val="100000"/>
              </a:lnSpc>
              <a:spcBef>
                <a:spcPts val="1200"/>
              </a:spcBef>
              <a:spcAft>
                <a:spcPts val="0"/>
              </a:spcAft>
              <a:buClr>
                <a:schemeClr val="accent1"/>
              </a:buClr>
              <a:buSzPts val="2000"/>
              <a:buFont typeface="Arial"/>
              <a:buChar char="•"/>
            </a:pPr>
            <a:r>
              <a:rPr b="1" lang="en-US" sz="2000">
                <a:solidFill>
                  <a:schemeClr val="accent1"/>
                </a:solidFill>
              </a:rPr>
              <a:t>Scope expanding </a:t>
            </a:r>
            <a:r>
              <a:rPr lang="en-US" sz="2000"/>
              <a:t>as new data becomes available through Pre-Determined Change Controls Plan (PCCP) or new Regulatory submission</a:t>
            </a:r>
            <a:endParaRPr/>
          </a:p>
          <a:p>
            <a:pPr indent="-285750" lvl="0" marL="285750" rtl="0" algn="l">
              <a:lnSpc>
                <a:spcPct val="100000"/>
              </a:lnSpc>
              <a:spcBef>
                <a:spcPts val="1200"/>
              </a:spcBef>
              <a:spcAft>
                <a:spcPts val="0"/>
              </a:spcAft>
              <a:buClr>
                <a:schemeClr val="dk1"/>
              </a:buClr>
              <a:buSzPts val="2000"/>
              <a:buFont typeface="Arial"/>
              <a:buChar char="•"/>
            </a:pPr>
            <a:r>
              <a:rPr lang="en-US" sz="2000"/>
              <a:t>Expansion to different Benefit/Risk profile falls outside of a PCCP bound (e.g. segmentation to lesion characterization)</a:t>
            </a:r>
            <a:endParaRPr/>
          </a:p>
        </p:txBody>
      </p:sp>
      <p:grpSp>
        <p:nvGrpSpPr>
          <p:cNvPr id="1263" name="Google Shape;1263;p9"/>
          <p:cNvGrpSpPr/>
          <p:nvPr/>
        </p:nvGrpSpPr>
        <p:grpSpPr>
          <a:xfrm>
            <a:off x="198190" y="1825943"/>
            <a:ext cx="5125650" cy="4353365"/>
            <a:chOff x="800292" y="2275840"/>
            <a:chExt cx="4589588" cy="3720588"/>
          </a:xfrm>
        </p:grpSpPr>
        <p:sp>
          <p:nvSpPr>
            <p:cNvPr id="1264" name="Google Shape;1264;p9"/>
            <p:cNvSpPr/>
            <p:nvPr/>
          </p:nvSpPr>
          <p:spPr>
            <a:xfrm>
              <a:off x="1203961" y="2275840"/>
              <a:ext cx="4185917" cy="3337557"/>
            </a:xfrm>
            <a:prstGeom prst="rect">
              <a:avLst/>
            </a:prstGeom>
            <a:gradFill>
              <a:gsLst>
                <a:gs pos="0">
                  <a:srgbClr val="A6D5DF"/>
                </a:gs>
                <a:gs pos="50000">
                  <a:srgbClr val="98CDD9"/>
                </a:gs>
                <a:gs pos="100000">
                  <a:srgbClr val="86C9D8"/>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1265" name="Google Shape;1265;p9"/>
            <p:cNvCxnSpPr/>
            <p:nvPr/>
          </p:nvCxnSpPr>
          <p:spPr>
            <a:xfrm rot="10800000">
              <a:off x="1127760" y="2275840"/>
              <a:ext cx="0" cy="3434080"/>
            </a:xfrm>
            <a:prstGeom prst="straightConnector1">
              <a:avLst/>
            </a:prstGeom>
            <a:noFill/>
            <a:ln cap="flat" cmpd="sng" w="57150">
              <a:solidFill>
                <a:schemeClr val="accent1"/>
              </a:solidFill>
              <a:prstDash val="solid"/>
              <a:miter lim="800000"/>
              <a:headEnd len="sm" w="sm" type="none"/>
              <a:tailEnd len="med" w="med" type="triangle"/>
            </a:ln>
          </p:spPr>
        </p:cxnSp>
        <p:cxnSp>
          <p:nvCxnSpPr>
            <p:cNvPr id="1266" name="Google Shape;1266;p9"/>
            <p:cNvCxnSpPr/>
            <p:nvPr/>
          </p:nvCxnSpPr>
          <p:spPr>
            <a:xfrm>
              <a:off x="1094740" y="5689600"/>
              <a:ext cx="4295140" cy="0"/>
            </a:xfrm>
            <a:prstGeom prst="straightConnector1">
              <a:avLst/>
            </a:prstGeom>
            <a:noFill/>
            <a:ln cap="flat" cmpd="sng" w="57150">
              <a:solidFill>
                <a:schemeClr val="accent1"/>
              </a:solidFill>
              <a:prstDash val="solid"/>
              <a:miter lim="800000"/>
              <a:headEnd len="sm" w="sm" type="none"/>
              <a:tailEnd len="med" w="med" type="triangle"/>
            </a:ln>
          </p:spPr>
        </p:cxnSp>
        <p:sp>
          <p:nvSpPr>
            <p:cNvPr id="1267" name="Google Shape;1267;p9"/>
            <p:cNvSpPr txBox="1"/>
            <p:nvPr/>
          </p:nvSpPr>
          <p:spPr>
            <a:xfrm rot="-5400000">
              <a:off x="-428769" y="3817538"/>
              <a:ext cx="2651033" cy="1929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U/S acquisitions Protocols &amp; systems</a:t>
              </a:r>
              <a:endParaRPr/>
            </a:p>
          </p:txBody>
        </p:sp>
        <p:sp>
          <p:nvSpPr>
            <p:cNvPr id="1268" name="Google Shape;1268;p9"/>
            <p:cNvSpPr txBox="1"/>
            <p:nvPr/>
          </p:nvSpPr>
          <p:spPr>
            <a:xfrm>
              <a:off x="2096770" y="5780984"/>
              <a:ext cx="2291080"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Anatomy</a:t>
              </a:r>
              <a:endParaRPr/>
            </a:p>
          </p:txBody>
        </p:sp>
        <p:sp>
          <p:nvSpPr>
            <p:cNvPr id="1269" name="Google Shape;1269;p9"/>
            <p:cNvSpPr/>
            <p:nvPr/>
          </p:nvSpPr>
          <p:spPr>
            <a:xfrm>
              <a:off x="2600960" y="2909439"/>
              <a:ext cx="1920240" cy="1237296"/>
            </a:xfrm>
            <a:prstGeom prst="rect">
              <a:avLst/>
            </a:prstGeom>
            <a:solidFill>
              <a:schemeClr val="accent1"/>
            </a:solidFill>
            <a:ln cap="flat" cmpd="sng" w="12700">
              <a:solidFill>
                <a:srgbClr val="280E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Initial scope of Regulatory Authorization</a:t>
              </a:r>
              <a:endParaRPr/>
            </a:p>
          </p:txBody>
        </p:sp>
        <p:cxnSp>
          <p:nvCxnSpPr>
            <p:cNvPr id="1270" name="Google Shape;1270;p9"/>
            <p:cNvCxnSpPr/>
            <p:nvPr/>
          </p:nvCxnSpPr>
          <p:spPr>
            <a:xfrm rot="10800000">
              <a:off x="1493520" y="3529145"/>
              <a:ext cx="974699" cy="0"/>
            </a:xfrm>
            <a:prstGeom prst="straightConnector1">
              <a:avLst/>
            </a:prstGeom>
            <a:noFill/>
            <a:ln cap="flat" cmpd="sng" w="28575">
              <a:solidFill>
                <a:schemeClr val="accent1"/>
              </a:solidFill>
              <a:prstDash val="solid"/>
              <a:miter lim="800000"/>
              <a:headEnd len="sm" w="sm" type="none"/>
              <a:tailEnd len="med" w="med" type="triangle"/>
            </a:ln>
          </p:spPr>
        </p:cxnSp>
        <p:cxnSp>
          <p:nvCxnSpPr>
            <p:cNvPr id="1271" name="Google Shape;1271;p9"/>
            <p:cNvCxnSpPr/>
            <p:nvPr/>
          </p:nvCxnSpPr>
          <p:spPr>
            <a:xfrm rot="10800000">
              <a:off x="3576320" y="2343718"/>
              <a:ext cx="0" cy="489518"/>
            </a:xfrm>
            <a:prstGeom prst="straightConnector1">
              <a:avLst/>
            </a:prstGeom>
            <a:noFill/>
            <a:ln cap="flat" cmpd="sng" w="28575">
              <a:solidFill>
                <a:schemeClr val="accent1"/>
              </a:solidFill>
              <a:prstDash val="solid"/>
              <a:miter lim="800000"/>
              <a:headEnd len="sm" w="sm" type="none"/>
              <a:tailEnd len="med" w="med" type="triangle"/>
            </a:ln>
          </p:spPr>
        </p:cxnSp>
        <p:cxnSp>
          <p:nvCxnSpPr>
            <p:cNvPr id="1272" name="Google Shape;1272;p9"/>
            <p:cNvCxnSpPr/>
            <p:nvPr/>
          </p:nvCxnSpPr>
          <p:spPr>
            <a:xfrm>
              <a:off x="4612640" y="3528087"/>
              <a:ext cx="675640" cy="0"/>
            </a:xfrm>
            <a:prstGeom prst="straightConnector1">
              <a:avLst/>
            </a:prstGeom>
            <a:noFill/>
            <a:ln cap="flat" cmpd="sng" w="28575">
              <a:solidFill>
                <a:schemeClr val="accent1"/>
              </a:solidFill>
              <a:prstDash val="solid"/>
              <a:miter lim="800000"/>
              <a:headEnd len="sm" w="sm" type="none"/>
              <a:tailEnd len="med" w="med" type="triangle"/>
            </a:ln>
          </p:spPr>
        </p:cxnSp>
        <p:cxnSp>
          <p:nvCxnSpPr>
            <p:cNvPr id="1273" name="Google Shape;1273;p9"/>
            <p:cNvCxnSpPr/>
            <p:nvPr/>
          </p:nvCxnSpPr>
          <p:spPr>
            <a:xfrm>
              <a:off x="3576320" y="4218967"/>
              <a:ext cx="0" cy="1353793"/>
            </a:xfrm>
            <a:prstGeom prst="straightConnector1">
              <a:avLst/>
            </a:prstGeom>
            <a:noFill/>
            <a:ln cap="flat" cmpd="sng" w="28575">
              <a:solidFill>
                <a:schemeClr val="accent1"/>
              </a:solidFill>
              <a:prstDash val="solid"/>
              <a:miter lim="800000"/>
              <a:headEnd len="sm" w="sm" type="none"/>
              <a:tailEnd len="med" w="med" type="triangle"/>
            </a:ln>
          </p:spPr>
        </p:cxnSp>
        <p:sp>
          <p:nvSpPr>
            <p:cNvPr id="1274" name="Google Shape;1274;p9"/>
            <p:cNvSpPr txBox="1"/>
            <p:nvPr/>
          </p:nvSpPr>
          <p:spPr>
            <a:xfrm>
              <a:off x="1477619" y="4542529"/>
              <a:ext cx="1920240" cy="64633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Scope Expansion through</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Pre-Determined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Change Plan</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14">
      <a:dk1>
        <a:srgbClr val="000000"/>
      </a:dk1>
      <a:lt1>
        <a:srgbClr val="FFFFFF"/>
      </a:lt1>
      <a:dk2>
        <a:srgbClr val="8D8D8D"/>
      </a:dk2>
      <a:lt2>
        <a:srgbClr val="D4D4D4"/>
      </a:lt2>
      <a:accent1>
        <a:srgbClr val="6022A6"/>
      </a:accent1>
      <a:accent2>
        <a:srgbClr val="45B2C5"/>
      </a:accent2>
      <a:accent3>
        <a:srgbClr val="19BB7C"/>
      </a:accent3>
      <a:accent4>
        <a:srgbClr val="F8D754"/>
      </a:accent4>
      <a:accent5>
        <a:srgbClr val="F37F63"/>
      </a:accent5>
      <a:accent6>
        <a:srgbClr val="D4D4D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E HealthCare">
      <a:dk1>
        <a:srgbClr val="000000"/>
      </a:dk1>
      <a:lt1>
        <a:srgbClr val="FFFFFF"/>
      </a:lt1>
      <a:dk2>
        <a:srgbClr val="8D8D8D"/>
      </a:dk2>
      <a:lt2>
        <a:srgbClr val="D4D4D4"/>
      </a:lt2>
      <a:accent1>
        <a:srgbClr val="6022A6"/>
      </a:accent1>
      <a:accent2>
        <a:srgbClr val="45B2C5"/>
      </a:accent2>
      <a:accent3>
        <a:srgbClr val="19BB7C"/>
      </a:accent3>
      <a:accent4>
        <a:srgbClr val="F8D754"/>
      </a:accent4>
      <a:accent5>
        <a:srgbClr val="F37F63"/>
      </a:accent5>
      <a:accent6>
        <a:srgbClr val="D4D4D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2025-09-04T15:23:58Z</dcterms:created>
  <dc:creator>Vidal, Camille</dc:creator>
</cp:coreProperties>
</file>