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8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9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2" r:id="rId5"/>
    <p:sldMasterId id="2147483668" r:id="rId6"/>
    <p:sldMasterId id="2147483675" r:id="rId7"/>
    <p:sldMasterId id="2147483676" r:id="rId8"/>
    <p:sldMasterId id="2147483690" r:id="rId9"/>
    <p:sldMasterId id="2147483734" r:id="rId10"/>
    <p:sldMasterId id="2147483754" r:id="rId11"/>
    <p:sldMasterId id="2147483758" r:id="rId12"/>
    <p:sldMasterId id="2147483769" r:id="rId13"/>
  </p:sldMasterIdLst>
  <p:notesMasterIdLst>
    <p:notesMasterId r:id="rId29"/>
  </p:notesMasterIdLst>
  <p:sldIdLst>
    <p:sldId id="841" r:id="rId14"/>
    <p:sldId id="2142532893" r:id="rId15"/>
    <p:sldId id="2142533036" r:id="rId16"/>
    <p:sldId id="2142533037" r:id="rId17"/>
    <p:sldId id="2142532906" r:id="rId18"/>
    <p:sldId id="2142532876" r:id="rId19"/>
    <p:sldId id="2142532898" r:id="rId20"/>
    <p:sldId id="2142532896" r:id="rId21"/>
    <p:sldId id="2142532913" r:id="rId22"/>
    <p:sldId id="2142532915" r:id="rId23"/>
    <p:sldId id="2142533038" r:id="rId24"/>
    <p:sldId id="2142532917" r:id="rId25"/>
    <p:sldId id="2142532916" r:id="rId26"/>
    <p:sldId id="2147480963" r:id="rId27"/>
    <p:sldId id="2147480964" r:id="rId28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ADFF"/>
    <a:srgbClr val="0085CA"/>
    <a:srgbClr val="001871"/>
    <a:srgbClr val="06038D"/>
    <a:srgbClr val="5B6770"/>
    <a:srgbClr val="0047BB"/>
    <a:srgbClr val="5C88DA"/>
    <a:srgbClr val="00B5E2"/>
    <a:srgbClr val="006B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A43531-96B1-4921-868D-BE3EF5D76347}" v="5" dt="2025-08-20T05:40:40.3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7871" autoAdjust="0"/>
  </p:normalViewPr>
  <p:slideViewPr>
    <p:cSldViewPr snapToGrid="0">
      <p:cViewPr varScale="1">
        <p:scale>
          <a:sx n="76" d="100"/>
          <a:sy n="76" d="100"/>
        </p:scale>
        <p:origin x="19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slide" Target="slides/slide8.xml"/><Relationship Id="rId34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6E7624-7BEB-4F82-A997-FCFC550DDA70}" type="doc">
      <dgm:prSet loTypeId="urn:microsoft.com/office/officeart/2005/8/layout/defaul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AU"/>
        </a:p>
      </dgm:t>
    </dgm:pt>
    <dgm:pt modelId="{40D5E486-4543-4C6D-A849-80BCFF95C0B9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AU" sz="1800" dirty="0">
              <a:solidFill>
                <a:schemeClr val="accent2">
                  <a:lumMod val="75000"/>
                </a:schemeClr>
              </a:solidFill>
            </a:rPr>
            <a:t>Melanoma</a:t>
          </a:r>
          <a:br>
            <a:rPr lang="en-AU" sz="1800" dirty="0">
              <a:solidFill>
                <a:schemeClr val="accent2">
                  <a:lumMod val="75000"/>
                </a:schemeClr>
              </a:solidFill>
            </a:rPr>
          </a:br>
          <a:r>
            <a:rPr lang="en-AU" sz="1800" dirty="0">
              <a:solidFill>
                <a:schemeClr val="accent2">
                  <a:lumMod val="75000"/>
                </a:schemeClr>
              </a:solidFill>
            </a:rPr>
            <a:t>screening</a:t>
          </a:r>
        </a:p>
      </dgm:t>
    </dgm:pt>
    <dgm:pt modelId="{43A37DAE-2147-4A50-89BF-3E442CA5E930}" type="parTrans" cxnId="{00B61708-44B6-455F-825A-355BA53F999A}">
      <dgm:prSet/>
      <dgm:spPr/>
      <dgm:t>
        <a:bodyPr/>
        <a:lstStyle/>
        <a:p>
          <a:endParaRPr lang="en-AU"/>
        </a:p>
      </dgm:t>
    </dgm:pt>
    <dgm:pt modelId="{45C9CC40-4D18-4487-AA51-4900488A5D53}" type="sibTrans" cxnId="{00B61708-44B6-455F-825A-355BA53F999A}">
      <dgm:prSet/>
      <dgm:spPr/>
      <dgm:t>
        <a:bodyPr/>
        <a:lstStyle/>
        <a:p>
          <a:endParaRPr lang="en-AU"/>
        </a:p>
      </dgm:t>
    </dgm:pt>
    <dgm:pt modelId="{3BDAE741-9B67-4162-AD16-1BF91A15A650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AU" sz="1800" dirty="0">
              <a:solidFill>
                <a:schemeClr val="accent2">
                  <a:lumMod val="75000"/>
                </a:schemeClr>
              </a:solidFill>
            </a:rPr>
            <a:t>Breast cancer screening</a:t>
          </a:r>
        </a:p>
      </dgm:t>
    </dgm:pt>
    <dgm:pt modelId="{765C5578-8917-49B0-883C-143357007D2F}" type="parTrans" cxnId="{43B72E80-4E44-4434-944E-209A4986DC5F}">
      <dgm:prSet/>
      <dgm:spPr/>
      <dgm:t>
        <a:bodyPr/>
        <a:lstStyle/>
        <a:p>
          <a:endParaRPr lang="en-AU"/>
        </a:p>
      </dgm:t>
    </dgm:pt>
    <dgm:pt modelId="{E201BB57-E5F4-4F5C-8BEF-7EE8FD03AA0C}" type="sibTrans" cxnId="{43B72E80-4E44-4434-944E-209A4986DC5F}">
      <dgm:prSet/>
      <dgm:spPr/>
      <dgm:t>
        <a:bodyPr/>
        <a:lstStyle/>
        <a:p>
          <a:endParaRPr lang="en-AU"/>
        </a:p>
      </dgm:t>
    </dgm:pt>
    <dgm:pt modelId="{78B5DBAE-EE92-486F-BD52-FA3868BCF4F3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AU" sz="1800" dirty="0">
              <a:solidFill>
                <a:schemeClr val="accent2">
                  <a:lumMod val="75000"/>
                </a:schemeClr>
              </a:solidFill>
            </a:rPr>
            <a:t>Sepsis risk</a:t>
          </a:r>
        </a:p>
      </dgm:t>
    </dgm:pt>
    <dgm:pt modelId="{8349C195-11C2-4E5E-871F-FDA1927ECCB7}" type="parTrans" cxnId="{D97674B5-631C-44EB-BD10-DEEDC0EA5027}">
      <dgm:prSet/>
      <dgm:spPr/>
      <dgm:t>
        <a:bodyPr/>
        <a:lstStyle/>
        <a:p>
          <a:endParaRPr lang="en-AU"/>
        </a:p>
      </dgm:t>
    </dgm:pt>
    <dgm:pt modelId="{659C5891-1781-45E6-B427-F6880FFE61D4}" type="sibTrans" cxnId="{D97674B5-631C-44EB-BD10-DEEDC0EA5027}">
      <dgm:prSet/>
      <dgm:spPr/>
      <dgm:t>
        <a:bodyPr/>
        <a:lstStyle/>
        <a:p>
          <a:endParaRPr lang="en-AU"/>
        </a:p>
      </dgm:t>
    </dgm:pt>
    <dgm:pt modelId="{70DDB9FD-1C21-41BC-BEE4-BEC239DCBCA8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AU" sz="1800" dirty="0">
              <a:solidFill>
                <a:schemeClr val="accent2">
                  <a:lumMod val="75000"/>
                </a:schemeClr>
              </a:solidFill>
            </a:rPr>
            <a:t>3D anatomical models</a:t>
          </a:r>
        </a:p>
      </dgm:t>
    </dgm:pt>
    <dgm:pt modelId="{8813C5D6-448F-4645-B125-C4DF3EF31746}" type="parTrans" cxnId="{9FC6500E-CF60-42ED-B0D3-307D74C24702}">
      <dgm:prSet/>
      <dgm:spPr/>
      <dgm:t>
        <a:bodyPr/>
        <a:lstStyle/>
        <a:p>
          <a:endParaRPr lang="en-AU"/>
        </a:p>
      </dgm:t>
    </dgm:pt>
    <dgm:pt modelId="{23E2A59B-1CCF-427C-9F8D-1F7D158BEC3E}" type="sibTrans" cxnId="{9FC6500E-CF60-42ED-B0D3-307D74C24702}">
      <dgm:prSet/>
      <dgm:spPr/>
      <dgm:t>
        <a:bodyPr/>
        <a:lstStyle/>
        <a:p>
          <a:endParaRPr lang="en-AU"/>
        </a:p>
      </dgm:t>
    </dgm:pt>
    <dgm:pt modelId="{C9028EF3-9E72-4370-A652-B7485D5C5F2B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AU" sz="1800" dirty="0">
              <a:solidFill>
                <a:schemeClr val="accent2">
                  <a:lumMod val="75000"/>
                </a:schemeClr>
              </a:solidFill>
            </a:rPr>
            <a:t>Stroke </a:t>
          </a:r>
          <a:br>
            <a:rPr lang="en-AU" sz="1800" dirty="0">
              <a:solidFill>
                <a:schemeClr val="accent2">
                  <a:lumMod val="75000"/>
                </a:schemeClr>
              </a:solidFill>
            </a:rPr>
          </a:br>
          <a:r>
            <a:rPr lang="en-AU" sz="1800" dirty="0">
              <a:solidFill>
                <a:schemeClr val="accent2">
                  <a:lumMod val="75000"/>
                </a:schemeClr>
              </a:solidFill>
            </a:rPr>
            <a:t>diagnosis</a:t>
          </a:r>
        </a:p>
      </dgm:t>
    </dgm:pt>
    <dgm:pt modelId="{12F5817B-4D4C-46B3-9BB3-6A3918064D2D}" type="parTrans" cxnId="{B64570C3-49F3-455F-A7D3-72B728C303B2}">
      <dgm:prSet/>
      <dgm:spPr/>
      <dgm:t>
        <a:bodyPr/>
        <a:lstStyle/>
        <a:p>
          <a:endParaRPr lang="en-AU"/>
        </a:p>
      </dgm:t>
    </dgm:pt>
    <dgm:pt modelId="{31559A9C-FD44-4F11-B3CC-D786521E4B2B}" type="sibTrans" cxnId="{B64570C3-49F3-455F-A7D3-72B728C303B2}">
      <dgm:prSet/>
      <dgm:spPr/>
      <dgm:t>
        <a:bodyPr/>
        <a:lstStyle/>
        <a:p>
          <a:endParaRPr lang="en-AU"/>
        </a:p>
      </dgm:t>
    </dgm:pt>
    <dgm:pt modelId="{7D664660-358D-439A-8485-D8C35840B1DF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AU" sz="1800" dirty="0">
              <a:solidFill>
                <a:schemeClr val="accent2">
                  <a:lumMod val="75000"/>
                </a:schemeClr>
              </a:solidFill>
            </a:rPr>
            <a:t>Genetic testing (IVDs)</a:t>
          </a:r>
        </a:p>
      </dgm:t>
    </dgm:pt>
    <dgm:pt modelId="{6E63E9AB-6888-41EC-BFFB-6B845ACD4BD3}" type="parTrans" cxnId="{68211447-1009-47D0-896F-A99ACFB85AD2}">
      <dgm:prSet/>
      <dgm:spPr/>
      <dgm:t>
        <a:bodyPr/>
        <a:lstStyle/>
        <a:p>
          <a:endParaRPr lang="en-AU"/>
        </a:p>
      </dgm:t>
    </dgm:pt>
    <dgm:pt modelId="{5A1DC997-D7DC-425D-A574-8426E9F30045}" type="sibTrans" cxnId="{68211447-1009-47D0-896F-A99ACFB85AD2}">
      <dgm:prSet/>
      <dgm:spPr/>
      <dgm:t>
        <a:bodyPr/>
        <a:lstStyle/>
        <a:p>
          <a:endParaRPr lang="en-AU"/>
        </a:p>
      </dgm:t>
    </dgm:pt>
    <dgm:pt modelId="{22D8DDA0-4FDD-4358-9D48-27F4D2404E37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AU" sz="1800" dirty="0">
              <a:solidFill>
                <a:schemeClr val="accent2">
                  <a:lumMod val="75000"/>
                </a:schemeClr>
              </a:solidFill>
            </a:rPr>
            <a:t>Treatment </a:t>
          </a:r>
          <a:br>
            <a:rPr lang="en-AU" sz="1800" dirty="0">
              <a:solidFill>
                <a:schemeClr val="accent2">
                  <a:lumMod val="75000"/>
                </a:schemeClr>
              </a:solidFill>
            </a:rPr>
          </a:br>
          <a:r>
            <a:rPr lang="en-AU" sz="1800" dirty="0">
              <a:solidFill>
                <a:schemeClr val="accent2">
                  <a:lumMod val="75000"/>
                </a:schemeClr>
              </a:solidFill>
            </a:rPr>
            <a:t>planning</a:t>
          </a:r>
        </a:p>
      </dgm:t>
    </dgm:pt>
    <dgm:pt modelId="{2FA342DF-17E8-46A5-B8E3-5B5C598A1C87}" type="parTrans" cxnId="{9B35391A-F081-4A41-8C58-71AEC38FF029}">
      <dgm:prSet/>
      <dgm:spPr/>
      <dgm:t>
        <a:bodyPr/>
        <a:lstStyle/>
        <a:p>
          <a:endParaRPr lang="en-AU"/>
        </a:p>
      </dgm:t>
    </dgm:pt>
    <dgm:pt modelId="{6D69C5F2-676F-4956-824B-DACD661C598A}" type="sibTrans" cxnId="{9B35391A-F081-4A41-8C58-71AEC38FF029}">
      <dgm:prSet/>
      <dgm:spPr/>
      <dgm:t>
        <a:bodyPr/>
        <a:lstStyle/>
        <a:p>
          <a:endParaRPr lang="en-AU"/>
        </a:p>
      </dgm:t>
    </dgm:pt>
    <dgm:pt modelId="{A4696479-2C78-42E4-B705-56AB961FBC7B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AU" sz="1800" dirty="0">
              <a:solidFill>
                <a:schemeClr val="accent2">
                  <a:lumMod val="75000"/>
                </a:schemeClr>
              </a:solidFill>
            </a:rPr>
            <a:t>Closed-loop </a:t>
          </a:r>
          <a:br>
            <a:rPr lang="en-AU" sz="1800" dirty="0">
              <a:solidFill>
                <a:schemeClr val="accent2">
                  <a:lumMod val="75000"/>
                </a:schemeClr>
              </a:solidFill>
            </a:rPr>
          </a:br>
          <a:r>
            <a:rPr lang="en-AU" sz="1800" dirty="0">
              <a:solidFill>
                <a:schemeClr val="accent2">
                  <a:lumMod val="75000"/>
                </a:schemeClr>
              </a:solidFill>
            </a:rPr>
            <a:t>systems</a:t>
          </a:r>
        </a:p>
      </dgm:t>
    </dgm:pt>
    <dgm:pt modelId="{90CEC719-E71F-4C4C-BF62-E99767ED8254}" type="parTrans" cxnId="{00DCC81A-235C-4AD0-BF8B-BC93DB396881}">
      <dgm:prSet/>
      <dgm:spPr/>
      <dgm:t>
        <a:bodyPr/>
        <a:lstStyle/>
        <a:p>
          <a:endParaRPr lang="en-AU"/>
        </a:p>
      </dgm:t>
    </dgm:pt>
    <dgm:pt modelId="{91D08373-BDD6-4A45-BF2A-8E85C99D9354}" type="sibTrans" cxnId="{00DCC81A-235C-4AD0-BF8B-BC93DB396881}">
      <dgm:prSet/>
      <dgm:spPr/>
      <dgm:t>
        <a:bodyPr/>
        <a:lstStyle/>
        <a:p>
          <a:endParaRPr lang="en-AU"/>
        </a:p>
      </dgm:t>
    </dgm:pt>
    <dgm:pt modelId="{34B56CDB-8C22-4D72-A89F-5EDC42E72F4A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AU" sz="1800" dirty="0">
              <a:solidFill>
                <a:schemeClr val="accent2">
                  <a:lumMod val="75000"/>
                </a:schemeClr>
              </a:solidFill>
            </a:rPr>
            <a:t>Lung cancer screening</a:t>
          </a:r>
        </a:p>
      </dgm:t>
    </dgm:pt>
    <dgm:pt modelId="{644E04F1-05CF-41E9-96B3-37CF29612631}" type="parTrans" cxnId="{351BBF9F-509D-40BF-B665-83FFD5B75BC6}">
      <dgm:prSet/>
      <dgm:spPr/>
      <dgm:t>
        <a:bodyPr/>
        <a:lstStyle/>
        <a:p>
          <a:endParaRPr lang="en-AU"/>
        </a:p>
      </dgm:t>
    </dgm:pt>
    <dgm:pt modelId="{45FD0B78-06FC-40E6-9765-050B2F5BB8A6}" type="sibTrans" cxnId="{351BBF9F-509D-40BF-B665-83FFD5B75BC6}">
      <dgm:prSet/>
      <dgm:spPr/>
      <dgm:t>
        <a:bodyPr/>
        <a:lstStyle/>
        <a:p>
          <a:endParaRPr lang="en-AU"/>
        </a:p>
      </dgm:t>
    </dgm:pt>
    <dgm:pt modelId="{22DF63F5-0586-435C-8135-AF0D88EDAC3D}" type="pres">
      <dgm:prSet presAssocID="{456E7624-7BEB-4F82-A997-FCFC550DDA70}" presName="diagram" presStyleCnt="0">
        <dgm:presLayoutVars>
          <dgm:dir/>
          <dgm:resizeHandles val="exact"/>
        </dgm:presLayoutVars>
      </dgm:prSet>
      <dgm:spPr/>
    </dgm:pt>
    <dgm:pt modelId="{21A42260-1EEE-4081-A5EF-31C02EEB85A1}" type="pres">
      <dgm:prSet presAssocID="{40D5E486-4543-4C6D-A849-80BCFF95C0B9}" presName="node" presStyleLbl="node1" presStyleIdx="0" presStyleCnt="9">
        <dgm:presLayoutVars>
          <dgm:bulletEnabled val="1"/>
        </dgm:presLayoutVars>
      </dgm:prSet>
      <dgm:spPr/>
    </dgm:pt>
    <dgm:pt modelId="{1D71CE6A-3023-4763-81EC-2376D1CD2D0F}" type="pres">
      <dgm:prSet presAssocID="{45C9CC40-4D18-4487-AA51-4900488A5D53}" presName="sibTrans" presStyleCnt="0"/>
      <dgm:spPr/>
    </dgm:pt>
    <dgm:pt modelId="{6CF2CA9D-F6F9-4CD7-AAC4-581DB4C6BD1A}" type="pres">
      <dgm:prSet presAssocID="{3BDAE741-9B67-4162-AD16-1BF91A15A650}" presName="node" presStyleLbl="node1" presStyleIdx="1" presStyleCnt="9">
        <dgm:presLayoutVars>
          <dgm:bulletEnabled val="1"/>
        </dgm:presLayoutVars>
      </dgm:prSet>
      <dgm:spPr/>
    </dgm:pt>
    <dgm:pt modelId="{B2F26ABC-BC70-49F4-867E-65F568E858FD}" type="pres">
      <dgm:prSet presAssocID="{E201BB57-E5F4-4F5C-8BEF-7EE8FD03AA0C}" presName="sibTrans" presStyleCnt="0"/>
      <dgm:spPr/>
    </dgm:pt>
    <dgm:pt modelId="{82FE335B-490C-4CA4-AD1D-8CC62C010757}" type="pres">
      <dgm:prSet presAssocID="{34B56CDB-8C22-4D72-A89F-5EDC42E72F4A}" presName="node" presStyleLbl="node1" presStyleIdx="2" presStyleCnt="9">
        <dgm:presLayoutVars>
          <dgm:bulletEnabled val="1"/>
        </dgm:presLayoutVars>
      </dgm:prSet>
      <dgm:spPr/>
    </dgm:pt>
    <dgm:pt modelId="{B9484712-1570-4FF5-8A37-3CAFAD79968D}" type="pres">
      <dgm:prSet presAssocID="{45FD0B78-06FC-40E6-9765-050B2F5BB8A6}" presName="sibTrans" presStyleCnt="0"/>
      <dgm:spPr/>
    </dgm:pt>
    <dgm:pt modelId="{D44231F4-EED7-4125-B854-5ACD057EE96B}" type="pres">
      <dgm:prSet presAssocID="{78B5DBAE-EE92-486F-BD52-FA3868BCF4F3}" presName="node" presStyleLbl="node1" presStyleIdx="3" presStyleCnt="9">
        <dgm:presLayoutVars>
          <dgm:bulletEnabled val="1"/>
        </dgm:presLayoutVars>
      </dgm:prSet>
      <dgm:spPr/>
    </dgm:pt>
    <dgm:pt modelId="{629C4A22-806B-4F19-B74E-938FBEE2262E}" type="pres">
      <dgm:prSet presAssocID="{659C5891-1781-45E6-B427-F6880FFE61D4}" presName="sibTrans" presStyleCnt="0"/>
      <dgm:spPr/>
    </dgm:pt>
    <dgm:pt modelId="{AA5F3C8B-7B8F-4EEB-9F3E-779F75CC2D4B}" type="pres">
      <dgm:prSet presAssocID="{70DDB9FD-1C21-41BC-BEE4-BEC239DCBCA8}" presName="node" presStyleLbl="node1" presStyleIdx="4" presStyleCnt="9">
        <dgm:presLayoutVars>
          <dgm:bulletEnabled val="1"/>
        </dgm:presLayoutVars>
      </dgm:prSet>
      <dgm:spPr/>
    </dgm:pt>
    <dgm:pt modelId="{F506477E-4CBD-45B5-891C-8F01FCF26AD9}" type="pres">
      <dgm:prSet presAssocID="{23E2A59B-1CCF-427C-9F8D-1F7D158BEC3E}" presName="sibTrans" presStyleCnt="0"/>
      <dgm:spPr/>
    </dgm:pt>
    <dgm:pt modelId="{2F461AEA-C84F-41AF-8F3B-F39001E15DD8}" type="pres">
      <dgm:prSet presAssocID="{C9028EF3-9E72-4370-A652-B7485D5C5F2B}" presName="node" presStyleLbl="node1" presStyleIdx="5" presStyleCnt="9">
        <dgm:presLayoutVars>
          <dgm:bulletEnabled val="1"/>
        </dgm:presLayoutVars>
      </dgm:prSet>
      <dgm:spPr/>
    </dgm:pt>
    <dgm:pt modelId="{3BB03CFB-8606-4C41-B694-75DBDDA4C163}" type="pres">
      <dgm:prSet presAssocID="{31559A9C-FD44-4F11-B3CC-D786521E4B2B}" presName="sibTrans" presStyleCnt="0"/>
      <dgm:spPr/>
    </dgm:pt>
    <dgm:pt modelId="{59D687FA-B40D-4F08-80B6-245631D40240}" type="pres">
      <dgm:prSet presAssocID="{7D664660-358D-439A-8485-D8C35840B1DF}" presName="node" presStyleLbl="node1" presStyleIdx="6" presStyleCnt="9">
        <dgm:presLayoutVars>
          <dgm:bulletEnabled val="1"/>
        </dgm:presLayoutVars>
      </dgm:prSet>
      <dgm:spPr/>
    </dgm:pt>
    <dgm:pt modelId="{838DB5D7-2084-4C28-BE3B-059DE5E65C96}" type="pres">
      <dgm:prSet presAssocID="{5A1DC997-D7DC-425D-A574-8426E9F30045}" presName="sibTrans" presStyleCnt="0"/>
      <dgm:spPr/>
    </dgm:pt>
    <dgm:pt modelId="{2C942A82-34D0-41C7-8CEC-07CD9D2A4838}" type="pres">
      <dgm:prSet presAssocID="{22D8DDA0-4FDD-4358-9D48-27F4D2404E37}" presName="node" presStyleLbl="node1" presStyleIdx="7" presStyleCnt="9">
        <dgm:presLayoutVars>
          <dgm:bulletEnabled val="1"/>
        </dgm:presLayoutVars>
      </dgm:prSet>
      <dgm:spPr/>
    </dgm:pt>
    <dgm:pt modelId="{854E373A-5BA3-4035-AE2D-CFB38CCD6F4C}" type="pres">
      <dgm:prSet presAssocID="{6D69C5F2-676F-4956-824B-DACD661C598A}" presName="sibTrans" presStyleCnt="0"/>
      <dgm:spPr/>
    </dgm:pt>
    <dgm:pt modelId="{60D5A5BF-E0B8-4C09-8873-F14F33A20622}" type="pres">
      <dgm:prSet presAssocID="{A4696479-2C78-42E4-B705-56AB961FBC7B}" presName="node" presStyleLbl="node1" presStyleIdx="8" presStyleCnt="9">
        <dgm:presLayoutVars>
          <dgm:bulletEnabled val="1"/>
        </dgm:presLayoutVars>
      </dgm:prSet>
      <dgm:spPr/>
    </dgm:pt>
  </dgm:ptLst>
  <dgm:cxnLst>
    <dgm:cxn modelId="{00B61708-44B6-455F-825A-355BA53F999A}" srcId="{456E7624-7BEB-4F82-A997-FCFC550DDA70}" destId="{40D5E486-4543-4C6D-A849-80BCFF95C0B9}" srcOrd="0" destOrd="0" parTransId="{43A37DAE-2147-4A50-89BF-3E442CA5E930}" sibTransId="{45C9CC40-4D18-4487-AA51-4900488A5D53}"/>
    <dgm:cxn modelId="{9FC6500E-CF60-42ED-B0D3-307D74C24702}" srcId="{456E7624-7BEB-4F82-A997-FCFC550DDA70}" destId="{70DDB9FD-1C21-41BC-BEE4-BEC239DCBCA8}" srcOrd="4" destOrd="0" parTransId="{8813C5D6-448F-4645-B125-C4DF3EF31746}" sibTransId="{23E2A59B-1CCF-427C-9F8D-1F7D158BEC3E}"/>
    <dgm:cxn modelId="{14F7C615-96BD-4D3E-8927-330B93B374CB}" type="presOf" srcId="{3BDAE741-9B67-4162-AD16-1BF91A15A650}" destId="{6CF2CA9D-F6F9-4CD7-AAC4-581DB4C6BD1A}" srcOrd="0" destOrd="0" presId="urn:microsoft.com/office/officeart/2005/8/layout/default"/>
    <dgm:cxn modelId="{5D3CC519-E53A-48F1-A100-DC9CF4E17326}" type="presOf" srcId="{78B5DBAE-EE92-486F-BD52-FA3868BCF4F3}" destId="{D44231F4-EED7-4125-B854-5ACD057EE96B}" srcOrd="0" destOrd="0" presId="urn:microsoft.com/office/officeart/2005/8/layout/default"/>
    <dgm:cxn modelId="{9B35391A-F081-4A41-8C58-71AEC38FF029}" srcId="{456E7624-7BEB-4F82-A997-FCFC550DDA70}" destId="{22D8DDA0-4FDD-4358-9D48-27F4D2404E37}" srcOrd="7" destOrd="0" parTransId="{2FA342DF-17E8-46A5-B8E3-5B5C598A1C87}" sibTransId="{6D69C5F2-676F-4956-824B-DACD661C598A}"/>
    <dgm:cxn modelId="{00DCC81A-235C-4AD0-BF8B-BC93DB396881}" srcId="{456E7624-7BEB-4F82-A997-FCFC550DDA70}" destId="{A4696479-2C78-42E4-B705-56AB961FBC7B}" srcOrd="8" destOrd="0" parTransId="{90CEC719-E71F-4C4C-BF62-E99767ED8254}" sibTransId="{91D08373-BDD6-4A45-BF2A-8E85C99D9354}"/>
    <dgm:cxn modelId="{3E493C24-A5BF-422B-9DD4-FC5017D3887F}" type="presOf" srcId="{A4696479-2C78-42E4-B705-56AB961FBC7B}" destId="{60D5A5BF-E0B8-4C09-8873-F14F33A20622}" srcOrd="0" destOrd="0" presId="urn:microsoft.com/office/officeart/2005/8/layout/default"/>
    <dgm:cxn modelId="{B7254E45-21F3-47C0-BED6-18A76AE5D0CD}" type="presOf" srcId="{34B56CDB-8C22-4D72-A89F-5EDC42E72F4A}" destId="{82FE335B-490C-4CA4-AD1D-8CC62C010757}" srcOrd="0" destOrd="0" presId="urn:microsoft.com/office/officeart/2005/8/layout/default"/>
    <dgm:cxn modelId="{68211447-1009-47D0-896F-A99ACFB85AD2}" srcId="{456E7624-7BEB-4F82-A997-FCFC550DDA70}" destId="{7D664660-358D-439A-8485-D8C35840B1DF}" srcOrd="6" destOrd="0" parTransId="{6E63E9AB-6888-41EC-BFFB-6B845ACD4BD3}" sibTransId="{5A1DC997-D7DC-425D-A574-8426E9F30045}"/>
    <dgm:cxn modelId="{43B72E80-4E44-4434-944E-209A4986DC5F}" srcId="{456E7624-7BEB-4F82-A997-FCFC550DDA70}" destId="{3BDAE741-9B67-4162-AD16-1BF91A15A650}" srcOrd="1" destOrd="0" parTransId="{765C5578-8917-49B0-883C-143357007D2F}" sibTransId="{E201BB57-E5F4-4F5C-8BEF-7EE8FD03AA0C}"/>
    <dgm:cxn modelId="{71112E89-3525-40FD-A995-19B6ACA7F4F7}" type="presOf" srcId="{C9028EF3-9E72-4370-A652-B7485D5C5F2B}" destId="{2F461AEA-C84F-41AF-8F3B-F39001E15DD8}" srcOrd="0" destOrd="0" presId="urn:microsoft.com/office/officeart/2005/8/layout/default"/>
    <dgm:cxn modelId="{351BBF9F-509D-40BF-B665-83FFD5B75BC6}" srcId="{456E7624-7BEB-4F82-A997-FCFC550DDA70}" destId="{34B56CDB-8C22-4D72-A89F-5EDC42E72F4A}" srcOrd="2" destOrd="0" parTransId="{644E04F1-05CF-41E9-96B3-37CF29612631}" sibTransId="{45FD0B78-06FC-40E6-9765-050B2F5BB8A6}"/>
    <dgm:cxn modelId="{E96481A5-66A8-435E-9A11-2FCE55E8EAF4}" type="presOf" srcId="{40D5E486-4543-4C6D-A849-80BCFF95C0B9}" destId="{21A42260-1EEE-4081-A5EF-31C02EEB85A1}" srcOrd="0" destOrd="0" presId="urn:microsoft.com/office/officeart/2005/8/layout/default"/>
    <dgm:cxn modelId="{D0DD2BAF-CAA7-42F9-9CF9-F7647D7B555D}" type="presOf" srcId="{456E7624-7BEB-4F82-A997-FCFC550DDA70}" destId="{22DF63F5-0586-435C-8135-AF0D88EDAC3D}" srcOrd="0" destOrd="0" presId="urn:microsoft.com/office/officeart/2005/8/layout/default"/>
    <dgm:cxn modelId="{D97674B5-631C-44EB-BD10-DEEDC0EA5027}" srcId="{456E7624-7BEB-4F82-A997-FCFC550DDA70}" destId="{78B5DBAE-EE92-486F-BD52-FA3868BCF4F3}" srcOrd="3" destOrd="0" parTransId="{8349C195-11C2-4E5E-871F-FDA1927ECCB7}" sibTransId="{659C5891-1781-45E6-B427-F6880FFE61D4}"/>
    <dgm:cxn modelId="{902063C0-04E2-4A9D-BCFD-2E5DFEE9D404}" type="presOf" srcId="{7D664660-358D-439A-8485-D8C35840B1DF}" destId="{59D687FA-B40D-4F08-80B6-245631D40240}" srcOrd="0" destOrd="0" presId="urn:microsoft.com/office/officeart/2005/8/layout/default"/>
    <dgm:cxn modelId="{B64570C3-49F3-455F-A7D3-72B728C303B2}" srcId="{456E7624-7BEB-4F82-A997-FCFC550DDA70}" destId="{C9028EF3-9E72-4370-A652-B7485D5C5F2B}" srcOrd="5" destOrd="0" parTransId="{12F5817B-4D4C-46B3-9BB3-6A3918064D2D}" sibTransId="{31559A9C-FD44-4F11-B3CC-D786521E4B2B}"/>
    <dgm:cxn modelId="{780806F4-C3AF-44B7-A3C1-FD61E3EEEAF6}" type="presOf" srcId="{70DDB9FD-1C21-41BC-BEE4-BEC239DCBCA8}" destId="{AA5F3C8B-7B8F-4EEB-9F3E-779F75CC2D4B}" srcOrd="0" destOrd="0" presId="urn:microsoft.com/office/officeart/2005/8/layout/default"/>
    <dgm:cxn modelId="{F7C8F0FB-EF8D-47EE-8E8C-1DB5027C882E}" type="presOf" srcId="{22D8DDA0-4FDD-4358-9D48-27F4D2404E37}" destId="{2C942A82-34D0-41C7-8CEC-07CD9D2A4838}" srcOrd="0" destOrd="0" presId="urn:microsoft.com/office/officeart/2005/8/layout/default"/>
    <dgm:cxn modelId="{1DC77E05-F88B-4827-B156-6A75097263FB}" type="presParOf" srcId="{22DF63F5-0586-435C-8135-AF0D88EDAC3D}" destId="{21A42260-1EEE-4081-A5EF-31C02EEB85A1}" srcOrd="0" destOrd="0" presId="urn:microsoft.com/office/officeart/2005/8/layout/default"/>
    <dgm:cxn modelId="{B2C91E02-FA04-4E30-AAAC-681DECC737BD}" type="presParOf" srcId="{22DF63F5-0586-435C-8135-AF0D88EDAC3D}" destId="{1D71CE6A-3023-4763-81EC-2376D1CD2D0F}" srcOrd="1" destOrd="0" presId="urn:microsoft.com/office/officeart/2005/8/layout/default"/>
    <dgm:cxn modelId="{379DFA8F-427F-46CC-9DA7-3EA5DF6464FA}" type="presParOf" srcId="{22DF63F5-0586-435C-8135-AF0D88EDAC3D}" destId="{6CF2CA9D-F6F9-4CD7-AAC4-581DB4C6BD1A}" srcOrd="2" destOrd="0" presId="urn:microsoft.com/office/officeart/2005/8/layout/default"/>
    <dgm:cxn modelId="{38B43049-8510-4939-B8AE-CF766C4F2712}" type="presParOf" srcId="{22DF63F5-0586-435C-8135-AF0D88EDAC3D}" destId="{B2F26ABC-BC70-49F4-867E-65F568E858FD}" srcOrd="3" destOrd="0" presId="urn:microsoft.com/office/officeart/2005/8/layout/default"/>
    <dgm:cxn modelId="{A5AA65E3-9EF1-4923-9B74-ED661A8195C1}" type="presParOf" srcId="{22DF63F5-0586-435C-8135-AF0D88EDAC3D}" destId="{82FE335B-490C-4CA4-AD1D-8CC62C010757}" srcOrd="4" destOrd="0" presId="urn:microsoft.com/office/officeart/2005/8/layout/default"/>
    <dgm:cxn modelId="{56F5160B-3A71-4C80-9539-A99DD89280D8}" type="presParOf" srcId="{22DF63F5-0586-435C-8135-AF0D88EDAC3D}" destId="{B9484712-1570-4FF5-8A37-3CAFAD79968D}" srcOrd="5" destOrd="0" presId="urn:microsoft.com/office/officeart/2005/8/layout/default"/>
    <dgm:cxn modelId="{E3406CF9-2F3A-46F3-B59D-AE76EA5CC62B}" type="presParOf" srcId="{22DF63F5-0586-435C-8135-AF0D88EDAC3D}" destId="{D44231F4-EED7-4125-B854-5ACD057EE96B}" srcOrd="6" destOrd="0" presId="urn:microsoft.com/office/officeart/2005/8/layout/default"/>
    <dgm:cxn modelId="{CCB3BA45-460D-4D6F-8D82-0D017E24A383}" type="presParOf" srcId="{22DF63F5-0586-435C-8135-AF0D88EDAC3D}" destId="{629C4A22-806B-4F19-B74E-938FBEE2262E}" srcOrd="7" destOrd="0" presId="urn:microsoft.com/office/officeart/2005/8/layout/default"/>
    <dgm:cxn modelId="{A06A94CA-72C5-43D6-9B35-E71ABB2F4E75}" type="presParOf" srcId="{22DF63F5-0586-435C-8135-AF0D88EDAC3D}" destId="{AA5F3C8B-7B8F-4EEB-9F3E-779F75CC2D4B}" srcOrd="8" destOrd="0" presId="urn:microsoft.com/office/officeart/2005/8/layout/default"/>
    <dgm:cxn modelId="{E57DCA71-BA1F-4A55-A5DE-A1E498000C19}" type="presParOf" srcId="{22DF63F5-0586-435C-8135-AF0D88EDAC3D}" destId="{F506477E-4CBD-45B5-891C-8F01FCF26AD9}" srcOrd="9" destOrd="0" presId="urn:microsoft.com/office/officeart/2005/8/layout/default"/>
    <dgm:cxn modelId="{5CD1D6A0-24DE-4320-93EA-C7FF78CAC672}" type="presParOf" srcId="{22DF63F5-0586-435C-8135-AF0D88EDAC3D}" destId="{2F461AEA-C84F-41AF-8F3B-F39001E15DD8}" srcOrd="10" destOrd="0" presId="urn:microsoft.com/office/officeart/2005/8/layout/default"/>
    <dgm:cxn modelId="{75E16C15-5CB1-469B-BC00-5CB838357B35}" type="presParOf" srcId="{22DF63F5-0586-435C-8135-AF0D88EDAC3D}" destId="{3BB03CFB-8606-4C41-B694-75DBDDA4C163}" srcOrd="11" destOrd="0" presId="urn:microsoft.com/office/officeart/2005/8/layout/default"/>
    <dgm:cxn modelId="{12C87CD8-A2D6-41C0-93FA-735D11A6F5F7}" type="presParOf" srcId="{22DF63F5-0586-435C-8135-AF0D88EDAC3D}" destId="{59D687FA-B40D-4F08-80B6-245631D40240}" srcOrd="12" destOrd="0" presId="urn:microsoft.com/office/officeart/2005/8/layout/default"/>
    <dgm:cxn modelId="{0EDC5B0B-1967-48A1-B9B5-2C500877DFEE}" type="presParOf" srcId="{22DF63F5-0586-435C-8135-AF0D88EDAC3D}" destId="{838DB5D7-2084-4C28-BE3B-059DE5E65C96}" srcOrd="13" destOrd="0" presId="urn:microsoft.com/office/officeart/2005/8/layout/default"/>
    <dgm:cxn modelId="{1C559890-62EE-4A86-BA83-D0163AD561E2}" type="presParOf" srcId="{22DF63F5-0586-435C-8135-AF0D88EDAC3D}" destId="{2C942A82-34D0-41C7-8CEC-07CD9D2A4838}" srcOrd="14" destOrd="0" presId="urn:microsoft.com/office/officeart/2005/8/layout/default"/>
    <dgm:cxn modelId="{DB67BEBB-40F6-429B-BFBB-64124FBC96CA}" type="presParOf" srcId="{22DF63F5-0586-435C-8135-AF0D88EDAC3D}" destId="{854E373A-5BA3-4035-AE2D-CFB38CCD6F4C}" srcOrd="15" destOrd="0" presId="urn:microsoft.com/office/officeart/2005/8/layout/default"/>
    <dgm:cxn modelId="{7BE2361F-D989-4727-82D8-F704D034ACD5}" type="presParOf" srcId="{22DF63F5-0586-435C-8135-AF0D88EDAC3D}" destId="{60D5A5BF-E0B8-4C09-8873-F14F33A20622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A42260-1EEE-4081-A5EF-31C02EEB85A1}">
      <dsp:nvSpPr>
        <dsp:cNvPr id="0" name=""/>
        <dsp:cNvSpPr/>
      </dsp:nvSpPr>
      <dsp:spPr>
        <a:xfrm>
          <a:off x="147870" y="873"/>
          <a:ext cx="2273509" cy="1364105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kern="1200" dirty="0">
              <a:solidFill>
                <a:schemeClr val="accent2">
                  <a:lumMod val="75000"/>
                </a:schemeClr>
              </a:solidFill>
            </a:rPr>
            <a:t>Melanoma</a:t>
          </a:r>
          <a:br>
            <a:rPr lang="en-AU" sz="1800" kern="1200" dirty="0">
              <a:solidFill>
                <a:schemeClr val="accent2">
                  <a:lumMod val="75000"/>
                </a:schemeClr>
              </a:solidFill>
            </a:rPr>
          </a:br>
          <a:r>
            <a:rPr lang="en-AU" sz="1800" kern="1200" dirty="0">
              <a:solidFill>
                <a:schemeClr val="accent2">
                  <a:lumMod val="75000"/>
                </a:schemeClr>
              </a:solidFill>
            </a:rPr>
            <a:t>screening</a:t>
          </a:r>
        </a:p>
      </dsp:txBody>
      <dsp:txXfrm>
        <a:off x="147870" y="873"/>
        <a:ext cx="2273509" cy="1364105"/>
      </dsp:txXfrm>
    </dsp:sp>
    <dsp:sp modelId="{6CF2CA9D-F6F9-4CD7-AAC4-581DB4C6BD1A}">
      <dsp:nvSpPr>
        <dsp:cNvPr id="0" name=""/>
        <dsp:cNvSpPr/>
      </dsp:nvSpPr>
      <dsp:spPr>
        <a:xfrm>
          <a:off x="2648731" y="873"/>
          <a:ext cx="2273509" cy="1364105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kern="1200" dirty="0">
              <a:solidFill>
                <a:schemeClr val="accent2">
                  <a:lumMod val="75000"/>
                </a:schemeClr>
              </a:solidFill>
            </a:rPr>
            <a:t>Breast cancer screening</a:t>
          </a:r>
        </a:p>
      </dsp:txBody>
      <dsp:txXfrm>
        <a:off x="2648731" y="873"/>
        <a:ext cx="2273509" cy="1364105"/>
      </dsp:txXfrm>
    </dsp:sp>
    <dsp:sp modelId="{82FE335B-490C-4CA4-AD1D-8CC62C010757}">
      <dsp:nvSpPr>
        <dsp:cNvPr id="0" name=""/>
        <dsp:cNvSpPr/>
      </dsp:nvSpPr>
      <dsp:spPr>
        <a:xfrm>
          <a:off x="5149591" y="873"/>
          <a:ext cx="2273509" cy="1364105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kern="1200" dirty="0">
              <a:solidFill>
                <a:schemeClr val="accent2">
                  <a:lumMod val="75000"/>
                </a:schemeClr>
              </a:solidFill>
            </a:rPr>
            <a:t>Lung cancer screening</a:t>
          </a:r>
        </a:p>
      </dsp:txBody>
      <dsp:txXfrm>
        <a:off x="5149591" y="873"/>
        <a:ext cx="2273509" cy="1364105"/>
      </dsp:txXfrm>
    </dsp:sp>
    <dsp:sp modelId="{D44231F4-EED7-4125-B854-5ACD057EE96B}">
      <dsp:nvSpPr>
        <dsp:cNvPr id="0" name=""/>
        <dsp:cNvSpPr/>
      </dsp:nvSpPr>
      <dsp:spPr>
        <a:xfrm>
          <a:off x="147870" y="1592330"/>
          <a:ext cx="2273509" cy="1364105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kern="1200" dirty="0">
              <a:solidFill>
                <a:schemeClr val="accent2">
                  <a:lumMod val="75000"/>
                </a:schemeClr>
              </a:solidFill>
            </a:rPr>
            <a:t>Sepsis risk</a:t>
          </a:r>
        </a:p>
      </dsp:txBody>
      <dsp:txXfrm>
        <a:off x="147870" y="1592330"/>
        <a:ext cx="2273509" cy="1364105"/>
      </dsp:txXfrm>
    </dsp:sp>
    <dsp:sp modelId="{AA5F3C8B-7B8F-4EEB-9F3E-779F75CC2D4B}">
      <dsp:nvSpPr>
        <dsp:cNvPr id="0" name=""/>
        <dsp:cNvSpPr/>
      </dsp:nvSpPr>
      <dsp:spPr>
        <a:xfrm>
          <a:off x="2648731" y="1592330"/>
          <a:ext cx="2273509" cy="1364105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kern="1200" dirty="0">
              <a:solidFill>
                <a:schemeClr val="accent2">
                  <a:lumMod val="75000"/>
                </a:schemeClr>
              </a:solidFill>
            </a:rPr>
            <a:t>3D anatomical models</a:t>
          </a:r>
        </a:p>
      </dsp:txBody>
      <dsp:txXfrm>
        <a:off x="2648731" y="1592330"/>
        <a:ext cx="2273509" cy="1364105"/>
      </dsp:txXfrm>
    </dsp:sp>
    <dsp:sp modelId="{2F461AEA-C84F-41AF-8F3B-F39001E15DD8}">
      <dsp:nvSpPr>
        <dsp:cNvPr id="0" name=""/>
        <dsp:cNvSpPr/>
      </dsp:nvSpPr>
      <dsp:spPr>
        <a:xfrm>
          <a:off x="5149591" y="1592330"/>
          <a:ext cx="2273509" cy="1364105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kern="1200" dirty="0">
              <a:solidFill>
                <a:schemeClr val="accent2">
                  <a:lumMod val="75000"/>
                </a:schemeClr>
              </a:solidFill>
            </a:rPr>
            <a:t>Stroke </a:t>
          </a:r>
          <a:br>
            <a:rPr lang="en-AU" sz="1800" kern="1200" dirty="0">
              <a:solidFill>
                <a:schemeClr val="accent2">
                  <a:lumMod val="75000"/>
                </a:schemeClr>
              </a:solidFill>
            </a:rPr>
          </a:br>
          <a:r>
            <a:rPr lang="en-AU" sz="1800" kern="1200" dirty="0">
              <a:solidFill>
                <a:schemeClr val="accent2">
                  <a:lumMod val="75000"/>
                </a:schemeClr>
              </a:solidFill>
            </a:rPr>
            <a:t>diagnosis</a:t>
          </a:r>
        </a:p>
      </dsp:txBody>
      <dsp:txXfrm>
        <a:off x="5149591" y="1592330"/>
        <a:ext cx="2273509" cy="1364105"/>
      </dsp:txXfrm>
    </dsp:sp>
    <dsp:sp modelId="{59D687FA-B40D-4F08-80B6-245631D40240}">
      <dsp:nvSpPr>
        <dsp:cNvPr id="0" name=""/>
        <dsp:cNvSpPr/>
      </dsp:nvSpPr>
      <dsp:spPr>
        <a:xfrm>
          <a:off x="147870" y="3183786"/>
          <a:ext cx="2273509" cy="1364105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kern="1200" dirty="0">
              <a:solidFill>
                <a:schemeClr val="accent2">
                  <a:lumMod val="75000"/>
                </a:schemeClr>
              </a:solidFill>
            </a:rPr>
            <a:t>Genetic testing (IVDs)</a:t>
          </a:r>
        </a:p>
      </dsp:txBody>
      <dsp:txXfrm>
        <a:off x="147870" y="3183786"/>
        <a:ext cx="2273509" cy="1364105"/>
      </dsp:txXfrm>
    </dsp:sp>
    <dsp:sp modelId="{2C942A82-34D0-41C7-8CEC-07CD9D2A4838}">
      <dsp:nvSpPr>
        <dsp:cNvPr id="0" name=""/>
        <dsp:cNvSpPr/>
      </dsp:nvSpPr>
      <dsp:spPr>
        <a:xfrm>
          <a:off x="2648731" y="3183786"/>
          <a:ext cx="2273509" cy="1364105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kern="1200" dirty="0">
              <a:solidFill>
                <a:schemeClr val="accent2">
                  <a:lumMod val="75000"/>
                </a:schemeClr>
              </a:solidFill>
            </a:rPr>
            <a:t>Treatment </a:t>
          </a:r>
          <a:br>
            <a:rPr lang="en-AU" sz="1800" kern="1200" dirty="0">
              <a:solidFill>
                <a:schemeClr val="accent2">
                  <a:lumMod val="75000"/>
                </a:schemeClr>
              </a:solidFill>
            </a:rPr>
          </a:br>
          <a:r>
            <a:rPr lang="en-AU" sz="1800" kern="1200" dirty="0">
              <a:solidFill>
                <a:schemeClr val="accent2">
                  <a:lumMod val="75000"/>
                </a:schemeClr>
              </a:solidFill>
            </a:rPr>
            <a:t>planning</a:t>
          </a:r>
        </a:p>
      </dsp:txBody>
      <dsp:txXfrm>
        <a:off x="2648731" y="3183786"/>
        <a:ext cx="2273509" cy="1364105"/>
      </dsp:txXfrm>
    </dsp:sp>
    <dsp:sp modelId="{60D5A5BF-E0B8-4C09-8873-F14F33A20622}">
      <dsp:nvSpPr>
        <dsp:cNvPr id="0" name=""/>
        <dsp:cNvSpPr/>
      </dsp:nvSpPr>
      <dsp:spPr>
        <a:xfrm>
          <a:off x="5149591" y="3183786"/>
          <a:ext cx="2273509" cy="1364105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kern="1200" dirty="0">
              <a:solidFill>
                <a:schemeClr val="accent2">
                  <a:lumMod val="75000"/>
                </a:schemeClr>
              </a:solidFill>
            </a:rPr>
            <a:t>Closed-loop </a:t>
          </a:r>
          <a:br>
            <a:rPr lang="en-AU" sz="1800" kern="1200" dirty="0">
              <a:solidFill>
                <a:schemeClr val="accent2">
                  <a:lumMod val="75000"/>
                </a:schemeClr>
              </a:solidFill>
            </a:rPr>
          </a:br>
          <a:r>
            <a:rPr lang="en-AU" sz="1800" kern="1200" dirty="0">
              <a:solidFill>
                <a:schemeClr val="accent2">
                  <a:lumMod val="75000"/>
                </a:schemeClr>
              </a:solidFill>
            </a:rPr>
            <a:t>systems</a:t>
          </a:r>
        </a:p>
      </dsp:txBody>
      <dsp:txXfrm>
        <a:off x="5149591" y="3183786"/>
        <a:ext cx="2273509" cy="13641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BEA5A1-85E3-44FD-A047-BF0405D24398}" type="datetimeFigureOut">
              <a:rPr lang="en-AU" smtClean="0"/>
              <a:t>20/08/2025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44DBEE-CF46-4A88-A240-A39ADC1BD02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1616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DBEE-CF46-4A88-A240-A39ADC1BD02F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9795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8BE4A-CBB0-3A46-25C8-8051870A2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E01BA1-4400-E27C-F922-F24A948EFA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8D56F7-992C-F314-27FE-15961A496C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AU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19CD6F-C497-ACA7-05A9-9B58971D3F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DBEE-CF46-4A88-A240-A39ADC1BD02F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18437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9DE8A-3493-E361-C865-531E3016F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3E2BBA-EDDB-EF50-7215-D902D853F9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B745DD-E86A-DA3A-2A01-161F2A49FB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AU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35C55-1FE5-73E2-6C18-ED0189608F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DBEE-CF46-4A88-A240-A39ADC1BD02F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2072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0BC9A-3743-8BE5-265F-0B7C7571B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66166F-CFBF-0357-A4B6-D023740623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4A3E73-775E-B0FE-410A-9F6FED4AC9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buFont typeface="Symbol" panose="05050102010706020507" pitchFamily="18" charset="2"/>
              <a:buNone/>
            </a:pPr>
            <a:endParaRPr lang="en-AU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D0A58C-EE62-6192-1148-226CDC95F4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DBEE-CF46-4A88-A240-A39ADC1BD02F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672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1C644-668C-5B7C-5570-AB5956888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B6F74E-CF55-5C71-E00E-46596008C8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B186AA-A3EF-F47C-C943-D69C821177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AU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7652AB-211E-7289-0324-F4979261E1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DBEE-CF46-4A88-A240-A39ADC1BD02F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1521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DBEE-CF46-4A88-A240-A39ADC1BD02F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68143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65F25-0F32-443F-9300-6AC871098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ED0C4A-A86B-9E97-4917-5AB17CD86F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EEA077-7544-EE3E-F86F-914F8CD55D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AU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66BD9-A4D8-1816-1E70-997A87365D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DBEE-CF46-4A88-A240-A39ADC1BD02F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0209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44DBEE-CF46-4A88-A240-A39ADC1BD02F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452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DBEE-CF46-4A88-A240-A39ADC1BD02F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4734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44DBEE-CF46-4A88-A240-A39ADC1BD02F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320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73D6D-AA1C-7FF1-9863-71B1B9595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9EFC54-3BF4-F653-0FB7-078A1875E3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B3DB68-C5A9-E4E3-9D29-0788A156E8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3DD4A5-A5F9-22D9-3C88-0C913BA9B6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DBEE-CF46-4A88-A240-A39ADC1BD02F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2088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44DBEE-CF46-4A88-A240-A39ADC1BD02F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345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-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Breakout - Medical Devices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29/5/2018</a:t>
            </a:r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4A5E61-774A-4EE7-8D5C-32F93EE107B6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668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-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Breakout - Medical Devices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29/5/2018</a:t>
            </a:r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4A5E61-774A-4EE7-8D5C-32F93EE107B6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846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2AD47-0B68-F3B5-20D6-C72FFA370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3D33BE-0D3A-351D-A9DB-26B89E95AD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39736F-BB9E-F8BF-79AD-A75C7E7EC0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buFont typeface="Symbol" panose="05050102010706020507" pitchFamily="18" charset="2"/>
              <a:buNone/>
            </a:pPr>
            <a:endParaRPr lang="en-AU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18D76-16FC-9944-75B8-A512083CDF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4DBEE-CF46-4A88-A240-A39ADC1BD02F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91589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80F58C-5670-4906-9D80-EF641A8038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8305" y="210764"/>
            <a:ext cx="8342512" cy="55672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32021B-65D9-499C-8C45-2D7744A052DA}"/>
              </a:ext>
            </a:extLst>
          </p:cNvPr>
          <p:cNvSpPr/>
          <p:nvPr userDrawn="1"/>
        </p:nvSpPr>
        <p:spPr>
          <a:xfrm>
            <a:off x="1184" y="209550"/>
            <a:ext cx="9057092" cy="5581650"/>
          </a:xfrm>
          <a:prstGeom prst="rect">
            <a:avLst/>
          </a:prstGeom>
          <a:gradFill>
            <a:gsLst>
              <a:gs pos="56000">
                <a:srgbClr val="0085CA"/>
              </a:gs>
              <a:gs pos="100000">
                <a:srgbClr val="0085CA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3B0863-FE9B-4410-B445-9253B333D97C}"/>
              </a:ext>
            </a:extLst>
          </p:cNvPr>
          <p:cNvSpPr/>
          <p:nvPr userDrawn="1"/>
        </p:nvSpPr>
        <p:spPr>
          <a:xfrm>
            <a:off x="899999" y="1080000"/>
            <a:ext cx="6491401" cy="400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38B209-1223-4B1C-8565-FFFE8606CF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80000" y="2160000"/>
            <a:ext cx="6120900" cy="1170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Title of</a:t>
            </a:r>
            <a:br>
              <a:rPr lang="en-US"/>
            </a:br>
            <a:r>
              <a:rPr lang="en-US"/>
              <a:t>presentation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B7F25D-EEDA-4177-9F40-C11030A223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80000" y="3600000"/>
            <a:ext cx="6120900" cy="12958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Presenter’s name/Sub-heading/quote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2040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o the left text to the right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A9D404C3-66AC-4F5D-B603-81E568BBB3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91071" y="2160000"/>
            <a:ext cx="5000929" cy="6498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 to the right image to the left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3D23F28-4147-4427-AFC6-57090065C1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1071" y="2950662"/>
            <a:ext cx="5000929" cy="28273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>
              <a:defRPr baseline="0"/>
            </a:lvl2pPr>
            <a:lvl3pPr>
              <a:defRPr baseline="0"/>
            </a:lvl3pPr>
          </a:lstStyle>
          <a:p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your text content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your dot points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</a:p>
          <a:p>
            <a:pPr marL="1200150" lvl="2" indent="-285750" algn="l">
              <a:buFont typeface="Arial" panose="020B0604020202020204" pitchFamily="34" charset="0"/>
              <a:buChar char="ꟷ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 point here</a:t>
            </a:r>
          </a:p>
          <a:p>
            <a:pPr marL="1200150" lvl="2" indent="-285750" algn="l">
              <a:buFont typeface="Arial" panose="020B0604020202020204" pitchFamily="34" charset="0"/>
              <a:buChar char="ꟷ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  <a:endParaRPr lang="en-AU" sz="1400" spc="-30" baseline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9C50274-C7D3-44E5-BBF2-A3CF690B09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99999" y="2314575"/>
            <a:ext cx="5195888" cy="3463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AU"/>
              <a:t>Insert your picture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02C00-F79A-4B66-ABD2-B367591E838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AU"/>
              <a:t>Therapeutic Goods Administration – tga.gov.au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D5971B5-ACF4-46CD-AA81-01E2925979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999" y="1080000"/>
            <a:ext cx="10392001" cy="896937"/>
          </a:xfrm>
          <a:prstGeom prst="rect">
            <a:avLst/>
          </a:prstGeom>
        </p:spPr>
        <p:txBody>
          <a:bodyPr anchor="b"/>
          <a:lstStyle>
            <a:lvl1pPr algn="l">
              <a:defRPr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Heading 1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7493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/diagram slid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6C23A97-A65A-4F18-9EC3-C945F41632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999" y="1080000"/>
            <a:ext cx="10392001" cy="478425"/>
          </a:xfrm>
          <a:prstGeom prst="rect">
            <a:avLst/>
          </a:prstGeom>
        </p:spPr>
        <p:txBody>
          <a:bodyPr anchor="t"/>
          <a:lstStyle>
            <a:lvl1pPr algn="l">
              <a:defRPr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Graph slide heading</a:t>
            </a:r>
            <a:endParaRPr lang="en-AU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34E88E7-51A4-4AC5-8BC5-14C893627F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9999" y="1681575"/>
            <a:ext cx="10392002" cy="47842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Chart/graph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E997AC-7627-44E1-918D-436520C85F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225" y="2198980"/>
            <a:ext cx="10391775" cy="6556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400" dirty="0" smtClean="0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 sz="1400"/>
            </a:lvl3pPr>
          </a:lstStyle>
          <a:p>
            <a:pPr lvl="0"/>
            <a:r>
              <a:rPr lang="en-US"/>
              <a:t>Chart contextual information goes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B01521-75C4-4E3E-99DF-F0B82E4927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83480" y="3266625"/>
            <a:ext cx="2108520" cy="8366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200" dirty="0" smtClean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for Chart A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5BF356C-78EA-456F-8320-FA3BC91053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83480" y="4868852"/>
            <a:ext cx="2108520" cy="8366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 spc="-30" baseline="0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for Chart B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F150DFD-18CA-488C-B120-C59CCD00CF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9999" y="2874467"/>
            <a:ext cx="1895475" cy="371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>
              <a:defRPr sz="1400" b="1">
                <a:solidFill>
                  <a:schemeClr val="tx2"/>
                </a:solidFill>
              </a:defRPr>
            </a:lvl2pPr>
            <a:lvl3pPr>
              <a:defRPr sz="1400" b="1">
                <a:solidFill>
                  <a:schemeClr val="tx2"/>
                </a:solidFill>
              </a:defRPr>
            </a:lvl3pPr>
            <a:lvl4pPr>
              <a:defRPr sz="1400" b="1">
                <a:solidFill>
                  <a:schemeClr val="tx2"/>
                </a:solidFill>
              </a:defRPr>
            </a:lvl4pPr>
            <a:lvl5pPr>
              <a:defRPr sz="1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AU"/>
              <a:t>Chart A label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E2132931-ED03-48ED-8782-43169E5575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9402" y="2874467"/>
            <a:ext cx="1895475" cy="371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>
              <a:defRPr sz="1400" b="1">
                <a:solidFill>
                  <a:schemeClr val="tx2"/>
                </a:solidFill>
              </a:defRPr>
            </a:lvl2pPr>
            <a:lvl3pPr>
              <a:defRPr sz="1400" b="1">
                <a:solidFill>
                  <a:schemeClr val="tx2"/>
                </a:solidFill>
              </a:defRPr>
            </a:lvl3pPr>
            <a:lvl4pPr>
              <a:defRPr sz="1400" b="1">
                <a:solidFill>
                  <a:schemeClr val="tx2"/>
                </a:solidFill>
              </a:defRPr>
            </a:lvl4pPr>
            <a:lvl5pPr>
              <a:defRPr sz="1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AU"/>
              <a:t>Chart B label</a:t>
            </a:r>
          </a:p>
        </p:txBody>
      </p:sp>
      <p:sp>
        <p:nvSpPr>
          <p:cNvPr id="22" name="Chart Placeholder 21">
            <a:extLst>
              <a:ext uri="{FF2B5EF4-FFF2-40B4-BE49-F238E27FC236}">
                <a16:creationId xmlns:a16="http://schemas.microsoft.com/office/drawing/2014/main" id="{7689DB7C-EEBE-4014-BD11-4804316574C7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900113" y="3263405"/>
            <a:ext cx="3060700" cy="2447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AU"/>
              <a:t>Insert your chart here</a:t>
            </a:r>
          </a:p>
        </p:txBody>
      </p:sp>
      <p:sp>
        <p:nvSpPr>
          <p:cNvPr id="24" name="Chart Placeholder 23">
            <a:extLst>
              <a:ext uri="{FF2B5EF4-FFF2-40B4-BE49-F238E27FC236}">
                <a16:creationId xmlns:a16="http://schemas.microsoft.com/office/drawing/2014/main" id="{5F0570C8-E3CD-4CE8-B8CC-4E6FC0C8A7C3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5089402" y="3263405"/>
            <a:ext cx="3060700" cy="2447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AU"/>
              <a:t>Insert your chart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4F9137-7F5F-4A49-B433-E00BAC9E71F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AU"/>
              <a:t>Therapeutic Goods Administration – tga.gov.au</a:t>
            </a:r>
          </a:p>
        </p:txBody>
      </p:sp>
    </p:spTree>
    <p:extLst>
      <p:ext uri="{BB962C8B-B14F-4D97-AF65-F5344CB8AC3E}">
        <p14:creationId xmlns:p14="http://schemas.microsoft.com/office/powerpoint/2010/main" val="2770558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/diagram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6E86D99-2ABB-499F-811C-569DBB540B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999" y="1080000"/>
            <a:ext cx="10315069" cy="478425"/>
          </a:xfrm>
          <a:prstGeom prst="rect">
            <a:avLst/>
          </a:prstGeom>
        </p:spPr>
        <p:txBody>
          <a:bodyPr anchor="t"/>
          <a:lstStyle>
            <a:lvl1pPr algn="l">
              <a:defRPr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Graph slide heading</a:t>
            </a:r>
            <a:endParaRPr lang="en-AU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58FFF74-0F43-4C85-B571-E6568BDF42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9999" y="1681575"/>
            <a:ext cx="4480523" cy="478425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Chart/graph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DB2C3-06C6-4D4C-B97B-E082F33E78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998" y="2169524"/>
            <a:ext cx="4480523" cy="3608475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  <a:lvl3pPr>
              <a:defRPr sz="1400"/>
            </a:lvl3pPr>
          </a:lstStyle>
          <a:p>
            <a:pPr lvl="0"/>
            <a:r>
              <a:rPr lang="en-US"/>
              <a:t>Add your slide text content here</a:t>
            </a: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245EAF37-D677-43D4-A860-66D516E21622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6096000" y="1681163"/>
            <a:ext cx="5119688" cy="409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AU" sz="1200"/>
              <a:t>Insert your chart here</a:t>
            </a:r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F054A8-2232-4CCD-9FF3-44D42068948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AU"/>
              <a:t>Therapeutic Goods Administration – tga.gov.au</a:t>
            </a:r>
          </a:p>
        </p:txBody>
      </p:sp>
    </p:spTree>
    <p:extLst>
      <p:ext uri="{BB962C8B-B14F-4D97-AF65-F5344CB8AC3E}">
        <p14:creationId xmlns:p14="http://schemas.microsoft.com/office/powerpoint/2010/main" val="2311162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/media  fullscree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9333F3-AF8A-4DF3-9623-11D61DB60A0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19075"/>
            <a:ext cx="12192000" cy="6153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AU" sz="1200"/>
              <a:t>Insert full screen image here</a:t>
            </a:r>
            <a:endParaRPr lang="en-A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1D33AC-FCF4-42E9-A0B2-57B7A47AEC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5811" y="6490142"/>
            <a:ext cx="3714750" cy="2667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5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Image courtesy of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9384B5-8CE6-4A6E-A1C2-B1DC51C819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AU"/>
              <a:t>Therapeutic Goods Administration – tga.gov.au</a:t>
            </a:r>
          </a:p>
        </p:txBody>
      </p:sp>
    </p:spTree>
    <p:extLst>
      <p:ext uri="{BB962C8B-B14F-4D97-AF65-F5344CB8AC3E}">
        <p14:creationId xmlns:p14="http://schemas.microsoft.com/office/powerpoint/2010/main" val="552852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9384B5-8CE6-4A6E-A1C2-B1DC51C819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AU"/>
              <a:t>Therapeutic Goods Administration – tga.gov.au</a:t>
            </a:r>
          </a:p>
        </p:txBody>
      </p:sp>
      <p:sp>
        <p:nvSpPr>
          <p:cNvPr id="6" name="SmartArt Placeholder 5">
            <a:extLst>
              <a:ext uri="{FF2B5EF4-FFF2-40B4-BE49-F238E27FC236}">
                <a16:creationId xmlns:a16="http://schemas.microsoft.com/office/drawing/2014/main" id="{835EEE68-FE42-4457-B034-2444E94C5987}"/>
              </a:ext>
            </a:extLst>
          </p:cNvPr>
          <p:cNvSpPr>
            <a:spLocks noGrp="1"/>
          </p:cNvSpPr>
          <p:nvPr>
            <p:ph type="dgm" sz="quarter" idx="13"/>
          </p:nvPr>
        </p:nvSpPr>
        <p:spPr>
          <a:xfrm>
            <a:off x="3097213" y="1350963"/>
            <a:ext cx="6292850" cy="4437062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8586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D7D53C-FCF1-4D1E-A546-FA1267E4FA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0475" y="3590925"/>
            <a:ext cx="4591050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URL for more information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081941-2833-4292-A868-125E44C91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AU"/>
              <a:t>Therapeutic Goods Administration – tga.gov.au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E27248-EF91-47A9-9FBF-744B6F009CCC}"/>
              </a:ext>
            </a:extLst>
          </p:cNvPr>
          <p:cNvSpPr txBox="1"/>
          <p:nvPr userDrawn="1"/>
        </p:nvSpPr>
        <p:spPr>
          <a:xfrm>
            <a:off x="4934540" y="2844225"/>
            <a:ext cx="2322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Questions?</a:t>
            </a:r>
            <a:endParaRPr lang="en-AU" sz="32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612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3" y="6356356"/>
            <a:ext cx="2971799" cy="365125"/>
          </a:xfrm>
        </p:spPr>
        <p:txBody>
          <a:bodyPr/>
          <a:lstStyle/>
          <a:p>
            <a:fld id="{41289086-F8F4-4F2F-BCF7-F743D714AC23}" type="slidenum">
              <a:rPr lang="en-AU" smtClean="0">
                <a:solidFill>
                  <a:srgbClr val="002C47"/>
                </a:solidFill>
              </a:rPr>
              <a:pPr/>
              <a:t>‹#›</a:t>
            </a:fld>
            <a:endParaRPr lang="en-AU">
              <a:solidFill>
                <a:srgbClr val="002C47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66712" y="1138228"/>
            <a:ext cx="11042688" cy="714380"/>
          </a:xfrm>
        </p:spPr>
        <p:txBody>
          <a:bodyPr lIns="0" tIns="0" rIns="0" bIns="0" anchor="t">
            <a:noAutofit/>
          </a:bodyPr>
          <a:lstStyle>
            <a:lvl1pPr>
              <a:defRPr sz="3799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66754" y="1995498"/>
            <a:ext cx="11042649" cy="4205281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4"/>
          </p:nvPr>
        </p:nvSpPr>
        <p:spPr>
          <a:xfrm>
            <a:off x="666713" y="6363444"/>
            <a:ext cx="2754915" cy="360052"/>
          </a:xfrm>
          <a:prstGeom prst="rect">
            <a:avLst/>
          </a:prstGeom>
        </p:spPr>
        <p:txBody>
          <a:bodyPr/>
          <a:lstStyle/>
          <a:p>
            <a:r>
              <a:rPr lang="en-AU">
                <a:solidFill>
                  <a:srgbClr val="002C47"/>
                </a:solidFill>
              </a:rPr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63038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s/process step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02FD5276-A0A3-495D-B363-7D27440B88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0" y="1174288"/>
            <a:ext cx="4283242" cy="9822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000" spc="-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Key points heading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48906750-B81C-460F-A424-152AB11B97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0000" y="2189476"/>
            <a:ext cx="4284662" cy="49381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spc="-30" baseline="0">
                <a:solidFill>
                  <a:schemeClr val="accent1"/>
                </a:solidFill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4 step process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18AE7D12-FBB5-4259-86F8-C270526D28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9313" y="2710730"/>
            <a:ext cx="4284662" cy="29729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spc="-3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Insert information here – the box numbers are now editable and steps can be removed if you have fewer than 4</a:t>
            </a:r>
            <a:endParaRPr lang="en-AU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F123A1C-6FCD-4736-8C03-5A96C2FC99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"/>
            <a:ext cx="6375633" cy="685915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4F0906B-A719-444A-A1F9-D38417DDDEB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AU"/>
              <a:t>Therapeutic Goods Administration – tga.gov.au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80C36E16-BED7-49F3-8426-459B821F2A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84527" y="1174288"/>
            <a:ext cx="3688000" cy="900000"/>
          </a:xfrm>
          <a:prstGeom prst="rect">
            <a:avLst/>
          </a:prstGeom>
          <a:solidFill>
            <a:schemeClr val="bg1"/>
          </a:solidFill>
        </p:spPr>
        <p:txBody>
          <a:bodyPr lIns="144000" tIns="108000" rIns="144000" bIns="108000"/>
          <a:lstStyle>
            <a:lvl1pPr marL="0" indent="0">
              <a:buNone/>
              <a:defRPr sz="1400" spc="-3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Insert key point here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D351495C-0450-4781-8E59-927BB4F3E613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878432" y="1174288"/>
            <a:ext cx="1008000" cy="900000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rgbClr val="5C88DA"/>
              </a:gs>
              <a:gs pos="100000">
                <a:srgbClr val="001871"/>
              </a:gs>
            </a:gsLst>
            <a:path path="circle">
              <a:fillToRect l="50000" t="130000" r="50000" b="-30000"/>
            </a:path>
          </a:gradFill>
        </p:spPr>
        <p:txBody>
          <a:bodyPr anchor="ctr"/>
          <a:lstStyle>
            <a:lvl1pPr marL="0" indent="0" algn="ctr">
              <a:buFontTx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</a:t>
            </a:r>
            <a:endParaRPr lang="en-AU"/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787799C6-9BFC-4A46-A381-6D150E0908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84527" y="2260730"/>
            <a:ext cx="3688000" cy="900000"/>
          </a:xfrm>
          <a:prstGeom prst="rect">
            <a:avLst/>
          </a:prstGeom>
          <a:solidFill>
            <a:schemeClr val="bg1"/>
          </a:solidFill>
        </p:spPr>
        <p:txBody>
          <a:bodyPr lIns="144000" tIns="108000" rIns="144000" bIns="108000"/>
          <a:lstStyle>
            <a:lvl1pPr marL="0" indent="0">
              <a:buNone/>
              <a:defRPr sz="1400" spc="-3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Insert key point here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4897F31D-59E0-4CBE-AA49-D1062A74B245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878432" y="2260730"/>
            <a:ext cx="1008000" cy="900000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rgbClr val="5C88DA"/>
              </a:gs>
              <a:gs pos="100000">
                <a:srgbClr val="001871"/>
              </a:gs>
            </a:gsLst>
            <a:path path="circle">
              <a:fillToRect l="50000" t="130000" r="50000" b="-30000"/>
            </a:path>
          </a:gradFill>
        </p:spPr>
        <p:txBody>
          <a:bodyPr anchor="ctr"/>
          <a:lstStyle>
            <a:lvl1pPr marL="0" indent="0" algn="ctr">
              <a:buFontTx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2</a:t>
            </a:r>
            <a:endParaRPr lang="en-AU"/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8E259C70-9B47-44C7-86F6-F884A8AE0AD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884527" y="3357293"/>
            <a:ext cx="3688000" cy="900000"/>
          </a:xfrm>
          <a:prstGeom prst="rect">
            <a:avLst/>
          </a:prstGeom>
          <a:solidFill>
            <a:schemeClr val="bg1"/>
          </a:solidFill>
        </p:spPr>
        <p:txBody>
          <a:bodyPr lIns="144000" tIns="108000" rIns="144000" bIns="108000"/>
          <a:lstStyle>
            <a:lvl1pPr marL="0" indent="0">
              <a:buNone/>
              <a:defRPr sz="1400" spc="-3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Insert key point here</a:t>
            </a:r>
          </a:p>
        </p:txBody>
      </p:sp>
      <p:sp>
        <p:nvSpPr>
          <p:cNvPr id="38" name="Text Placeholder 22">
            <a:extLst>
              <a:ext uri="{FF2B5EF4-FFF2-40B4-BE49-F238E27FC236}">
                <a16:creationId xmlns:a16="http://schemas.microsoft.com/office/drawing/2014/main" id="{016FBBD0-5B55-4441-9D00-F5FCADE4404B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878432" y="3357293"/>
            <a:ext cx="1008000" cy="900000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rgbClr val="5C88DA"/>
              </a:gs>
              <a:gs pos="100000">
                <a:srgbClr val="001871"/>
              </a:gs>
            </a:gsLst>
            <a:path path="circle">
              <a:fillToRect l="50000" t="130000" r="50000" b="-30000"/>
            </a:path>
          </a:gradFill>
        </p:spPr>
        <p:txBody>
          <a:bodyPr anchor="ctr"/>
          <a:lstStyle>
            <a:lvl1pPr marL="0" indent="0" algn="ctr">
              <a:buFontTx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3</a:t>
            </a:r>
            <a:endParaRPr lang="en-AU"/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E38B6DFD-A2B7-495E-A182-E05A111A138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84527" y="4453856"/>
            <a:ext cx="3688000" cy="900000"/>
          </a:xfrm>
          <a:prstGeom prst="rect">
            <a:avLst/>
          </a:prstGeom>
          <a:solidFill>
            <a:schemeClr val="bg1"/>
          </a:solidFill>
        </p:spPr>
        <p:txBody>
          <a:bodyPr lIns="144000" tIns="108000" rIns="144000" bIns="108000"/>
          <a:lstStyle>
            <a:lvl1pPr marL="0" indent="0">
              <a:buNone/>
              <a:defRPr sz="1400" spc="-3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Insert key point here</a:t>
            </a:r>
          </a:p>
        </p:txBody>
      </p:sp>
      <p:sp>
        <p:nvSpPr>
          <p:cNvPr id="40" name="Text Placeholder 22">
            <a:extLst>
              <a:ext uri="{FF2B5EF4-FFF2-40B4-BE49-F238E27FC236}">
                <a16:creationId xmlns:a16="http://schemas.microsoft.com/office/drawing/2014/main" id="{4A4762D5-ABAC-4F4F-BC9D-71CAE98B1CB0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878432" y="4453856"/>
            <a:ext cx="1008000" cy="900000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rgbClr val="5C88DA"/>
              </a:gs>
              <a:gs pos="100000">
                <a:srgbClr val="001871"/>
              </a:gs>
            </a:gsLst>
            <a:path path="circle">
              <a:fillToRect l="50000" t="130000" r="50000" b="-30000"/>
            </a:path>
          </a:gradFill>
        </p:spPr>
        <p:txBody>
          <a:bodyPr anchor="ctr"/>
          <a:lstStyle>
            <a:lvl1pPr marL="0" indent="0" algn="ctr">
              <a:buFontTx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4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9499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ey points/process step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02FD5276-A0A3-495D-B363-7D27440B88D6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7200000" y="1174288"/>
            <a:ext cx="4283242" cy="9822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000" spc="-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Key points heading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48906750-B81C-460F-A424-152AB11B9792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200000" y="2189476"/>
            <a:ext cx="4284662" cy="49381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spc="-30" baseline="0">
                <a:solidFill>
                  <a:schemeClr val="accent1"/>
                </a:solidFill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4 step process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18AE7D12-FBB5-4259-86F8-C270526D2833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199313" y="2710730"/>
            <a:ext cx="4284662" cy="29729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spc="-3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Insert information here – the box numbers are now editable and steps can be removed if you have fewer than 4</a:t>
            </a:r>
            <a:endParaRPr lang="en-AU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4F0906B-A719-444A-A1F9-D38417DDDEBD}"/>
              </a:ext>
            </a:extLst>
          </p:cNvPr>
          <p:cNvSpPr>
            <a:spLocks noGrp="1"/>
          </p:cNvSpPr>
          <p:nvPr userDrawn="1">
            <p:ph type="ftr" sz="quarter" idx="17"/>
          </p:nvPr>
        </p:nvSpPr>
        <p:spPr/>
        <p:txBody>
          <a:bodyPr/>
          <a:lstStyle/>
          <a:p>
            <a:pPr algn="r"/>
            <a:r>
              <a:rPr lang="en-AU"/>
              <a:t>Therapeutic Goods Administration – tga.gov.au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241E605-4335-4AFB-8ACF-E1C0370BB4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51" r="13972"/>
          <a:stretch/>
        </p:blipFill>
        <p:spPr>
          <a:xfrm>
            <a:off x="0" y="220044"/>
            <a:ext cx="6441544" cy="6637956"/>
          </a:xfrm>
          <a:prstGeom prst="rect">
            <a:avLst/>
          </a:prstGeom>
        </p:spPr>
      </p:pic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FE4AA0C8-A932-4410-88CF-48431B7143B1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892994" y="1174288"/>
            <a:ext cx="3688000" cy="900000"/>
          </a:xfrm>
          <a:prstGeom prst="rect">
            <a:avLst/>
          </a:prstGeom>
          <a:solidFill>
            <a:schemeClr val="bg1"/>
          </a:solidFill>
        </p:spPr>
        <p:txBody>
          <a:bodyPr lIns="144000" tIns="108000" rIns="144000" bIns="108000"/>
          <a:lstStyle>
            <a:lvl1pPr marL="0" indent="0">
              <a:buNone/>
              <a:defRPr sz="1400" spc="-3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Insert key point here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A75A203-C677-40C9-9F6B-A9FB7FAC5396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886899" y="1174288"/>
            <a:ext cx="1008000" cy="900000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rgbClr val="5C88DA"/>
              </a:gs>
              <a:gs pos="100000">
                <a:srgbClr val="001871"/>
              </a:gs>
            </a:gsLst>
            <a:path path="circle">
              <a:fillToRect l="50000" t="130000" r="50000" b="-30000"/>
            </a:path>
          </a:gradFill>
        </p:spPr>
        <p:txBody>
          <a:bodyPr anchor="ctr"/>
          <a:lstStyle>
            <a:lvl1pPr marL="0" indent="0" algn="ctr">
              <a:buFontTx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</a:t>
            </a:r>
            <a:endParaRPr lang="en-AU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B4371C4A-625E-4AD9-90C3-BC5F79FC87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92994" y="2260730"/>
            <a:ext cx="3688000" cy="900000"/>
          </a:xfrm>
          <a:prstGeom prst="rect">
            <a:avLst/>
          </a:prstGeom>
          <a:solidFill>
            <a:schemeClr val="bg1"/>
          </a:solidFill>
        </p:spPr>
        <p:txBody>
          <a:bodyPr lIns="144000" tIns="108000" rIns="144000" bIns="108000"/>
          <a:lstStyle>
            <a:lvl1pPr marL="0" indent="0">
              <a:buNone/>
              <a:defRPr sz="1400" spc="-3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Insert key point here</a:t>
            </a:r>
          </a:p>
        </p:txBody>
      </p:sp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147A3917-83B6-42B7-9C5E-FDB4F822A5BC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886899" y="2260730"/>
            <a:ext cx="1008000" cy="900000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rgbClr val="5C88DA"/>
              </a:gs>
              <a:gs pos="100000">
                <a:srgbClr val="001871"/>
              </a:gs>
            </a:gsLst>
            <a:path path="circle">
              <a:fillToRect l="50000" t="130000" r="50000" b="-30000"/>
            </a:path>
          </a:gradFill>
        </p:spPr>
        <p:txBody>
          <a:bodyPr anchor="ctr"/>
          <a:lstStyle>
            <a:lvl1pPr marL="0" indent="0" algn="ctr">
              <a:buFontTx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2</a:t>
            </a:r>
            <a:endParaRPr lang="en-AU"/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FC285B9B-7C64-4DA8-9A31-CEFFDB6B87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892994" y="3347172"/>
            <a:ext cx="3688000" cy="900000"/>
          </a:xfrm>
          <a:prstGeom prst="rect">
            <a:avLst/>
          </a:prstGeom>
          <a:solidFill>
            <a:schemeClr val="bg1"/>
          </a:solidFill>
        </p:spPr>
        <p:txBody>
          <a:bodyPr lIns="144000" tIns="108000" rIns="144000" bIns="108000"/>
          <a:lstStyle>
            <a:lvl1pPr marL="0" indent="0">
              <a:buNone/>
              <a:defRPr sz="1400" spc="-3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Insert key point here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595E6954-8971-4948-8E81-D07E177F8249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886899" y="3347172"/>
            <a:ext cx="1008000" cy="900000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rgbClr val="5C88DA"/>
              </a:gs>
              <a:gs pos="100000">
                <a:srgbClr val="001871"/>
              </a:gs>
            </a:gsLst>
            <a:path path="circle">
              <a:fillToRect l="50000" t="130000" r="50000" b="-30000"/>
            </a:path>
          </a:gradFill>
        </p:spPr>
        <p:txBody>
          <a:bodyPr anchor="ctr"/>
          <a:lstStyle>
            <a:lvl1pPr marL="0" indent="0" algn="ctr">
              <a:buFontTx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3</a:t>
            </a:r>
            <a:endParaRPr lang="en-AU"/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25E849B7-6E4D-4AC3-B90A-F37F53309FC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92994" y="4433614"/>
            <a:ext cx="3688000" cy="900000"/>
          </a:xfrm>
          <a:prstGeom prst="rect">
            <a:avLst/>
          </a:prstGeom>
          <a:solidFill>
            <a:schemeClr val="bg1"/>
          </a:solidFill>
        </p:spPr>
        <p:txBody>
          <a:bodyPr lIns="144000" tIns="108000" rIns="144000" bIns="108000"/>
          <a:lstStyle>
            <a:lvl1pPr marL="0" indent="0">
              <a:buNone/>
              <a:defRPr sz="1400" spc="-3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Insert key point here</a:t>
            </a:r>
          </a:p>
        </p:txBody>
      </p:sp>
      <p:sp>
        <p:nvSpPr>
          <p:cNvPr id="39" name="Text Placeholder 22">
            <a:extLst>
              <a:ext uri="{FF2B5EF4-FFF2-40B4-BE49-F238E27FC236}">
                <a16:creationId xmlns:a16="http://schemas.microsoft.com/office/drawing/2014/main" id="{8128904E-FEFB-4589-A7CF-27311A1E7A8C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886899" y="4433614"/>
            <a:ext cx="1008000" cy="900000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rgbClr val="5C88DA"/>
              </a:gs>
              <a:gs pos="100000">
                <a:srgbClr val="001871"/>
              </a:gs>
            </a:gsLst>
            <a:path path="circle">
              <a:fillToRect l="50000" t="130000" r="50000" b="-30000"/>
            </a:path>
          </a:gradFill>
        </p:spPr>
        <p:txBody>
          <a:bodyPr anchor="ctr"/>
          <a:lstStyle>
            <a:lvl1pPr marL="0" indent="0" algn="ctr">
              <a:buFontTx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4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7642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">
            <a:extLst>
              <a:ext uri="{FF2B5EF4-FFF2-40B4-BE49-F238E27FC236}">
                <a16:creationId xmlns:a16="http://schemas.microsoft.com/office/drawing/2014/main" id="{ABF38549-BBA6-4171-949B-768F239EFF17}"/>
              </a:ext>
            </a:extLst>
          </p:cNvPr>
          <p:cNvSpPr/>
          <p:nvPr/>
        </p:nvSpPr>
        <p:spPr>
          <a:xfrm>
            <a:off x="900000" y="3183288"/>
            <a:ext cx="7177882" cy="2346921"/>
          </a:xfrm>
          <a:prstGeom prst="rect">
            <a:avLst/>
          </a:prstGeom>
          <a:solidFill>
            <a:srgbClr val="F1F2F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lnSpc>
                <a:spcPct val="120000"/>
              </a:lnSpc>
              <a:defRPr sz="2600" i="0" spc="0">
                <a:solidFill>
                  <a:srgbClr val="6E686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130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07B9B-1577-436C-8173-5C8D374A71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8386" y="1047750"/>
            <a:ext cx="3786189" cy="1038582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3000" spc="-5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heading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84ED7D-350C-4EE8-ADAF-887B978AA4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2234760"/>
            <a:ext cx="3786187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-3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1C81CC2-CEF9-4608-8885-8441E7876B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8386" y="3571875"/>
            <a:ext cx="6310663" cy="15906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400" i="1" spc="-30" baseline="0">
                <a:solidFill>
                  <a:schemeClr val="bg2"/>
                </a:solidFill>
              </a:defRPr>
            </a:lvl1pPr>
            <a:lvl5pPr>
              <a:defRPr sz="1400"/>
            </a:lvl5pPr>
          </a:lstStyle>
          <a:p>
            <a:pPr lvl="0"/>
            <a:r>
              <a:rPr lang="en-US"/>
              <a:t>“Insert your quote paragraph here.”</a:t>
            </a:r>
            <a:br>
              <a:rPr lang="en-US"/>
            </a:br>
            <a:r>
              <a:rPr lang="en-US"/>
              <a:t>- Anon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4322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A5E9D0-1B23-42B6-923F-F973F23204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2" r="5262"/>
          <a:stretch/>
        </p:blipFill>
        <p:spPr>
          <a:xfrm>
            <a:off x="4785207" y="208496"/>
            <a:ext cx="7492787" cy="55827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8D9A43-267E-4949-9CFF-D575E89C0C81}"/>
              </a:ext>
            </a:extLst>
          </p:cNvPr>
          <p:cNvSpPr/>
          <p:nvPr userDrawn="1"/>
        </p:nvSpPr>
        <p:spPr>
          <a:xfrm>
            <a:off x="1184" y="209550"/>
            <a:ext cx="9057092" cy="5581650"/>
          </a:xfrm>
          <a:prstGeom prst="rect">
            <a:avLst/>
          </a:prstGeom>
          <a:gradFill>
            <a:gsLst>
              <a:gs pos="56000">
                <a:srgbClr val="0085CA"/>
              </a:gs>
              <a:gs pos="100000">
                <a:srgbClr val="0085CA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266AC8-113E-451D-9EF3-BDA93921157C}"/>
              </a:ext>
            </a:extLst>
          </p:cNvPr>
          <p:cNvSpPr/>
          <p:nvPr userDrawn="1"/>
        </p:nvSpPr>
        <p:spPr>
          <a:xfrm>
            <a:off x="899999" y="1080000"/>
            <a:ext cx="6491401" cy="400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38B209-1223-4B1C-8565-FFFE8606CF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80000" y="2160000"/>
            <a:ext cx="6120900" cy="1170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Title of</a:t>
            </a:r>
            <a:br>
              <a:rPr lang="en-US"/>
            </a:br>
            <a:r>
              <a:rPr lang="en-US"/>
              <a:t>presentation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B7F25D-EEDA-4177-9F40-C11030A223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80000" y="3600000"/>
            <a:ext cx="6120900" cy="12958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Presenter’s name/Sub-heading/quote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60545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">
            <a:extLst>
              <a:ext uri="{FF2B5EF4-FFF2-40B4-BE49-F238E27FC236}">
                <a16:creationId xmlns:a16="http://schemas.microsoft.com/office/drawing/2014/main" id="{ABF38549-BBA6-4171-949B-768F239EFF17}"/>
              </a:ext>
            </a:extLst>
          </p:cNvPr>
          <p:cNvSpPr/>
          <p:nvPr/>
        </p:nvSpPr>
        <p:spPr>
          <a:xfrm>
            <a:off x="900000" y="2729526"/>
            <a:ext cx="7177882" cy="1856225"/>
          </a:xfrm>
          <a:prstGeom prst="rect">
            <a:avLst/>
          </a:prstGeom>
          <a:solidFill>
            <a:srgbClr val="F1F2F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lnSpc>
                <a:spcPct val="120000"/>
              </a:lnSpc>
              <a:defRPr sz="2600" i="0" spc="0">
                <a:solidFill>
                  <a:srgbClr val="6E686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130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597DA2C-ED03-400D-BC4E-E1CB840BD6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1520385"/>
            <a:ext cx="3786187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-3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FA28A35-BF0C-48D1-A7DF-158B902D5B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7750" y="2857500"/>
            <a:ext cx="6896100" cy="15906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400" i="0" spc="-30" baseline="0">
                <a:solidFill>
                  <a:schemeClr val="bg2"/>
                </a:solidFill>
              </a:defRPr>
            </a:lvl1pPr>
            <a:lvl5pPr>
              <a:defRPr sz="1400"/>
            </a:lvl5pPr>
          </a:lstStyle>
          <a:p>
            <a:pPr lvl="0"/>
            <a:r>
              <a:rPr lang="en-US"/>
              <a:t>Insert brief synopsis of what preceded or will follow…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35235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82516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0C09BA6-F5D2-4E0D-9B6F-3A67B7D74B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9999" y="1558009"/>
            <a:ext cx="10391999" cy="5826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00" spc="-50" baseline="0">
                <a:solidFill>
                  <a:schemeClr val="accent1"/>
                </a:solidFill>
              </a:defRPr>
            </a:lvl1pPr>
            <a:lvl2pPr marL="457063" indent="0">
              <a:buNone/>
              <a:defRPr/>
            </a:lvl2pPr>
          </a:lstStyle>
          <a:p>
            <a:pPr lvl="0"/>
            <a:r>
              <a:rPr lang="en-US"/>
              <a:t>Subheading/quote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B859153-760C-4645-AD81-0E57F600CB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9999" y="2325759"/>
            <a:ext cx="10391998" cy="36251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tx1"/>
                </a:solidFill>
              </a:defRPr>
            </a:lvl1pPr>
            <a:lvl2pPr marL="457063" indent="-251925" defTabSz="719784">
              <a:buClr>
                <a:schemeClr val="tx1"/>
              </a:buClr>
              <a:buFont typeface="Arial" panose="020B0604020202020204" pitchFamily="34" charset="0"/>
              <a:buChar char="•"/>
              <a:defRPr baseline="0">
                <a:solidFill>
                  <a:schemeClr val="tx1"/>
                </a:solidFill>
              </a:defRPr>
            </a:lvl2pPr>
            <a:lvl3pPr marL="914126" indent="-251925">
              <a:buClr>
                <a:schemeClr val="tx1"/>
              </a:buClr>
              <a:buFont typeface="Arial" panose="020B0604020202020204" pitchFamily="34" charset="0"/>
              <a:buChar char="•"/>
              <a:defRPr baseline="0">
                <a:solidFill>
                  <a:schemeClr val="tx1"/>
                </a:solidFill>
              </a:defRPr>
            </a:lvl3pPr>
          </a:lstStyle>
          <a:p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your text content here</a:t>
            </a:r>
          </a:p>
          <a:p>
            <a:pPr marL="742727" lvl="1" indent="-285664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your dot points here</a:t>
            </a:r>
          </a:p>
          <a:p>
            <a:pPr marL="742727" lvl="1" indent="-285664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</a:p>
          <a:p>
            <a:pPr marL="742727" lvl="1" indent="-285664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</a:p>
          <a:p>
            <a:pPr marL="1199790" lvl="2" indent="-285664" algn="l">
              <a:buFont typeface="Arial" panose="020B0604020202020204" pitchFamily="34" charset="0"/>
              <a:buChar char="ꟷ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 point here</a:t>
            </a:r>
          </a:p>
          <a:p>
            <a:pPr marL="1199790" lvl="2" indent="-285664" algn="l">
              <a:buFont typeface="Arial" panose="020B0604020202020204" pitchFamily="34" charset="0"/>
              <a:buChar char="ꟷ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  <a:endParaRPr lang="en-AU" sz="1400" spc="-30" baseline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FB8DC8-0E7F-4EE8-9DF4-D0FEF930470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r"/>
            <a:r>
              <a:rPr lang="en-AU"/>
              <a:t>Therapeutic Goods Administration – tga.gov.au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A8E1B58-273E-48FB-B816-FAAD11F98B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001" y="833508"/>
            <a:ext cx="10392000" cy="550018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marL="0" indent="0">
              <a:buNone/>
              <a:defRPr sz="2999" spc="-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 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6816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1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3" y="6356356"/>
            <a:ext cx="2971799" cy="365125"/>
          </a:xfrm>
        </p:spPr>
        <p:txBody>
          <a:bodyPr/>
          <a:lstStyle/>
          <a:p>
            <a:fld id="{41289086-F8F4-4F2F-BCF7-F743D714AC23}" type="slidenum">
              <a:rPr lang="en-AU" smtClean="0">
                <a:solidFill>
                  <a:srgbClr val="002C47"/>
                </a:solidFill>
              </a:rPr>
              <a:pPr/>
              <a:t>‹#›</a:t>
            </a:fld>
            <a:endParaRPr lang="en-AU">
              <a:solidFill>
                <a:srgbClr val="002C47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66712" y="1138228"/>
            <a:ext cx="11042688" cy="714380"/>
          </a:xfrm>
        </p:spPr>
        <p:txBody>
          <a:bodyPr lIns="0" tIns="0" rIns="0" bIns="0" anchor="t">
            <a:noAutofit/>
          </a:bodyPr>
          <a:lstStyle>
            <a:lvl1pPr>
              <a:defRPr sz="3799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66754" y="1995498"/>
            <a:ext cx="11042649" cy="4205281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4"/>
          </p:nvPr>
        </p:nvSpPr>
        <p:spPr>
          <a:xfrm>
            <a:off x="666713" y="6363444"/>
            <a:ext cx="2754915" cy="360052"/>
          </a:xfrm>
          <a:prstGeom prst="rect">
            <a:avLst/>
          </a:prstGeom>
        </p:spPr>
        <p:txBody>
          <a:bodyPr/>
          <a:lstStyle/>
          <a:p>
            <a:r>
              <a:rPr lang="en-AU">
                <a:solidFill>
                  <a:srgbClr val="002C47"/>
                </a:solidFill>
              </a:rPr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98885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943" y="1109708"/>
            <a:ext cx="11336226" cy="714381"/>
          </a:xfrm>
        </p:spPr>
        <p:txBody>
          <a:bodyPr lIns="0" tIns="0" rIns="0" bIns="0" anchor="t">
            <a:noAutofit/>
          </a:bodyPr>
          <a:lstStyle>
            <a:lvl1pPr>
              <a:defRPr sz="3799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943" y="2437836"/>
            <a:ext cx="11336226" cy="3688332"/>
          </a:xfrm>
        </p:spPr>
        <p:txBody>
          <a:bodyPr lIns="0" tIns="0" rIns="0" bIns="0"/>
          <a:lstStyle>
            <a:lvl1pPr>
              <a:buFont typeface="Arial" pitchFamily="34" charset="0"/>
              <a:buChar char="•"/>
              <a:defRPr/>
            </a:lvl1pPr>
            <a:lvl2pPr>
              <a:buFont typeface="Arial" pitchFamily="34" charset="0"/>
              <a:buChar char="–"/>
              <a:defRPr/>
            </a:lvl2pPr>
            <a:lvl3pPr>
              <a:buFont typeface="Wingdings" pitchFamily="2" charset="2"/>
              <a:buChar char="§"/>
              <a:defRPr/>
            </a:lvl3pPr>
            <a:lvl4pPr>
              <a:buFont typeface="Arial" pitchFamily="34" charset="0"/>
              <a:buChar char="•"/>
              <a:defRPr/>
            </a:lvl4pPr>
            <a:lvl5pPr>
              <a:buFont typeface="Arial" pitchFamily="34" charset="0"/>
              <a:buChar char="‒"/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3132094" cy="309605"/>
          </a:xfrm>
        </p:spPr>
        <p:txBody>
          <a:bodyPr/>
          <a:lstStyle/>
          <a:p>
            <a:fld id="{8E365989-8EBF-417C-ADDE-28F5B9800060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4"/>
          </p:nvPr>
        </p:nvSpPr>
        <p:spPr>
          <a:xfrm>
            <a:off x="523944" y="6363440"/>
            <a:ext cx="2897684" cy="360054"/>
          </a:xfrm>
          <a:prstGeom prst="rect">
            <a:avLst/>
          </a:prstGeom>
        </p:spPr>
        <p:txBody>
          <a:bodyPr/>
          <a:lstStyle/>
          <a:p>
            <a:r>
              <a:rPr lang="en-AU"/>
              <a:t>Presentation title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523943" y="1901898"/>
            <a:ext cx="11336226" cy="425449"/>
          </a:xfrm>
        </p:spPr>
        <p:txBody>
          <a:bodyPr/>
          <a:lstStyle>
            <a:lvl1pPr>
              <a:buNone/>
              <a:defRPr b="1">
                <a:solidFill>
                  <a:srgbClr val="006DA7"/>
                </a:solidFill>
              </a:defRPr>
            </a:lvl1pPr>
          </a:lstStyle>
          <a:p>
            <a:pPr lvl="0"/>
            <a:r>
              <a:rPr lang="en-US"/>
              <a:t>Subheading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47823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943" y="1109708"/>
            <a:ext cx="11336226" cy="714381"/>
          </a:xfrm>
        </p:spPr>
        <p:txBody>
          <a:bodyPr lIns="0" tIns="0" rIns="0" bIns="0" anchor="t">
            <a:noAutofit/>
          </a:bodyPr>
          <a:lstStyle>
            <a:lvl1pPr>
              <a:defRPr sz="3799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944" y="1933127"/>
            <a:ext cx="5095803" cy="4193037"/>
          </a:xfrm>
        </p:spPr>
        <p:txBody>
          <a:bodyPr lIns="0" tIns="0" rIns="0" bIns="0"/>
          <a:lstStyle>
            <a:lvl1pPr>
              <a:buFont typeface="Arial" pitchFamily="34" charset="0"/>
              <a:buChar char="•"/>
              <a:defRPr/>
            </a:lvl1pPr>
            <a:lvl2pPr>
              <a:buFont typeface="Arial" pitchFamily="34" charset="0"/>
              <a:buChar char="–"/>
              <a:defRPr/>
            </a:lvl2pPr>
            <a:lvl3pPr>
              <a:buFont typeface="Wingdings" pitchFamily="2" charset="2"/>
              <a:buChar char="§"/>
              <a:defRPr/>
            </a:lvl3pPr>
            <a:lvl4pPr>
              <a:buFont typeface="Arial" pitchFamily="34" charset="0"/>
              <a:buChar char="•"/>
              <a:defRPr/>
            </a:lvl4pPr>
            <a:lvl5pPr>
              <a:buFont typeface="Arial" pitchFamily="34" charset="0"/>
              <a:buChar char="‒"/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65989-8EBF-417C-ADDE-28F5B9800060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5810249" y="1933127"/>
            <a:ext cx="6059446" cy="4193037"/>
          </a:xfrm>
        </p:spPr>
        <p:txBody>
          <a:bodyPr lIns="0" tIns="0" rIns="0" bIns="0"/>
          <a:lstStyle>
            <a:lvl1pPr>
              <a:buFont typeface="Arial" pitchFamily="34" charset="0"/>
              <a:buChar char="•"/>
              <a:defRPr/>
            </a:lvl1pPr>
            <a:lvl2pPr>
              <a:buFont typeface="Arial" pitchFamily="34" charset="0"/>
              <a:buChar char="–"/>
              <a:defRPr/>
            </a:lvl2pPr>
            <a:lvl3pPr>
              <a:buFont typeface="Wingdings" pitchFamily="2" charset="2"/>
              <a:buChar char="§"/>
              <a:defRPr/>
            </a:lvl3pPr>
            <a:lvl4pPr>
              <a:buFont typeface="Arial" pitchFamily="34" charset="0"/>
              <a:buChar char="•"/>
              <a:defRPr/>
            </a:lvl4pPr>
            <a:lvl5pPr>
              <a:buFont typeface="Arial" pitchFamily="34" charset="0"/>
              <a:buChar char="‒"/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4"/>
          </p:nvPr>
        </p:nvSpPr>
        <p:spPr>
          <a:xfrm>
            <a:off x="523944" y="6363440"/>
            <a:ext cx="2897684" cy="360054"/>
          </a:xfrm>
          <a:prstGeom prst="rect">
            <a:avLst/>
          </a:prstGeom>
        </p:spPr>
        <p:txBody>
          <a:bodyPr/>
          <a:lstStyle/>
          <a:p>
            <a:r>
              <a:rPr lang="en-AU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5752002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 of Count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view of the earth from space&#10;&#10;Description automatically generated with low confidence">
            <a:extLst>
              <a:ext uri="{FF2B5EF4-FFF2-40B4-BE49-F238E27FC236}">
                <a16:creationId xmlns:a16="http://schemas.microsoft.com/office/drawing/2014/main" id="{2280CF0E-6594-4B46-A08E-FF33ED2DB2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36132"/>
          <a:stretch/>
        </p:blipFill>
        <p:spPr>
          <a:xfrm>
            <a:off x="0" y="2488336"/>
            <a:ext cx="12192000" cy="4392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FB8DC8-0E7F-4EE8-9DF4-D0FEF930470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r"/>
            <a:r>
              <a:rPr lang="en-AU"/>
              <a:t>Therapeutic Goods Administration – tga.gov.au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A93D94-E9A0-4F40-98F8-755BDED7192C}"/>
              </a:ext>
            </a:extLst>
          </p:cNvPr>
          <p:cNvSpPr txBox="1"/>
          <p:nvPr userDrawn="1"/>
        </p:nvSpPr>
        <p:spPr>
          <a:xfrm>
            <a:off x="899999" y="914419"/>
            <a:ext cx="103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AU" sz="3200">
                <a:solidFill>
                  <a:srgbClr val="002060"/>
                </a:solidFill>
              </a:rPr>
              <a:t>Acknowledgement of Country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F40636-82DF-4924-94EF-C9FBF868BAA6}"/>
              </a:ext>
            </a:extLst>
          </p:cNvPr>
          <p:cNvSpPr txBox="1"/>
          <p:nvPr userDrawn="1"/>
        </p:nvSpPr>
        <p:spPr>
          <a:xfrm>
            <a:off x="1749285" y="1687732"/>
            <a:ext cx="86934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/>
              <a:t>I would like to acknowledge the Traditional Owners and Custodians of the lands on which we meet today and pay my respects to Elders past and present.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/>
              <a:t>I would like to extend that acknowledgement and respect to any </a:t>
            </a:r>
            <a:br>
              <a:rPr lang="en-AU"/>
            </a:br>
            <a:r>
              <a:rPr lang="en-AU"/>
              <a:t>Aboriginal and Torres Strait Islander peoples here today.</a:t>
            </a:r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6291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0C09BA6-F5D2-4E0D-9B6F-3A67B7D74B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9998" y="1558008"/>
            <a:ext cx="10391999" cy="5826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00" spc="-50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Subheading/quote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B859153-760C-4645-AD81-0E57F600CB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9999" y="2325758"/>
            <a:ext cx="10391998" cy="36251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tx1"/>
                </a:solidFill>
              </a:defRPr>
            </a:lvl1pPr>
            <a:lvl2pPr marL="457200" indent="-252000" defTabSz="720000">
              <a:buClr>
                <a:schemeClr val="tx1"/>
              </a:buClr>
              <a:buFont typeface="Arial" panose="020B0604020202020204" pitchFamily="34" charset="0"/>
              <a:buChar char="•"/>
              <a:defRPr baseline="0">
                <a:solidFill>
                  <a:schemeClr val="tx1"/>
                </a:solidFill>
              </a:defRPr>
            </a:lvl2pPr>
            <a:lvl3pPr marL="914400" indent="-252000">
              <a:buClr>
                <a:schemeClr val="tx1"/>
              </a:buClr>
              <a:buFont typeface="Arial" panose="020B0604020202020204" pitchFamily="34" charset="0"/>
              <a:buChar char="•"/>
              <a:defRPr baseline="0">
                <a:solidFill>
                  <a:schemeClr val="tx1"/>
                </a:solidFill>
              </a:defRPr>
            </a:lvl3pPr>
          </a:lstStyle>
          <a:p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your text content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your dot points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</a:p>
          <a:p>
            <a:pPr marL="1200150" lvl="2" indent="-285750" algn="l">
              <a:buFont typeface="Arial" panose="020B0604020202020204" pitchFamily="34" charset="0"/>
              <a:buChar char="ꟷ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 point here</a:t>
            </a:r>
          </a:p>
          <a:p>
            <a:pPr marL="1200150" lvl="2" indent="-285750" algn="l">
              <a:buFont typeface="Arial" panose="020B0604020202020204" pitchFamily="34" charset="0"/>
              <a:buChar char="ꟷ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  <a:endParaRPr lang="en-AU" sz="1400" spc="-30" baseline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FB8DC8-0E7F-4EE8-9DF4-D0FEF930470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r"/>
            <a:r>
              <a:rPr lang="en-AU"/>
              <a:t>Therapeutic Goods Administration – tga.gov.au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A8E1B58-273E-48FB-B816-FAAD11F98B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000" y="833508"/>
            <a:ext cx="10392000" cy="550018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marL="0" indent="0">
              <a:buNone/>
              <a:defRPr sz="3000" spc="-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 1</a:t>
            </a:r>
          </a:p>
        </p:txBody>
      </p:sp>
    </p:spTree>
    <p:extLst>
      <p:ext uri="{BB962C8B-B14F-4D97-AF65-F5344CB8AC3E}">
        <p14:creationId xmlns:p14="http://schemas.microsoft.com/office/powerpoint/2010/main" val="14598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0587FEE-372E-47C5-9B57-2A37ECDEAA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9998" y="2160588"/>
            <a:ext cx="10391999" cy="649287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00" spc="-50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Subheading/quote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F2373BA-F140-41A9-9A23-ED9DC3A291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9999" y="2993525"/>
            <a:ext cx="5000929" cy="28273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tx1"/>
                </a:solidFill>
                <a:latin typeface="+mn-lt"/>
              </a:defRPr>
            </a:lvl1pPr>
            <a:lvl2pPr>
              <a:defRPr baseline="0">
                <a:solidFill>
                  <a:schemeClr val="tx1"/>
                </a:solidFill>
                <a:latin typeface="+mn-lt"/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</a:lstStyle>
          <a:p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your text content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your dot points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</a:p>
          <a:p>
            <a:pPr marL="1200150" lvl="2" indent="-285750" algn="l">
              <a:buFont typeface="Arial" panose="020B0604020202020204" pitchFamily="34" charset="0"/>
              <a:buChar char="ꟷ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 point here</a:t>
            </a:r>
          </a:p>
          <a:p>
            <a:pPr marL="1200150" lvl="2" indent="-285750" algn="l">
              <a:buFont typeface="Arial" panose="020B0604020202020204" pitchFamily="34" charset="0"/>
              <a:buChar char="ꟷ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  <a:endParaRPr lang="en-AU" sz="1400" spc="-30" baseline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94DD040-151B-44BE-98B8-55929DDFD1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1074" y="2993525"/>
            <a:ext cx="5000929" cy="28273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>
              <a:defRPr baseline="0"/>
            </a:lvl2pPr>
            <a:lvl3pPr>
              <a:defRPr baseline="0"/>
            </a:lvl3pPr>
          </a:lstStyle>
          <a:p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your text content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your dot points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</a:p>
          <a:p>
            <a:pPr marL="1200150" lvl="2" indent="-285750" algn="l">
              <a:buFont typeface="Arial" panose="020B0604020202020204" pitchFamily="34" charset="0"/>
              <a:buChar char="ꟷ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 point here</a:t>
            </a:r>
          </a:p>
          <a:p>
            <a:pPr marL="1200150" lvl="2" indent="-285750" algn="l">
              <a:buFont typeface="Arial" panose="020B0604020202020204" pitchFamily="34" charset="0"/>
              <a:buChar char="ꟷ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  <a:endParaRPr lang="en-AU" sz="1400" spc="-30" baseline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46245F-8E7A-4AF3-8128-B5AF294413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AU"/>
              <a:t>Therapeutic Goods Administration – tga.gov.au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94F65EC0-A0B4-4394-BD34-E02316F622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999" y="1079999"/>
            <a:ext cx="10392000" cy="89693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000" spc="-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 1</a:t>
            </a:r>
          </a:p>
        </p:txBody>
      </p:sp>
    </p:spTree>
    <p:extLst>
      <p:ext uri="{BB962C8B-B14F-4D97-AF65-F5344CB8AC3E}">
        <p14:creationId xmlns:p14="http://schemas.microsoft.com/office/powerpoint/2010/main" val="3830612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o the left image to the right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A9D404C3-66AC-4F5D-B603-81E568BBB3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9999" y="2160000"/>
            <a:ext cx="5000929" cy="6498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 to the left image to the right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199E346-0738-4EAF-9695-5EB8D5DDC9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9999" y="2809876"/>
            <a:ext cx="5000929" cy="29681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>
              <a:lnSpc>
                <a:spcPct val="80000"/>
              </a:lnSpc>
              <a:defRPr baseline="0"/>
            </a:lvl2pPr>
            <a:lvl3pPr>
              <a:defRPr baseline="0"/>
            </a:lvl3pPr>
          </a:lstStyle>
          <a:p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your text content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your dot points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</a:p>
          <a:p>
            <a:pPr marL="1200150" lvl="2" indent="-285750" algn="l">
              <a:buFont typeface="Arial" panose="020B0604020202020204" pitchFamily="34" charset="0"/>
              <a:buChar char="ꟷ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 point here</a:t>
            </a:r>
          </a:p>
          <a:p>
            <a:pPr marL="1200150" lvl="2" indent="-285750" algn="l">
              <a:buFont typeface="Arial" panose="020B0604020202020204" pitchFamily="34" charset="0"/>
              <a:buChar char="ꟷ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  <a:endParaRPr lang="en-AU" sz="1400" spc="-30" baseline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781E0B1-153B-46DD-BC90-FDDCD85888B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05525" y="2314575"/>
            <a:ext cx="5195888" cy="3463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AU"/>
              <a:t>Insert your picture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AC56A-4766-4428-A597-25A0DEB5F55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AU"/>
              <a:t>Therapeutic Goods Administration – tga.gov.au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EF2D5DD-6A05-4618-9B20-84681DB0CE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999" y="1080000"/>
            <a:ext cx="10392001" cy="896937"/>
          </a:xfrm>
          <a:prstGeom prst="rect">
            <a:avLst/>
          </a:prstGeom>
        </p:spPr>
        <p:txBody>
          <a:bodyPr anchor="b"/>
          <a:lstStyle>
            <a:lvl1pPr algn="l">
              <a:defRPr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Heading 1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223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A5E9D0-1B23-42B6-923F-F973F23204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r="5083"/>
          <a:stretch/>
        </p:blipFill>
        <p:spPr>
          <a:xfrm>
            <a:off x="4785207" y="208496"/>
            <a:ext cx="7492787" cy="55827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8D9A43-267E-4949-9CFF-D575E89C0C81}"/>
              </a:ext>
            </a:extLst>
          </p:cNvPr>
          <p:cNvSpPr/>
          <p:nvPr userDrawn="1"/>
        </p:nvSpPr>
        <p:spPr>
          <a:xfrm>
            <a:off x="1184" y="209550"/>
            <a:ext cx="9057092" cy="5581650"/>
          </a:xfrm>
          <a:prstGeom prst="rect">
            <a:avLst/>
          </a:prstGeom>
          <a:gradFill>
            <a:gsLst>
              <a:gs pos="56000">
                <a:srgbClr val="0085CA"/>
              </a:gs>
              <a:gs pos="100000">
                <a:srgbClr val="0085CA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266AC8-113E-451D-9EF3-BDA93921157C}"/>
              </a:ext>
            </a:extLst>
          </p:cNvPr>
          <p:cNvSpPr/>
          <p:nvPr userDrawn="1"/>
        </p:nvSpPr>
        <p:spPr>
          <a:xfrm>
            <a:off x="899999" y="1080000"/>
            <a:ext cx="6491401" cy="400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38B209-1223-4B1C-8565-FFFE8606CF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80000" y="2160000"/>
            <a:ext cx="6120900" cy="1170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Title of</a:t>
            </a:r>
            <a:br>
              <a:rPr lang="en-US"/>
            </a:br>
            <a:r>
              <a:rPr lang="en-US"/>
              <a:t>presentation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B7F25D-EEDA-4177-9F40-C11030A223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80000" y="3600000"/>
            <a:ext cx="6120900" cy="12958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Presenter’s name/Sub-heading/quote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7452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o the left text to the right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A9D404C3-66AC-4F5D-B603-81E568BBB3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91071" y="2160000"/>
            <a:ext cx="5000929" cy="6498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 to the right image to the left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3D23F28-4147-4427-AFC6-57090065C1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1071" y="2950662"/>
            <a:ext cx="5000929" cy="28273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>
              <a:defRPr baseline="0"/>
            </a:lvl2pPr>
            <a:lvl3pPr>
              <a:defRPr baseline="0"/>
            </a:lvl3pPr>
          </a:lstStyle>
          <a:p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your text content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your dot points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</a:p>
          <a:p>
            <a:pPr marL="1200150" lvl="2" indent="-285750" algn="l">
              <a:buFont typeface="Arial" panose="020B0604020202020204" pitchFamily="34" charset="0"/>
              <a:buChar char="ꟷ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 point here</a:t>
            </a:r>
          </a:p>
          <a:p>
            <a:pPr marL="1200150" lvl="2" indent="-285750" algn="l">
              <a:buFont typeface="Arial" panose="020B0604020202020204" pitchFamily="34" charset="0"/>
              <a:buChar char="ꟷ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  <a:endParaRPr lang="en-AU" sz="1400" spc="-30" baseline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9C50274-C7D3-44E5-BBF2-A3CF690B09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99999" y="2314575"/>
            <a:ext cx="5195888" cy="3463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AU"/>
              <a:t>Insert your picture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02C00-F79A-4B66-ABD2-B367591E838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AU"/>
              <a:t>Therapeutic Goods Administration – tga.gov.au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D5971B5-ACF4-46CD-AA81-01E2925979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999" y="1080000"/>
            <a:ext cx="10392001" cy="896937"/>
          </a:xfrm>
          <a:prstGeom prst="rect">
            <a:avLst/>
          </a:prstGeom>
        </p:spPr>
        <p:txBody>
          <a:bodyPr anchor="b"/>
          <a:lstStyle>
            <a:lvl1pPr algn="l">
              <a:defRPr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Heading 1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7320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/diagram slid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6C23A97-A65A-4F18-9EC3-C945F41632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999" y="1080000"/>
            <a:ext cx="10392001" cy="478425"/>
          </a:xfrm>
          <a:prstGeom prst="rect">
            <a:avLst/>
          </a:prstGeom>
        </p:spPr>
        <p:txBody>
          <a:bodyPr anchor="t"/>
          <a:lstStyle>
            <a:lvl1pPr algn="l">
              <a:defRPr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Graph slide heading</a:t>
            </a:r>
            <a:endParaRPr lang="en-AU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34E88E7-51A4-4AC5-8BC5-14C893627F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9999" y="1681575"/>
            <a:ext cx="10392002" cy="47842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Chart/graph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E997AC-7627-44E1-918D-436520C85F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225" y="2198980"/>
            <a:ext cx="10391775" cy="6556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400" dirty="0" smtClean="0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 sz="1400"/>
            </a:lvl3pPr>
          </a:lstStyle>
          <a:p>
            <a:pPr lvl="0"/>
            <a:r>
              <a:rPr lang="en-US"/>
              <a:t>Chart contextual information goes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B01521-75C4-4E3E-99DF-F0B82E4927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83480" y="3266625"/>
            <a:ext cx="2108520" cy="8366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200" dirty="0" smtClean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for Chart A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5BF356C-78EA-456F-8320-FA3BC91053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83480" y="4868852"/>
            <a:ext cx="2108520" cy="8366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 spc="-30" baseline="0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for Chart B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F150DFD-18CA-488C-B120-C59CCD00CF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9999" y="2874467"/>
            <a:ext cx="1895475" cy="371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>
              <a:defRPr sz="1400" b="1">
                <a:solidFill>
                  <a:schemeClr val="tx2"/>
                </a:solidFill>
              </a:defRPr>
            </a:lvl2pPr>
            <a:lvl3pPr>
              <a:defRPr sz="1400" b="1">
                <a:solidFill>
                  <a:schemeClr val="tx2"/>
                </a:solidFill>
              </a:defRPr>
            </a:lvl3pPr>
            <a:lvl4pPr>
              <a:defRPr sz="1400" b="1">
                <a:solidFill>
                  <a:schemeClr val="tx2"/>
                </a:solidFill>
              </a:defRPr>
            </a:lvl4pPr>
            <a:lvl5pPr>
              <a:defRPr sz="1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AU"/>
              <a:t>Chart A label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E2132931-ED03-48ED-8782-43169E5575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9402" y="2874467"/>
            <a:ext cx="1895475" cy="371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>
              <a:defRPr sz="1400" b="1">
                <a:solidFill>
                  <a:schemeClr val="tx2"/>
                </a:solidFill>
              </a:defRPr>
            </a:lvl2pPr>
            <a:lvl3pPr>
              <a:defRPr sz="1400" b="1">
                <a:solidFill>
                  <a:schemeClr val="tx2"/>
                </a:solidFill>
              </a:defRPr>
            </a:lvl3pPr>
            <a:lvl4pPr>
              <a:defRPr sz="1400" b="1">
                <a:solidFill>
                  <a:schemeClr val="tx2"/>
                </a:solidFill>
              </a:defRPr>
            </a:lvl4pPr>
            <a:lvl5pPr>
              <a:defRPr sz="1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AU"/>
              <a:t>Chart B label</a:t>
            </a:r>
          </a:p>
        </p:txBody>
      </p:sp>
      <p:sp>
        <p:nvSpPr>
          <p:cNvPr id="22" name="Chart Placeholder 21">
            <a:extLst>
              <a:ext uri="{FF2B5EF4-FFF2-40B4-BE49-F238E27FC236}">
                <a16:creationId xmlns:a16="http://schemas.microsoft.com/office/drawing/2014/main" id="{7689DB7C-EEBE-4014-BD11-4804316574C7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900113" y="3263405"/>
            <a:ext cx="3060700" cy="2447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AU"/>
              <a:t>Insert your chart here</a:t>
            </a:r>
          </a:p>
        </p:txBody>
      </p:sp>
      <p:sp>
        <p:nvSpPr>
          <p:cNvPr id="24" name="Chart Placeholder 23">
            <a:extLst>
              <a:ext uri="{FF2B5EF4-FFF2-40B4-BE49-F238E27FC236}">
                <a16:creationId xmlns:a16="http://schemas.microsoft.com/office/drawing/2014/main" id="{5F0570C8-E3CD-4CE8-B8CC-4E6FC0C8A7C3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5089402" y="3263405"/>
            <a:ext cx="3060700" cy="2447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AU"/>
              <a:t>Insert your chart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4F9137-7F5F-4A49-B433-E00BAC9E71F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AU"/>
              <a:t>Therapeutic Goods Administration – tga.gov.au</a:t>
            </a:r>
          </a:p>
        </p:txBody>
      </p:sp>
    </p:spTree>
    <p:extLst>
      <p:ext uri="{BB962C8B-B14F-4D97-AF65-F5344CB8AC3E}">
        <p14:creationId xmlns:p14="http://schemas.microsoft.com/office/powerpoint/2010/main" val="1970444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/diagram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6E86D99-2ABB-499F-811C-569DBB540B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999" y="1080000"/>
            <a:ext cx="10315069" cy="478425"/>
          </a:xfrm>
          <a:prstGeom prst="rect">
            <a:avLst/>
          </a:prstGeom>
        </p:spPr>
        <p:txBody>
          <a:bodyPr anchor="t"/>
          <a:lstStyle>
            <a:lvl1pPr algn="l">
              <a:defRPr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Graph slide heading</a:t>
            </a:r>
            <a:endParaRPr lang="en-AU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58FFF74-0F43-4C85-B571-E6568BDF42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9999" y="1681575"/>
            <a:ext cx="4480523" cy="478425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Chart/graph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DB2C3-06C6-4D4C-B97B-E082F33E78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998" y="2169524"/>
            <a:ext cx="4480523" cy="3608475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  <a:lvl3pPr>
              <a:defRPr sz="1400"/>
            </a:lvl3pPr>
          </a:lstStyle>
          <a:p>
            <a:pPr lvl="0"/>
            <a:r>
              <a:rPr lang="en-US"/>
              <a:t>Add your slide text content here</a:t>
            </a: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245EAF37-D677-43D4-A860-66D516E21622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6096000" y="1681163"/>
            <a:ext cx="5119688" cy="409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AU" sz="1200"/>
              <a:t>Insert your chart here</a:t>
            </a:r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F054A8-2232-4CCD-9FF3-44D42068948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AU"/>
              <a:t>Therapeutic Goods Administration – tga.gov.au</a:t>
            </a:r>
          </a:p>
        </p:txBody>
      </p:sp>
    </p:spTree>
    <p:extLst>
      <p:ext uri="{BB962C8B-B14F-4D97-AF65-F5344CB8AC3E}">
        <p14:creationId xmlns:p14="http://schemas.microsoft.com/office/powerpoint/2010/main" val="4189906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/media  fullscree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9333F3-AF8A-4DF3-9623-11D61DB60A0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19075"/>
            <a:ext cx="12192000" cy="6153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AU" sz="1200"/>
              <a:t>Insert full screen image here</a:t>
            </a:r>
            <a:endParaRPr lang="en-A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1D33AC-FCF4-42E9-A0B2-57B7A47AEC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5811" y="6490142"/>
            <a:ext cx="3714750" cy="2667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5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Image courtesy of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9384B5-8CE6-4A6E-A1C2-B1DC51C819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AU"/>
              <a:t>Therapeutic Goods Administration – tga.gov.au</a:t>
            </a:r>
          </a:p>
        </p:txBody>
      </p:sp>
    </p:spTree>
    <p:extLst>
      <p:ext uri="{BB962C8B-B14F-4D97-AF65-F5344CB8AC3E}">
        <p14:creationId xmlns:p14="http://schemas.microsoft.com/office/powerpoint/2010/main" val="9409641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9384B5-8CE6-4A6E-A1C2-B1DC51C819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AU"/>
              <a:t>Therapeutic Goods Administration – tga.gov.au</a:t>
            </a:r>
          </a:p>
        </p:txBody>
      </p:sp>
      <p:sp>
        <p:nvSpPr>
          <p:cNvPr id="6" name="SmartArt Placeholder 5">
            <a:extLst>
              <a:ext uri="{FF2B5EF4-FFF2-40B4-BE49-F238E27FC236}">
                <a16:creationId xmlns:a16="http://schemas.microsoft.com/office/drawing/2014/main" id="{835EEE68-FE42-4457-B034-2444E94C5987}"/>
              </a:ext>
            </a:extLst>
          </p:cNvPr>
          <p:cNvSpPr>
            <a:spLocks noGrp="1"/>
          </p:cNvSpPr>
          <p:nvPr>
            <p:ph type="dgm" sz="quarter" idx="13"/>
          </p:nvPr>
        </p:nvSpPr>
        <p:spPr>
          <a:xfrm>
            <a:off x="3097213" y="1350963"/>
            <a:ext cx="6292850" cy="4437062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778253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D7D53C-FCF1-4D1E-A546-FA1267E4FA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0475" y="3590925"/>
            <a:ext cx="4591050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URL for more information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081941-2833-4292-A868-125E44C91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AU"/>
              <a:t>Therapeutic Goods Administration – tga.gov.au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E27248-EF91-47A9-9FBF-744B6F009CCC}"/>
              </a:ext>
            </a:extLst>
          </p:cNvPr>
          <p:cNvSpPr txBox="1"/>
          <p:nvPr userDrawn="1"/>
        </p:nvSpPr>
        <p:spPr>
          <a:xfrm>
            <a:off x="4934540" y="2844225"/>
            <a:ext cx="2322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Questions?</a:t>
            </a:r>
            <a:endParaRPr lang="en-AU" sz="32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619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3" y="6356356"/>
            <a:ext cx="2971799" cy="365125"/>
          </a:xfrm>
        </p:spPr>
        <p:txBody>
          <a:bodyPr/>
          <a:lstStyle/>
          <a:p>
            <a:fld id="{41289086-F8F4-4F2F-BCF7-F743D714AC23}" type="slidenum">
              <a:rPr lang="en-AU" smtClean="0">
                <a:solidFill>
                  <a:srgbClr val="002C47"/>
                </a:solidFill>
              </a:rPr>
              <a:pPr/>
              <a:t>‹#›</a:t>
            </a:fld>
            <a:endParaRPr lang="en-AU">
              <a:solidFill>
                <a:srgbClr val="002C47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66712" y="1138227"/>
            <a:ext cx="11042688" cy="714380"/>
          </a:xfrm>
        </p:spPr>
        <p:txBody>
          <a:bodyPr lIns="0" tIns="0" rIns="0" bIns="0" anchor="t">
            <a:noAutofit/>
          </a:bodyPr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66753" y="1995497"/>
            <a:ext cx="11042649" cy="4205281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4"/>
          </p:nvPr>
        </p:nvSpPr>
        <p:spPr>
          <a:xfrm>
            <a:off x="666712" y="6363443"/>
            <a:ext cx="2754915" cy="360052"/>
          </a:xfrm>
          <a:prstGeom prst="rect">
            <a:avLst/>
          </a:prstGeom>
        </p:spPr>
        <p:txBody>
          <a:bodyPr/>
          <a:lstStyle/>
          <a:p>
            <a:r>
              <a:rPr lang="en-AU">
                <a:solidFill>
                  <a:srgbClr val="002C47"/>
                </a:solidFill>
              </a:rPr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73423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045E5-5553-49B8-A53E-EEE10875DEE1}" type="datetime1">
              <a:rPr lang="en-AU" smtClean="0"/>
              <a:t>20/08/2025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A393-64F6-4D09-A50C-83967A9798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6211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EE0911-6E67-4C10-8A26-2794625F1A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113" y="2468309"/>
            <a:ext cx="4176712" cy="348751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spc="-30" baseline="0">
                <a:solidFill>
                  <a:schemeClr val="bg2"/>
                </a:solidFill>
              </a:defRPr>
            </a:lvl1pPr>
            <a:lvl2pPr>
              <a:lnSpc>
                <a:spcPct val="100000"/>
              </a:lnSpc>
              <a:defRPr sz="2000" spc="-30" baseline="0">
                <a:solidFill>
                  <a:schemeClr val="bg2"/>
                </a:solidFill>
              </a:defRPr>
            </a:lvl2pPr>
            <a:lvl3pPr>
              <a:lnSpc>
                <a:spcPct val="100000"/>
              </a:lnSpc>
              <a:defRPr sz="2000" spc="-30" baseline="0">
                <a:solidFill>
                  <a:schemeClr val="bg2"/>
                </a:solidFill>
              </a:defRPr>
            </a:lvl3pPr>
            <a:lvl4pPr>
              <a:lnSpc>
                <a:spcPct val="100000"/>
              </a:lnSpc>
              <a:defRPr sz="2000" spc="-30" baseline="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defRPr sz="2000" spc="-30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Item to be covered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Item to be covered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Item to be covered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79FADA-DA29-4A1C-AFCD-9DB42B234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000" y="1852470"/>
            <a:ext cx="4176825" cy="615839"/>
          </a:xfrm>
          <a:prstGeom prst="rect">
            <a:avLst/>
          </a:prstGeom>
        </p:spPr>
        <p:txBody>
          <a:bodyPr/>
          <a:lstStyle>
            <a:lvl1pPr>
              <a:defRPr sz="3000" spc="-5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Presentation contents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3269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D94337D-0A65-4359-A8D7-76C191C033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000" y="1260000"/>
            <a:ext cx="4094162" cy="7426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FontTx/>
              <a:buNone/>
              <a:defRPr sz="3000" spc="-50" baseline="0">
                <a:solidFill>
                  <a:schemeClr val="tx2"/>
                </a:solidFill>
              </a:defRPr>
            </a:lvl1pPr>
            <a:lvl2pPr marL="457200" indent="0">
              <a:lnSpc>
                <a:spcPct val="150000"/>
              </a:lnSpc>
              <a:buFontTx/>
              <a:buNone/>
              <a:defRPr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Section heading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C55A498-ABCB-4E24-9A54-CDBD4E9418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0000" y="2032125"/>
            <a:ext cx="4094162" cy="84787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spc="-50" baseline="0">
                <a:solidFill>
                  <a:schemeClr val="accent1"/>
                </a:solidFill>
              </a:defRPr>
            </a:lvl1pPr>
            <a:lvl2pPr marL="457200" indent="0" algn="l">
              <a:buNone/>
              <a:defRPr/>
            </a:lvl2pPr>
          </a:lstStyle>
          <a:p>
            <a:pPr lvl="0"/>
            <a:r>
              <a:rPr lang="en-US"/>
              <a:t>Sub-heading/quote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83C1CA9-E05A-4008-B1A1-4CE6DA2D87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000" y="2910931"/>
            <a:ext cx="4094162" cy="2862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spc="-30" baseline="0">
                <a:solidFill>
                  <a:schemeClr val="bg2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/>
              <a:t>Insert your text content here</a:t>
            </a:r>
          </a:p>
        </p:txBody>
      </p:sp>
    </p:spTree>
    <p:extLst>
      <p:ext uri="{BB962C8B-B14F-4D97-AF65-F5344CB8AC3E}">
        <p14:creationId xmlns:p14="http://schemas.microsoft.com/office/powerpoint/2010/main" val="1021826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EE0911-6E67-4C10-8A26-2794625F1A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113" y="2468309"/>
            <a:ext cx="4176712" cy="348751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spc="-30" baseline="0">
                <a:solidFill>
                  <a:schemeClr val="bg2"/>
                </a:solidFill>
              </a:defRPr>
            </a:lvl1pPr>
            <a:lvl2pPr>
              <a:lnSpc>
                <a:spcPct val="100000"/>
              </a:lnSpc>
              <a:defRPr sz="2000" spc="-30" baseline="0">
                <a:solidFill>
                  <a:schemeClr val="bg2"/>
                </a:solidFill>
              </a:defRPr>
            </a:lvl2pPr>
            <a:lvl3pPr>
              <a:lnSpc>
                <a:spcPct val="100000"/>
              </a:lnSpc>
              <a:defRPr sz="2000" spc="-30" baseline="0">
                <a:solidFill>
                  <a:schemeClr val="bg2"/>
                </a:solidFill>
              </a:defRPr>
            </a:lvl3pPr>
            <a:lvl4pPr>
              <a:lnSpc>
                <a:spcPct val="100000"/>
              </a:lnSpc>
              <a:defRPr sz="2000" spc="-30" baseline="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defRPr sz="2000" spc="-30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Item to be covered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Item to be covered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Item to be covered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79FADA-DA29-4A1C-AFCD-9DB42B234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000" y="1852470"/>
            <a:ext cx="4176825" cy="615839"/>
          </a:xfrm>
          <a:prstGeom prst="rect">
            <a:avLst/>
          </a:prstGeom>
        </p:spPr>
        <p:txBody>
          <a:bodyPr/>
          <a:lstStyle>
            <a:lvl1pPr>
              <a:defRPr sz="3000" spc="-5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Presentation contents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02472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 of Count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view of the earth from space&#10;&#10;Description automatically generated with low confidence">
            <a:extLst>
              <a:ext uri="{FF2B5EF4-FFF2-40B4-BE49-F238E27FC236}">
                <a16:creationId xmlns:a16="http://schemas.microsoft.com/office/drawing/2014/main" id="{2280CF0E-6594-4B46-A08E-FF33ED2DB2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36132"/>
          <a:stretch/>
        </p:blipFill>
        <p:spPr>
          <a:xfrm>
            <a:off x="0" y="2488336"/>
            <a:ext cx="12192000" cy="4392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FB8DC8-0E7F-4EE8-9DF4-D0FEF930470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r"/>
            <a:r>
              <a:rPr lang="en-AU"/>
              <a:t>Therapeutic Goods Administration – tga.gov.au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A93D94-E9A0-4F40-98F8-755BDED7192C}"/>
              </a:ext>
            </a:extLst>
          </p:cNvPr>
          <p:cNvSpPr txBox="1"/>
          <p:nvPr userDrawn="1"/>
        </p:nvSpPr>
        <p:spPr>
          <a:xfrm>
            <a:off x="899999" y="914419"/>
            <a:ext cx="103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AU" sz="3200">
                <a:solidFill>
                  <a:srgbClr val="002060"/>
                </a:solidFill>
              </a:rPr>
              <a:t>Acknowledgement of Country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F40636-82DF-4924-94EF-C9FBF868BAA6}"/>
              </a:ext>
            </a:extLst>
          </p:cNvPr>
          <p:cNvSpPr txBox="1"/>
          <p:nvPr userDrawn="1"/>
        </p:nvSpPr>
        <p:spPr>
          <a:xfrm>
            <a:off x="1749285" y="1687732"/>
            <a:ext cx="86934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/>
              <a:t>I would like to acknowledge the Traditional Owners and Custodians of the lands on which we meet today and pay my respects to Elders past, present and emerging.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/>
              <a:t>I would like to extend that acknowledgement and respect to any </a:t>
            </a:r>
            <a:br>
              <a:rPr lang="en-AU"/>
            </a:br>
            <a:r>
              <a:rPr lang="en-AU"/>
              <a:t>Aboriginal and Torres Strait Islander peoples here today.</a:t>
            </a:r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2600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0C09BA6-F5D2-4E0D-9B6F-3A67B7D74B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9998" y="2160588"/>
            <a:ext cx="10391999" cy="649287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00" spc="-50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Subheading/quote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B859153-760C-4645-AD81-0E57F600CB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9999" y="2951163"/>
            <a:ext cx="10391998" cy="29997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-252000" defTabSz="720000">
              <a:buClr>
                <a:schemeClr val="tx1"/>
              </a:buClr>
              <a:buFont typeface="Arial" panose="020B0604020202020204" pitchFamily="34" charset="0"/>
              <a:buChar char="•"/>
              <a:defRPr baseline="0"/>
            </a:lvl2pPr>
            <a:lvl3pPr marL="914400" indent="-252000">
              <a:buClr>
                <a:schemeClr val="tx1"/>
              </a:buClr>
              <a:buFont typeface="Arial" panose="020B0604020202020204" pitchFamily="34" charset="0"/>
              <a:buChar char="•"/>
              <a:defRPr baseline="0"/>
            </a:lvl3pPr>
          </a:lstStyle>
          <a:p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your text content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your dot points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</a:p>
          <a:p>
            <a:pPr marL="1200150" lvl="2" indent="-285750" algn="l">
              <a:buFont typeface="Arial" panose="020B0604020202020204" pitchFamily="34" charset="0"/>
              <a:buChar char="ꟷ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 point here</a:t>
            </a:r>
          </a:p>
          <a:p>
            <a:pPr marL="1200150" lvl="2" indent="-285750" algn="l">
              <a:buFont typeface="Arial" panose="020B0604020202020204" pitchFamily="34" charset="0"/>
              <a:buChar char="ꟷ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  <a:endParaRPr lang="en-AU" sz="1400" spc="-30" baseline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FB8DC8-0E7F-4EE8-9DF4-D0FEF930470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r"/>
            <a:r>
              <a:rPr lang="en-AU"/>
              <a:t>Therapeutic Goods Administration – tga.gov.au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A8E1B58-273E-48FB-B816-FAAD11F98B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999" y="1079999"/>
            <a:ext cx="10392000" cy="896938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marL="0" indent="0">
              <a:buNone/>
              <a:defRPr sz="3000" spc="-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 1</a:t>
            </a:r>
          </a:p>
        </p:txBody>
      </p:sp>
    </p:spTree>
    <p:extLst>
      <p:ext uri="{BB962C8B-B14F-4D97-AF65-F5344CB8AC3E}">
        <p14:creationId xmlns:p14="http://schemas.microsoft.com/office/powerpoint/2010/main" val="1995981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0587FEE-372E-47C5-9B57-2A37ECDEAA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9998" y="2160588"/>
            <a:ext cx="10391999" cy="649287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00" spc="-50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Subheading/quote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F2373BA-F140-41A9-9A23-ED9DC3A291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9999" y="2993525"/>
            <a:ext cx="5000929" cy="28273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>
              <a:defRPr baseline="0"/>
            </a:lvl2pPr>
            <a:lvl3pPr>
              <a:defRPr baseline="0"/>
            </a:lvl3pPr>
          </a:lstStyle>
          <a:p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your text content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your dot points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</a:p>
          <a:p>
            <a:pPr marL="1200150" lvl="2" indent="-285750" algn="l">
              <a:buFont typeface="Arial" panose="020B0604020202020204" pitchFamily="34" charset="0"/>
              <a:buChar char="ꟷ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 point here</a:t>
            </a:r>
          </a:p>
          <a:p>
            <a:pPr marL="1200150" lvl="2" indent="-285750" algn="l">
              <a:buFont typeface="Arial" panose="020B0604020202020204" pitchFamily="34" charset="0"/>
              <a:buChar char="ꟷ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  <a:endParaRPr lang="en-AU" sz="1400" spc="-30" baseline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94DD040-151B-44BE-98B8-55929DDFD1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1074" y="2993525"/>
            <a:ext cx="5000929" cy="28273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>
              <a:defRPr baseline="0"/>
            </a:lvl2pPr>
            <a:lvl3pPr>
              <a:defRPr baseline="0"/>
            </a:lvl3pPr>
          </a:lstStyle>
          <a:p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your text content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your dot points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</a:p>
          <a:p>
            <a:pPr marL="1200150" lvl="2" indent="-285750" algn="l">
              <a:buFont typeface="Arial" panose="020B0604020202020204" pitchFamily="34" charset="0"/>
              <a:buChar char="ꟷ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 point here</a:t>
            </a:r>
          </a:p>
          <a:p>
            <a:pPr marL="1200150" lvl="2" indent="-285750" algn="l">
              <a:buFont typeface="Arial" panose="020B0604020202020204" pitchFamily="34" charset="0"/>
              <a:buChar char="ꟷ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  <a:endParaRPr lang="en-AU" sz="1400" spc="-30" baseline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46245F-8E7A-4AF3-8128-B5AF294413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AU"/>
              <a:t>Therapeutic Goods Administration – tga.gov.au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94F65EC0-A0B4-4394-BD34-E02316F622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999" y="1079999"/>
            <a:ext cx="10392000" cy="89693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000" spc="-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 1</a:t>
            </a:r>
          </a:p>
        </p:txBody>
      </p:sp>
    </p:spTree>
    <p:extLst>
      <p:ext uri="{BB962C8B-B14F-4D97-AF65-F5344CB8AC3E}">
        <p14:creationId xmlns:p14="http://schemas.microsoft.com/office/powerpoint/2010/main" val="2972673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o the left image to the right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A9D404C3-66AC-4F5D-B603-81E568BBB3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9999" y="2160000"/>
            <a:ext cx="5000929" cy="6498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 to the left image to the right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199E346-0738-4EAF-9695-5EB8D5DDC9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9999" y="2809876"/>
            <a:ext cx="5000929" cy="29681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>
              <a:lnSpc>
                <a:spcPct val="80000"/>
              </a:lnSpc>
              <a:defRPr baseline="0"/>
            </a:lvl2pPr>
            <a:lvl3pPr>
              <a:defRPr baseline="0"/>
            </a:lvl3pPr>
          </a:lstStyle>
          <a:p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your text content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your dot points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</a:p>
          <a:p>
            <a:pPr marL="1200150" lvl="2" indent="-285750" algn="l">
              <a:buFont typeface="Arial" panose="020B0604020202020204" pitchFamily="34" charset="0"/>
              <a:buChar char="ꟷ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 point here</a:t>
            </a:r>
          </a:p>
          <a:p>
            <a:pPr marL="1200150" lvl="2" indent="-285750" algn="l">
              <a:buFont typeface="Arial" panose="020B0604020202020204" pitchFamily="34" charset="0"/>
              <a:buChar char="ꟷ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  <a:endParaRPr lang="en-AU" sz="1400" spc="-30" baseline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781E0B1-153B-46DD-BC90-FDDCD85888B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05525" y="2314575"/>
            <a:ext cx="5195888" cy="3463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AU"/>
              <a:t>Insert your picture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AC56A-4766-4428-A597-25A0DEB5F55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AU"/>
              <a:t>Therapeutic Goods Administration – tga.gov.au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EF2D5DD-6A05-4618-9B20-84681DB0CE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999" y="1080000"/>
            <a:ext cx="10392001" cy="896937"/>
          </a:xfrm>
          <a:prstGeom prst="rect">
            <a:avLst/>
          </a:prstGeom>
        </p:spPr>
        <p:txBody>
          <a:bodyPr anchor="b"/>
          <a:lstStyle>
            <a:lvl1pPr algn="l">
              <a:defRPr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Heading 1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6706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o the left text to the right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A9D404C3-66AC-4F5D-B603-81E568BBB3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91071" y="2160000"/>
            <a:ext cx="5000929" cy="6498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 to the right image to the left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3D23F28-4147-4427-AFC6-57090065C1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1071" y="2950662"/>
            <a:ext cx="5000929" cy="28273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>
              <a:defRPr baseline="0"/>
            </a:lvl2pPr>
            <a:lvl3pPr>
              <a:defRPr baseline="0"/>
            </a:lvl3pPr>
          </a:lstStyle>
          <a:p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your text content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your dot points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</a:p>
          <a:p>
            <a:pPr marL="1200150" lvl="2" indent="-285750" algn="l">
              <a:buFont typeface="Arial" panose="020B0604020202020204" pitchFamily="34" charset="0"/>
              <a:buChar char="ꟷ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 point here</a:t>
            </a:r>
          </a:p>
          <a:p>
            <a:pPr marL="1200150" lvl="2" indent="-285750" algn="l">
              <a:buFont typeface="Arial" panose="020B0604020202020204" pitchFamily="34" charset="0"/>
              <a:buChar char="ꟷ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  <a:endParaRPr lang="en-AU" sz="1400" spc="-30" baseline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9C50274-C7D3-44E5-BBF2-A3CF690B09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99999" y="2314575"/>
            <a:ext cx="5195888" cy="3463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AU"/>
              <a:t>Insert your picture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02C00-F79A-4B66-ABD2-B367591E838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AU"/>
              <a:t>Therapeutic Goods Administration – tga.gov.au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D5971B5-ACF4-46CD-AA81-01E2925979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999" y="1080000"/>
            <a:ext cx="10392001" cy="896937"/>
          </a:xfrm>
          <a:prstGeom prst="rect">
            <a:avLst/>
          </a:prstGeom>
        </p:spPr>
        <p:txBody>
          <a:bodyPr anchor="b"/>
          <a:lstStyle>
            <a:lvl1pPr algn="l">
              <a:defRPr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Heading 1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9911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/diagram slid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6C23A97-A65A-4F18-9EC3-C945F41632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999" y="1080000"/>
            <a:ext cx="10392001" cy="478425"/>
          </a:xfrm>
          <a:prstGeom prst="rect">
            <a:avLst/>
          </a:prstGeom>
        </p:spPr>
        <p:txBody>
          <a:bodyPr anchor="t"/>
          <a:lstStyle>
            <a:lvl1pPr algn="l">
              <a:defRPr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Graph slide heading</a:t>
            </a:r>
            <a:endParaRPr lang="en-AU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34E88E7-51A4-4AC5-8BC5-14C893627F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9999" y="1681575"/>
            <a:ext cx="10392002" cy="47842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Chart/graph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E997AC-7627-44E1-918D-436520C85F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225" y="2198980"/>
            <a:ext cx="10391775" cy="6556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400" dirty="0" smtClean="0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 sz="1400"/>
            </a:lvl3pPr>
          </a:lstStyle>
          <a:p>
            <a:pPr lvl="0"/>
            <a:r>
              <a:rPr lang="en-US"/>
              <a:t>Chart contextual information goes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B01521-75C4-4E3E-99DF-F0B82E4927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83480" y="3266625"/>
            <a:ext cx="2108520" cy="8366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200" dirty="0" smtClean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for Chart A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5BF356C-78EA-456F-8320-FA3BC91053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83480" y="4868852"/>
            <a:ext cx="2108520" cy="8366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 spc="-30" baseline="0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for Chart B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F150DFD-18CA-488C-B120-C59CCD00CF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9999" y="2874467"/>
            <a:ext cx="1895475" cy="371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>
              <a:defRPr sz="1400" b="1">
                <a:solidFill>
                  <a:schemeClr val="tx2"/>
                </a:solidFill>
              </a:defRPr>
            </a:lvl2pPr>
            <a:lvl3pPr>
              <a:defRPr sz="1400" b="1">
                <a:solidFill>
                  <a:schemeClr val="tx2"/>
                </a:solidFill>
              </a:defRPr>
            </a:lvl3pPr>
            <a:lvl4pPr>
              <a:defRPr sz="1400" b="1">
                <a:solidFill>
                  <a:schemeClr val="tx2"/>
                </a:solidFill>
              </a:defRPr>
            </a:lvl4pPr>
            <a:lvl5pPr>
              <a:defRPr sz="1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AU"/>
              <a:t>Chart A label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E2132931-ED03-48ED-8782-43169E5575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9402" y="2874467"/>
            <a:ext cx="1895475" cy="371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>
              <a:defRPr sz="1400" b="1">
                <a:solidFill>
                  <a:schemeClr val="tx2"/>
                </a:solidFill>
              </a:defRPr>
            </a:lvl2pPr>
            <a:lvl3pPr>
              <a:defRPr sz="1400" b="1">
                <a:solidFill>
                  <a:schemeClr val="tx2"/>
                </a:solidFill>
              </a:defRPr>
            </a:lvl3pPr>
            <a:lvl4pPr>
              <a:defRPr sz="1400" b="1">
                <a:solidFill>
                  <a:schemeClr val="tx2"/>
                </a:solidFill>
              </a:defRPr>
            </a:lvl4pPr>
            <a:lvl5pPr>
              <a:defRPr sz="1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AU"/>
              <a:t>Chart B label</a:t>
            </a:r>
          </a:p>
        </p:txBody>
      </p:sp>
      <p:sp>
        <p:nvSpPr>
          <p:cNvPr id="22" name="Chart Placeholder 21">
            <a:extLst>
              <a:ext uri="{FF2B5EF4-FFF2-40B4-BE49-F238E27FC236}">
                <a16:creationId xmlns:a16="http://schemas.microsoft.com/office/drawing/2014/main" id="{7689DB7C-EEBE-4014-BD11-4804316574C7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900113" y="3263405"/>
            <a:ext cx="3060700" cy="2447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AU"/>
              <a:t>Insert your chart here</a:t>
            </a:r>
          </a:p>
        </p:txBody>
      </p:sp>
      <p:sp>
        <p:nvSpPr>
          <p:cNvPr id="24" name="Chart Placeholder 23">
            <a:extLst>
              <a:ext uri="{FF2B5EF4-FFF2-40B4-BE49-F238E27FC236}">
                <a16:creationId xmlns:a16="http://schemas.microsoft.com/office/drawing/2014/main" id="{5F0570C8-E3CD-4CE8-B8CC-4E6FC0C8A7C3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5089402" y="3263405"/>
            <a:ext cx="3060700" cy="2447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AU"/>
              <a:t>Insert your chart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4F9137-7F5F-4A49-B433-E00BAC9E71F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AU"/>
              <a:t>Therapeutic Goods Administration – tga.gov.au</a:t>
            </a:r>
          </a:p>
        </p:txBody>
      </p:sp>
    </p:spTree>
    <p:extLst>
      <p:ext uri="{BB962C8B-B14F-4D97-AF65-F5344CB8AC3E}">
        <p14:creationId xmlns:p14="http://schemas.microsoft.com/office/powerpoint/2010/main" val="42319863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/diagram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6E86D99-2ABB-499F-811C-569DBB540B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999" y="1080000"/>
            <a:ext cx="10315069" cy="478425"/>
          </a:xfrm>
          <a:prstGeom prst="rect">
            <a:avLst/>
          </a:prstGeom>
        </p:spPr>
        <p:txBody>
          <a:bodyPr anchor="t"/>
          <a:lstStyle>
            <a:lvl1pPr algn="l">
              <a:defRPr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Graph slide heading</a:t>
            </a:r>
            <a:endParaRPr lang="en-AU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58FFF74-0F43-4C85-B571-E6568BDF42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9999" y="1681575"/>
            <a:ext cx="4480523" cy="478425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Chart/graph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DB2C3-06C6-4D4C-B97B-E082F33E78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998" y="2169524"/>
            <a:ext cx="4480523" cy="3608475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  <a:lvl3pPr>
              <a:defRPr sz="1400"/>
            </a:lvl3pPr>
          </a:lstStyle>
          <a:p>
            <a:pPr lvl="0"/>
            <a:r>
              <a:rPr lang="en-US"/>
              <a:t>Add your slide text content here</a:t>
            </a: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245EAF37-D677-43D4-A860-66D516E21622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6096000" y="1681163"/>
            <a:ext cx="5119688" cy="409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AU" sz="1200"/>
              <a:t>Insert your chart here</a:t>
            </a:r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F054A8-2232-4CCD-9FF3-44D42068948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AU"/>
              <a:t>Therapeutic Goods Administration – tga.gov.au</a:t>
            </a:r>
          </a:p>
        </p:txBody>
      </p:sp>
    </p:spTree>
    <p:extLst>
      <p:ext uri="{BB962C8B-B14F-4D97-AF65-F5344CB8AC3E}">
        <p14:creationId xmlns:p14="http://schemas.microsoft.com/office/powerpoint/2010/main" val="127437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/media  fullscree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9333F3-AF8A-4DF3-9623-11D61DB60A0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19075"/>
            <a:ext cx="12192000" cy="6153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AU" sz="1200"/>
              <a:t>Insert full screen image here</a:t>
            </a:r>
            <a:endParaRPr lang="en-A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1D33AC-FCF4-42E9-A0B2-57B7A47AEC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5811" y="6490142"/>
            <a:ext cx="3714750" cy="2667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5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Image courtesy of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9384B5-8CE6-4A6E-A1C2-B1DC51C819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AU"/>
              <a:t>Therapeutic Goods Administration – tga.gov.au</a:t>
            </a:r>
          </a:p>
        </p:txBody>
      </p:sp>
    </p:spTree>
    <p:extLst>
      <p:ext uri="{BB962C8B-B14F-4D97-AF65-F5344CB8AC3E}">
        <p14:creationId xmlns:p14="http://schemas.microsoft.com/office/powerpoint/2010/main" val="14363839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9384B5-8CE6-4A6E-A1C2-B1DC51C819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AU"/>
              <a:t>Therapeutic Goods Administration – tga.gov.au</a:t>
            </a:r>
          </a:p>
        </p:txBody>
      </p:sp>
      <p:sp>
        <p:nvSpPr>
          <p:cNvPr id="6" name="SmartArt Placeholder 5">
            <a:extLst>
              <a:ext uri="{FF2B5EF4-FFF2-40B4-BE49-F238E27FC236}">
                <a16:creationId xmlns:a16="http://schemas.microsoft.com/office/drawing/2014/main" id="{835EEE68-FE42-4457-B034-2444E94C5987}"/>
              </a:ext>
            </a:extLst>
          </p:cNvPr>
          <p:cNvSpPr>
            <a:spLocks noGrp="1"/>
          </p:cNvSpPr>
          <p:nvPr>
            <p:ph type="dgm" sz="quarter" idx="13"/>
          </p:nvPr>
        </p:nvSpPr>
        <p:spPr>
          <a:xfrm>
            <a:off x="3097213" y="1350963"/>
            <a:ext cx="6292850" cy="4437062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31535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D7D53C-FCF1-4D1E-A546-FA1267E4FA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0475" y="3590925"/>
            <a:ext cx="4591050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URL for more information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081941-2833-4292-A868-125E44C91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AU"/>
              <a:t>Therapeutic Goods Administration – tga.gov.au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E27248-EF91-47A9-9FBF-744B6F009CCC}"/>
              </a:ext>
            </a:extLst>
          </p:cNvPr>
          <p:cNvSpPr txBox="1"/>
          <p:nvPr userDrawn="1"/>
        </p:nvSpPr>
        <p:spPr>
          <a:xfrm>
            <a:off x="4934540" y="2844225"/>
            <a:ext cx="2322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Questions?</a:t>
            </a:r>
            <a:endParaRPr lang="en-AU" sz="32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12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D94337D-0A65-4359-A8D7-76C191C033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000" y="1260000"/>
            <a:ext cx="4094162" cy="7426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FontTx/>
              <a:buNone/>
              <a:defRPr sz="3000" spc="-50" baseline="0">
                <a:solidFill>
                  <a:schemeClr val="tx2"/>
                </a:solidFill>
              </a:defRPr>
            </a:lvl1pPr>
            <a:lvl2pPr marL="457200" indent="0">
              <a:lnSpc>
                <a:spcPct val="150000"/>
              </a:lnSpc>
              <a:buFontTx/>
              <a:buNone/>
              <a:defRPr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Section heading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C55A498-ABCB-4E24-9A54-CDBD4E9418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0000" y="2032125"/>
            <a:ext cx="4094162" cy="84787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spc="-50" baseline="0">
                <a:solidFill>
                  <a:schemeClr val="accent1"/>
                </a:solidFill>
              </a:defRPr>
            </a:lvl1pPr>
            <a:lvl2pPr marL="457200" indent="0" algn="l">
              <a:buNone/>
              <a:defRPr/>
            </a:lvl2pPr>
          </a:lstStyle>
          <a:p>
            <a:pPr lvl="0"/>
            <a:r>
              <a:rPr lang="en-US"/>
              <a:t>Sub-heading/quote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83C1CA9-E05A-4008-B1A1-4CE6DA2D87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000" y="2910931"/>
            <a:ext cx="4094162" cy="2862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spc="-30" baseline="0">
                <a:solidFill>
                  <a:schemeClr val="bg2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/>
              <a:t>Insert your text content here</a:t>
            </a:r>
          </a:p>
        </p:txBody>
      </p:sp>
    </p:spTree>
    <p:extLst>
      <p:ext uri="{BB962C8B-B14F-4D97-AF65-F5344CB8AC3E}">
        <p14:creationId xmlns:p14="http://schemas.microsoft.com/office/powerpoint/2010/main" val="16911039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3" y="6356356"/>
            <a:ext cx="2971799" cy="365125"/>
          </a:xfrm>
        </p:spPr>
        <p:txBody>
          <a:bodyPr/>
          <a:lstStyle/>
          <a:p>
            <a:fld id="{41289086-F8F4-4F2F-BCF7-F743D714AC23}" type="slidenum">
              <a:rPr lang="en-AU" smtClean="0">
                <a:solidFill>
                  <a:srgbClr val="002C47"/>
                </a:solidFill>
              </a:rPr>
              <a:pPr/>
              <a:t>‹#›</a:t>
            </a:fld>
            <a:endParaRPr lang="en-AU">
              <a:solidFill>
                <a:srgbClr val="002C47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66712" y="1138228"/>
            <a:ext cx="11042688" cy="714380"/>
          </a:xfrm>
        </p:spPr>
        <p:txBody>
          <a:bodyPr lIns="0" tIns="0" rIns="0" bIns="0" anchor="t">
            <a:noAutofit/>
          </a:bodyPr>
          <a:lstStyle>
            <a:lvl1pPr>
              <a:defRPr sz="3799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66754" y="1995498"/>
            <a:ext cx="11042649" cy="4205281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4"/>
          </p:nvPr>
        </p:nvSpPr>
        <p:spPr>
          <a:xfrm>
            <a:off x="666713" y="6363444"/>
            <a:ext cx="2754915" cy="360052"/>
          </a:xfrm>
          <a:prstGeom prst="rect">
            <a:avLst/>
          </a:prstGeom>
        </p:spPr>
        <p:txBody>
          <a:bodyPr/>
          <a:lstStyle/>
          <a:p>
            <a:r>
              <a:rPr lang="en-AU">
                <a:solidFill>
                  <a:srgbClr val="002C47"/>
                </a:solidFill>
              </a:rPr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62295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">
            <a:extLst>
              <a:ext uri="{FF2B5EF4-FFF2-40B4-BE49-F238E27FC236}">
                <a16:creationId xmlns:a16="http://schemas.microsoft.com/office/drawing/2014/main" id="{ABF38549-BBA6-4171-949B-768F239EFF17}"/>
              </a:ext>
            </a:extLst>
          </p:cNvPr>
          <p:cNvSpPr/>
          <p:nvPr/>
        </p:nvSpPr>
        <p:spPr>
          <a:xfrm>
            <a:off x="900000" y="3183288"/>
            <a:ext cx="7177882" cy="2346921"/>
          </a:xfrm>
          <a:prstGeom prst="rect">
            <a:avLst/>
          </a:prstGeom>
          <a:solidFill>
            <a:srgbClr val="F1F2F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lnSpc>
                <a:spcPct val="120000"/>
              </a:lnSpc>
              <a:defRPr sz="2600" i="0" spc="0">
                <a:solidFill>
                  <a:srgbClr val="6E686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130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07B9B-1577-436C-8173-5C8D374A71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8386" y="1047750"/>
            <a:ext cx="3786189" cy="1038582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3000" spc="-5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heading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84ED7D-350C-4EE8-ADAF-887B978AA4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2234760"/>
            <a:ext cx="3786187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-3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1C81CC2-CEF9-4608-8885-8441E7876B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8386" y="3571875"/>
            <a:ext cx="6310663" cy="15906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400" i="1" spc="-30" baseline="0">
                <a:solidFill>
                  <a:schemeClr val="bg2"/>
                </a:solidFill>
              </a:defRPr>
            </a:lvl1pPr>
            <a:lvl5pPr>
              <a:defRPr sz="1400"/>
            </a:lvl5pPr>
          </a:lstStyle>
          <a:p>
            <a:pPr lvl="0"/>
            <a:r>
              <a:rPr lang="en-US"/>
              <a:t>“Insert your quote paragraph here.”</a:t>
            </a:r>
            <a:br>
              <a:rPr lang="en-US"/>
            </a:br>
            <a:r>
              <a:rPr lang="en-US"/>
              <a:t>- Anon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17038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">
            <a:extLst>
              <a:ext uri="{FF2B5EF4-FFF2-40B4-BE49-F238E27FC236}">
                <a16:creationId xmlns:a16="http://schemas.microsoft.com/office/drawing/2014/main" id="{ABF38549-BBA6-4171-949B-768F239EFF17}"/>
              </a:ext>
            </a:extLst>
          </p:cNvPr>
          <p:cNvSpPr/>
          <p:nvPr/>
        </p:nvSpPr>
        <p:spPr>
          <a:xfrm>
            <a:off x="900000" y="2729526"/>
            <a:ext cx="7177882" cy="1856225"/>
          </a:xfrm>
          <a:prstGeom prst="rect">
            <a:avLst/>
          </a:prstGeom>
          <a:solidFill>
            <a:srgbClr val="F1F2F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lnSpc>
                <a:spcPct val="120000"/>
              </a:lnSpc>
              <a:defRPr sz="2600" i="0" spc="0">
                <a:solidFill>
                  <a:srgbClr val="6E686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130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597DA2C-ED03-400D-BC4E-E1CB840BD6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1520385"/>
            <a:ext cx="3786187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-3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FA28A35-BF0C-48D1-A7DF-158B902D5B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7750" y="2857500"/>
            <a:ext cx="6896100" cy="15906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400" i="0" spc="-30" baseline="0">
                <a:solidFill>
                  <a:schemeClr val="bg2"/>
                </a:solidFill>
              </a:defRPr>
            </a:lvl1pPr>
            <a:lvl5pPr>
              <a:defRPr sz="1400"/>
            </a:lvl5pPr>
          </a:lstStyle>
          <a:p>
            <a:pPr lvl="0"/>
            <a:r>
              <a:rPr lang="en-US"/>
              <a:t>Insert brief synopsis of what preceded or will follow…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8258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 of Count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view of the earth from space&#10;&#10;Description automatically generated with low confidence">
            <a:extLst>
              <a:ext uri="{FF2B5EF4-FFF2-40B4-BE49-F238E27FC236}">
                <a16:creationId xmlns:a16="http://schemas.microsoft.com/office/drawing/2014/main" id="{2280CF0E-6594-4B46-A08E-FF33ED2DB2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36132"/>
          <a:stretch/>
        </p:blipFill>
        <p:spPr>
          <a:xfrm>
            <a:off x="0" y="2488336"/>
            <a:ext cx="12192000" cy="4392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FB8DC8-0E7F-4EE8-9DF4-D0FEF930470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r"/>
            <a:r>
              <a:rPr lang="en-AU"/>
              <a:t>Therapeutic Goods Administration – tga.gov.au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A93D94-E9A0-4F40-98F8-755BDED7192C}"/>
              </a:ext>
            </a:extLst>
          </p:cNvPr>
          <p:cNvSpPr txBox="1"/>
          <p:nvPr userDrawn="1"/>
        </p:nvSpPr>
        <p:spPr>
          <a:xfrm>
            <a:off x="899999" y="914419"/>
            <a:ext cx="103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AU" sz="3200">
                <a:solidFill>
                  <a:srgbClr val="002060"/>
                </a:solidFill>
              </a:rPr>
              <a:t>Acknowledgement of Country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F40636-82DF-4924-94EF-C9FBF868BAA6}"/>
              </a:ext>
            </a:extLst>
          </p:cNvPr>
          <p:cNvSpPr txBox="1"/>
          <p:nvPr userDrawn="1"/>
        </p:nvSpPr>
        <p:spPr>
          <a:xfrm>
            <a:off x="1749285" y="1687732"/>
            <a:ext cx="86934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/>
              <a:t>I would like to acknowledge the Traditional Owners and Custodians of the lands on which we meet today and pay my respects to Elders past and present.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/>
              <a:t>I would like to extend that acknowledgement and respect to any </a:t>
            </a:r>
            <a:br>
              <a:rPr lang="en-AU"/>
            </a:br>
            <a:r>
              <a:rPr lang="en-AU"/>
              <a:t>Aboriginal and Torres Strait Islander peoples here today.</a:t>
            </a:r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4178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0C09BA6-F5D2-4E0D-9B6F-3A67B7D74B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9998" y="1558008"/>
            <a:ext cx="10391999" cy="5826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00" spc="-50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Subheading/quote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B859153-760C-4645-AD81-0E57F600CB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9999" y="2325758"/>
            <a:ext cx="10391998" cy="36251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tx1"/>
                </a:solidFill>
              </a:defRPr>
            </a:lvl1pPr>
            <a:lvl2pPr marL="457200" indent="-252000" defTabSz="720000">
              <a:buClr>
                <a:schemeClr val="tx1"/>
              </a:buClr>
              <a:buFont typeface="Arial" panose="020B0604020202020204" pitchFamily="34" charset="0"/>
              <a:buChar char="•"/>
              <a:defRPr baseline="0">
                <a:solidFill>
                  <a:schemeClr val="tx1"/>
                </a:solidFill>
              </a:defRPr>
            </a:lvl2pPr>
            <a:lvl3pPr marL="914400" indent="-252000">
              <a:buClr>
                <a:schemeClr val="tx1"/>
              </a:buClr>
              <a:buFont typeface="Arial" panose="020B0604020202020204" pitchFamily="34" charset="0"/>
              <a:buChar char="•"/>
              <a:defRPr baseline="0">
                <a:solidFill>
                  <a:schemeClr val="tx1"/>
                </a:solidFill>
              </a:defRPr>
            </a:lvl3pPr>
          </a:lstStyle>
          <a:p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your text content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your dot points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</a:p>
          <a:p>
            <a:pPr marL="1200150" lvl="2" indent="-285750" algn="l">
              <a:buFont typeface="Arial" panose="020B0604020202020204" pitchFamily="34" charset="0"/>
              <a:buChar char="ꟷ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 point here</a:t>
            </a:r>
          </a:p>
          <a:p>
            <a:pPr marL="1200150" lvl="2" indent="-285750" algn="l">
              <a:buFont typeface="Arial" panose="020B0604020202020204" pitchFamily="34" charset="0"/>
              <a:buChar char="ꟷ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  <a:endParaRPr lang="en-AU" sz="1400" spc="-30" baseline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FB8DC8-0E7F-4EE8-9DF4-D0FEF930470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r"/>
            <a:r>
              <a:rPr lang="en-AU"/>
              <a:t>Therapeutic Goods Administration – tga.gov.au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A8E1B58-273E-48FB-B816-FAAD11F98B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000" y="833508"/>
            <a:ext cx="10392000" cy="550018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marL="0" indent="0">
              <a:buNone/>
              <a:defRPr sz="3000" spc="-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 1</a:t>
            </a:r>
          </a:p>
        </p:txBody>
      </p:sp>
    </p:spTree>
    <p:extLst>
      <p:ext uri="{BB962C8B-B14F-4D97-AF65-F5344CB8AC3E}">
        <p14:creationId xmlns:p14="http://schemas.microsoft.com/office/powerpoint/2010/main" val="15394562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0587FEE-372E-47C5-9B57-2A37ECDEAA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9998" y="2160588"/>
            <a:ext cx="10391999" cy="649287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00" spc="-50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Subheading/quote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F2373BA-F140-41A9-9A23-ED9DC3A291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9999" y="2993525"/>
            <a:ext cx="5000929" cy="28273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tx1"/>
                </a:solidFill>
                <a:latin typeface="+mn-lt"/>
              </a:defRPr>
            </a:lvl1pPr>
            <a:lvl2pPr>
              <a:defRPr baseline="0">
                <a:solidFill>
                  <a:schemeClr val="tx1"/>
                </a:solidFill>
                <a:latin typeface="+mn-lt"/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</a:lstStyle>
          <a:p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your text content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your dot points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</a:p>
          <a:p>
            <a:pPr marL="1200150" lvl="2" indent="-285750" algn="l">
              <a:buFont typeface="Arial" panose="020B0604020202020204" pitchFamily="34" charset="0"/>
              <a:buChar char="ꟷ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 point here</a:t>
            </a:r>
          </a:p>
          <a:p>
            <a:pPr marL="1200150" lvl="2" indent="-285750" algn="l">
              <a:buFont typeface="Arial" panose="020B0604020202020204" pitchFamily="34" charset="0"/>
              <a:buChar char="ꟷ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  <a:endParaRPr lang="en-AU" sz="1400" spc="-30" baseline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94DD040-151B-44BE-98B8-55929DDFD1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1074" y="2993525"/>
            <a:ext cx="5000929" cy="28273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>
              <a:defRPr baseline="0"/>
            </a:lvl2pPr>
            <a:lvl3pPr>
              <a:defRPr baseline="0"/>
            </a:lvl3pPr>
          </a:lstStyle>
          <a:p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your text content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your dot points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</a:p>
          <a:p>
            <a:pPr marL="1200150" lvl="2" indent="-285750" algn="l">
              <a:buFont typeface="Arial" panose="020B0604020202020204" pitchFamily="34" charset="0"/>
              <a:buChar char="ꟷ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 point here</a:t>
            </a:r>
          </a:p>
          <a:p>
            <a:pPr marL="1200150" lvl="2" indent="-285750" algn="l">
              <a:buFont typeface="Arial" panose="020B0604020202020204" pitchFamily="34" charset="0"/>
              <a:buChar char="ꟷ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  <a:endParaRPr lang="en-AU" sz="1400" spc="-30" baseline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46245F-8E7A-4AF3-8128-B5AF294413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AU"/>
              <a:t>Therapeutic Goods Administration – tga.gov.au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94F65EC0-A0B4-4394-BD34-E02316F622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999" y="1079999"/>
            <a:ext cx="10392000" cy="89693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000" spc="-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 1</a:t>
            </a:r>
          </a:p>
        </p:txBody>
      </p:sp>
    </p:spTree>
    <p:extLst>
      <p:ext uri="{BB962C8B-B14F-4D97-AF65-F5344CB8AC3E}">
        <p14:creationId xmlns:p14="http://schemas.microsoft.com/office/powerpoint/2010/main" val="3622882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o the left image to the right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A9D404C3-66AC-4F5D-B603-81E568BBB3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9999" y="2160000"/>
            <a:ext cx="5000929" cy="6498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 to the left image to the right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199E346-0738-4EAF-9695-5EB8D5DDC9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9999" y="2809876"/>
            <a:ext cx="5000929" cy="29681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>
              <a:lnSpc>
                <a:spcPct val="80000"/>
              </a:lnSpc>
              <a:defRPr baseline="0"/>
            </a:lvl2pPr>
            <a:lvl3pPr>
              <a:defRPr baseline="0"/>
            </a:lvl3pPr>
          </a:lstStyle>
          <a:p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your text content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your dot points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</a:p>
          <a:p>
            <a:pPr marL="1200150" lvl="2" indent="-285750" algn="l">
              <a:buFont typeface="Arial" panose="020B0604020202020204" pitchFamily="34" charset="0"/>
              <a:buChar char="ꟷ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 point here</a:t>
            </a:r>
          </a:p>
          <a:p>
            <a:pPr marL="1200150" lvl="2" indent="-285750" algn="l">
              <a:buFont typeface="Arial" panose="020B0604020202020204" pitchFamily="34" charset="0"/>
              <a:buChar char="ꟷ"/>
            </a:pPr>
            <a:r>
              <a:rPr lang="en-US" sz="1400" spc="-3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</a:t>
            </a:r>
            <a:endParaRPr lang="en-AU" sz="1400" spc="-30" baseline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781E0B1-153B-46DD-BC90-FDDCD85888B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05525" y="2314575"/>
            <a:ext cx="5195888" cy="3463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AU"/>
              <a:t>Insert your picture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AC56A-4766-4428-A597-25A0DEB5F55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AU"/>
              <a:t>Therapeutic Goods Administration – tga.gov.au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EF2D5DD-6A05-4618-9B20-84681DB0CE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999" y="1080000"/>
            <a:ext cx="10392001" cy="896937"/>
          </a:xfrm>
          <a:prstGeom prst="rect">
            <a:avLst/>
          </a:prstGeom>
        </p:spPr>
        <p:txBody>
          <a:bodyPr anchor="b"/>
          <a:lstStyle>
            <a:lvl1pPr algn="l">
              <a:defRPr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Heading 1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8908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0183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23" r:id="rId2"/>
    <p:sldLayoutId id="214748372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000" kern="1200">
          <a:solidFill>
            <a:srgbClr val="0085CA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C9632BB-8D82-48FE-BFAB-CDFFF43575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3D0716-90EB-43E5-83D1-B9316ADE3C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1" y="0"/>
            <a:ext cx="6096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07170A-290D-4E59-9936-B98DC4CC3C0D}"/>
              </a:ext>
            </a:extLst>
          </p:cNvPr>
          <p:cNvSpPr txBox="1"/>
          <p:nvPr userDrawn="1"/>
        </p:nvSpPr>
        <p:spPr>
          <a:xfrm>
            <a:off x="162007" y="6488473"/>
            <a:ext cx="60966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sz="1200">
                <a:solidFill>
                  <a:schemeClr val="bg2">
                    <a:lumMod val="60000"/>
                    <a:lumOff val="40000"/>
                  </a:schemeClr>
                </a:solidFill>
              </a:rPr>
              <a:t>Therapeutic Goods Administration – tga.gov.au</a:t>
            </a:r>
          </a:p>
        </p:txBody>
      </p:sp>
    </p:spTree>
    <p:extLst>
      <p:ext uri="{BB962C8B-B14F-4D97-AF65-F5344CB8AC3E}">
        <p14:creationId xmlns:p14="http://schemas.microsoft.com/office/powerpoint/2010/main" val="4266033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ndoor, glass&#10;&#10;Description automatically generated">
            <a:extLst>
              <a:ext uri="{FF2B5EF4-FFF2-40B4-BE49-F238E27FC236}">
                <a16:creationId xmlns:a16="http://schemas.microsoft.com/office/drawing/2014/main" id="{4FCC9507-A95E-4057-BF65-ABE8144D67C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025" y="-9118"/>
            <a:ext cx="6276975" cy="686711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7BF7BE-574A-4EEB-A3E0-F1FD3B3551BB}"/>
              </a:ext>
            </a:extLst>
          </p:cNvPr>
          <p:cNvSpPr/>
          <p:nvPr userDrawn="1"/>
        </p:nvSpPr>
        <p:spPr>
          <a:xfrm>
            <a:off x="5915025" y="-9118"/>
            <a:ext cx="6276975" cy="6867118"/>
          </a:xfrm>
          <a:prstGeom prst="rect">
            <a:avLst/>
          </a:prstGeom>
          <a:gradFill flip="none" rotWithShape="1">
            <a:gsLst>
              <a:gs pos="100000">
                <a:srgbClr val="0085CA"/>
              </a:gs>
              <a:gs pos="43000">
                <a:srgbClr val="0085CA">
                  <a:alpha val="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564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4FD354-B951-418F-A0CD-E6049C09C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71129" y="640008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r>
              <a:rPr lang="en-AU"/>
              <a:t>Therapeutic Goods Administration – tga.gov.au</a:t>
            </a:r>
          </a:p>
        </p:txBody>
      </p:sp>
    </p:spTree>
    <p:extLst>
      <p:ext uri="{BB962C8B-B14F-4D97-AF65-F5344CB8AC3E}">
        <p14:creationId xmlns:p14="http://schemas.microsoft.com/office/powerpoint/2010/main" val="3107792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669" r:id="rId2"/>
    <p:sldLayoutId id="2147483672" r:id="rId3"/>
    <p:sldLayoutId id="2147483673" r:id="rId4"/>
    <p:sldLayoutId id="2147483674" r:id="rId5"/>
    <p:sldLayoutId id="2147483670" r:id="rId6"/>
    <p:sldLayoutId id="2147483671" r:id="rId7"/>
    <p:sldLayoutId id="2147483689" r:id="rId8"/>
    <p:sldLayoutId id="2147483721" r:id="rId9"/>
    <p:sldLayoutId id="2147483692" r:id="rId10"/>
    <p:sldLayoutId id="214748375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4A67C28A-1D4F-4151-BDF9-3A623E23F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71129" y="6400082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algn="r"/>
            <a:r>
              <a:rPr lang="en-AU"/>
              <a:t>Therapeutic Goods Administration – tga.gov.au</a:t>
            </a:r>
          </a:p>
        </p:txBody>
      </p:sp>
    </p:spTree>
    <p:extLst>
      <p:ext uri="{BB962C8B-B14F-4D97-AF65-F5344CB8AC3E}">
        <p14:creationId xmlns:p14="http://schemas.microsoft.com/office/powerpoint/2010/main" val="300882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726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C9632BB-8D82-48FE-BFAB-CDFFF43575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3D0716-90EB-43E5-83D1-B9316ADE3C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1" y="0"/>
            <a:ext cx="6096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07170A-290D-4E59-9936-B98DC4CC3C0D}"/>
              </a:ext>
            </a:extLst>
          </p:cNvPr>
          <p:cNvSpPr txBox="1"/>
          <p:nvPr userDrawn="1"/>
        </p:nvSpPr>
        <p:spPr>
          <a:xfrm>
            <a:off x="162007" y="6488473"/>
            <a:ext cx="60966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sz="1200">
                <a:solidFill>
                  <a:schemeClr val="bg2">
                    <a:lumMod val="60000"/>
                    <a:lumOff val="40000"/>
                  </a:schemeClr>
                </a:solidFill>
              </a:rPr>
              <a:t>Therapeutic Goods Administration – tga.gov.au</a:t>
            </a:r>
          </a:p>
        </p:txBody>
      </p:sp>
    </p:spTree>
    <p:extLst>
      <p:ext uri="{BB962C8B-B14F-4D97-AF65-F5344CB8AC3E}">
        <p14:creationId xmlns:p14="http://schemas.microsoft.com/office/powerpoint/2010/main" val="3552308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8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126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4FD354-B951-418F-A0CD-E6049C09C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71129" y="640008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r>
              <a:rPr lang="en-AU"/>
              <a:t>Therapeutic Goods Administration – tga.gov.au</a:t>
            </a:r>
          </a:p>
        </p:txBody>
      </p:sp>
    </p:spTree>
    <p:extLst>
      <p:ext uri="{BB962C8B-B14F-4D97-AF65-F5344CB8AC3E}">
        <p14:creationId xmlns:p14="http://schemas.microsoft.com/office/powerpoint/2010/main" val="2275512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2" r:id="rId1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ndoor, glass&#10;&#10;Description automatically generated">
            <a:extLst>
              <a:ext uri="{FF2B5EF4-FFF2-40B4-BE49-F238E27FC236}">
                <a16:creationId xmlns:a16="http://schemas.microsoft.com/office/drawing/2014/main" id="{4FCC9507-A95E-4057-BF65-ABE8144D67C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025" y="-9118"/>
            <a:ext cx="6276975" cy="686711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7BF7BE-574A-4EEB-A3E0-F1FD3B3551BB}"/>
              </a:ext>
            </a:extLst>
          </p:cNvPr>
          <p:cNvSpPr/>
          <p:nvPr userDrawn="1"/>
        </p:nvSpPr>
        <p:spPr>
          <a:xfrm>
            <a:off x="5915025" y="-9118"/>
            <a:ext cx="6276975" cy="6867118"/>
          </a:xfrm>
          <a:prstGeom prst="rect">
            <a:avLst/>
          </a:prstGeom>
          <a:gradFill flip="none" rotWithShape="1">
            <a:gsLst>
              <a:gs pos="100000">
                <a:srgbClr val="0085CA"/>
              </a:gs>
              <a:gs pos="43000">
                <a:srgbClr val="0085CA">
                  <a:alpha val="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5436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4FD354-B951-418F-A0CD-E6049C09C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71129" y="640008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r>
              <a:rPr lang="en-AU"/>
              <a:t>Therapeutic Goods Administration – tga.gov.au</a:t>
            </a:r>
          </a:p>
        </p:txBody>
      </p:sp>
    </p:spTree>
    <p:extLst>
      <p:ext uri="{BB962C8B-B14F-4D97-AF65-F5344CB8AC3E}">
        <p14:creationId xmlns:p14="http://schemas.microsoft.com/office/powerpoint/2010/main" val="487418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80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ga.gov.au/resources/resource/guidance/clinical-evidence-guideline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3.xml"/><Relationship Id="rId5" Type="http://schemas.openxmlformats.org/officeDocument/2006/relationships/hyperlink" Target="https://www.flickr.com/photos/152824664@N07/30212411048" TargetMode="Externa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8BEBC-1875-40D9-B5A9-9813D4D789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2888" y="1415981"/>
            <a:ext cx="6120900" cy="1363321"/>
          </a:xfrm>
        </p:spPr>
        <p:txBody>
          <a:bodyPr>
            <a:normAutofit fontScale="90000"/>
          </a:bodyPr>
          <a:lstStyle/>
          <a:p>
            <a:r>
              <a:rPr lang="en-AU" b="1" dirty="0"/>
              <a:t>Regulatory Approaches to AI-based Medical Devices in Australia</a:t>
            </a:r>
            <a:br>
              <a:rPr lang="en-AU" dirty="0"/>
            </a:br>
            <a:br>
              <a:rPr lang="en-AU" dirty="0"/>
            </a:br>
            <a:r>
              <a:rPr lang="en-AU" sz="3100" dirty="0"/>
              <a:t>AIRIS September 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59B019-150E-4540-AF75-8F61F668A0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4343" y="2683732"/>
            <a:ext cx="6120900" cy="1295850"/>
          </a:xfrm>
        </p:spPr>
        <p:txBody>
          <a:bodyPr/>
          <a:lstStyle/>
          <a:p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4" name="Elizabeth McGrath | 1 August 2019">
            <a:extLst>
              <a:ext uri="{FF2B5EF4-FFF2-40B4-BE49-F238E27FC236}">
                <a16:creationId xmlns:a16="http://schemas.microsoft.com/office/drawing/2014/main" id="{E54E7C2A-CD61-4CD9-9FB3-F715ABBFEDD3}"/>
              </a:ext>
            </a:extLst>
          </p:cNvPr>
          <p:cNvSpPr txBox="1"/>
          <p:nvPr/>
        </p:nvSpPr>
        <p:spPr>
          <a:xfrm>
            <a:off x="1034343" y="3832477"/>
            <a:ext cx="5179115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t">
            <a:spAutoFit/>
          </a:bodyPr>
          <a:lstStyle>
            <a:lvl1pPr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r>
              <a:rPr lang="en-AU" dirty="0"/>
              <a:t>Tracey Duffy </a:t>
            </a:r>
          </a:p>
          <a:p>
            <a:r>
              <a:rPr lang="en-AU" dirty="0"/>
              <a:t>Therapeutic Goods Administration (TGA) Australia</a:t>
            </a:r>
          </a:p>
        </p:txBody>
      </p:sp>
    </p:spTree>
    <p:extLst>
      <p:ext uri="{BB962C8B-B14F-4D97-AF65-F5344CB8AC3E}">
        <p14:creationId xmlns:p14="http://schemas.microsoft.com/office/powerpoint/2010/main" val="1871648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3D319-F9CD-C0DC-40E3-38181AF3A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51889-287E-8B2D-8457-7DE41CCAA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3000" b="0" i="0" u="none" strike="noStrike" kern="1200" cap="none" spc="-50" normalizeH="0" baseline="0" noProof="0" dirty="0">
                <a:ln>
                  <a:noFill/>
                </a:ln>
                <a:solidFill>
                  <a:srgbClr val="0018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evidence is needed for AI –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CAF171-1090-2B89-3894-9470D6AB958F}"/>
              </a:ext>
            </a:extLst>
          </p:cNvPr>
          <p:cNvSpPr txBox="1"/>
          <p:nvPr/>
        </p:nvSpPr>
        <p:spPr>
          <a:xfrm>
            <a:off x="556995" y="1852608"/>
            <a:ext cx="7584414" cy="3901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AU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Description of the data used for training and testing: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AU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dataset sizes must be sufficiently large to ensure statistical credibility 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AU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 data was selected, labelled etc</a:t>
            </a:r>
            <a:endParaRPr lang="en-AU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AU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description of the populations represented in the data 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AU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justification for how this data would be generalisable or appropriate for the Australian population and sub-populations for whom the AI is intended to be used, in the context of Australian clinical practice standards 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AU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has synthetic data been used</a:t>
            </a:r>
          </a:p>
          <a:p>
            <a:pPr lvl="0">
              <a:lnSpc>
                <a:spcPct val="115000"/>
              </a:lnSpc>
            </a:pPr>
            <a:endParaRPr lang="en-AU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Graphic 5" descr="Pie chart outline">
            <a:extLst>
              <a:ext uri="{FF2B5EF4-FFF2-40B4-BE49-F238E27FC236}">
                <a16:creationId xmlns:a16="http://schemas.microsoft.com/office/drawing/2014/main" id="{3746D30D-E048-7A90-F960-D959646E0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8829" y="3144025"/>
            <a:ext cx="2499669" cy="2499669"/>
          </a:xfrm>
          <a:prstGeom prst="rect">
            <a:avLst/>
          </a:prstGeom>
        </p:spPr>
      </p:pic>
      <p:pic>
        <p:nvPicPr>
          <p:cNvPr id="15" name="Graphic 14" descr="Business Growth outline">
            <a:extLst>
              <a:ext uri="{FF2B5EF4-FFF2-40B4-BE49-F238E27FC236}">
                <a16:creationId xmlns:a16="http://schemas.microsoft.com/office/drawing/2014/main" id="{2080710D-87CE-7F54-DC70-98C443E8D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99152" y="1732238"/>
            <a:ext cx="2274318" cy="227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0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398E3-5B9F-3E5E-5067-1244134E0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5E3AD-98EC-6A48-8B0E-7FBD71874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3000" b="0" i="0" u="none" strike="noStrike" kern="1200" cap="none" spc="-50" normalizeH="0" baseline="0" noProof="0" dirty="0">
                <a:ln>
                  <a:noFill/>
                </a:ln>
                <a:solidFill>
                  <a:srgbClr val="0018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evidence is needed for AI – validation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96FC45-85C9-1654-C18A-4A02FE12F2F2}"/>
              </a:ext>
            </a:extLst>
          </p:cNvPr>
          <p:cNvSpPr txBox="1"/>
          <p:nvPr/>
        </p:nvSpPr>
        <p:spPr>
          <a:xfrm>
            <a:off x="4124986" y="2126803"/>
            <a:ext cx="7584414" cy="3469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AU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Details of model verification and validation such:</a:t>
            </a:r>
          </a:p>
          <a:p>
            <a:pPr marL="742950" lvl="1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AU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Scope and results of</a:t>
            </a:r>
            <a:r>
              <a:rPr lang="en-AU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testing and external validations, including </a:t>
            </a:r>
            <a:r>
              <a:rPr lang="en-AU" sz="2400" u="none" strike="noStrike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Clinical validation</a:t>
            </a:r>
            <a:endParaRPr lang="en-AU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AU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Use of reference standards (established ground truth)</a:t>
            </a:r>
          </a:p>
          <a:p>
            <a:pPr marL="742950" lvl="1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AU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Accuracy, sensitivity &amp; specificity</a:t>
            </a:r>
            <a:endParaRPr lang="en-AU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AU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Management of risks including overfitting, unwanted bias, and performance degradation such as data drift.</a:t>
            </a:r>
          </a:p>
        </p:txBody>
      </p:sp>
      <p:pic>
        <p:nvPicPr>
          <p:cNvPr id="4" name="Graphic 3" descr="Doctor male outline">
            <a:extLst>
              <a:ext uri="{FF2B5EF4-FFF2-40B4-BE49-F238E27FC236}">
                <a16:creationId xmlns:a16="http://schemas.microsoft.com/office/drawing/2014/main" id="{9EEFCC96-DD36-26C0-E383-DDC716E103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3600" y="2434771"/>
            <a:ext cx="2427514" cy="242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2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FAD37-3AAF-5995-B4F1-B4D76C6B9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9221C-C30D-AC53-1248-225156139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3000" b="0" i="0" u="none" strike="noStrike" kern="1200" cap="none" spc="-50" normalizeH="0" baseline="0" noProof="0" dirty="0">
                <a:ln>
                  <a:noFill/>
                </a:ln>
                <a:solidFill>
                  <a:srgbClr val="0018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Resources for software and AI evidence is growing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9316F2-3969-41EE-A1F7-93829F0D70F9}"/>
              </a:ext>
            </a:extLst>
          </p:cNvPr>
          <p:cNvSpPr txBox="1"/>
          <p:nvPr/>
        </p:nvSpPr>
        <p:spPr>
          <a:xfrm>
            <a:off x="957943" y="1852608"/>
            <a:ext cx="7634513" cy="4322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AU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IMDRF </a:t>
            </a:r>
            <a:r>
              <a:rPr lang="en-AU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Current work on: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AU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Harmonised approach to predetermined change control plans for low-risk updates to software and AI models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AU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Guidance for AI use in medical devices over the entire lifecycle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AU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en-AU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IEC 62304 – Medical device software life cycle processes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AU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Describes software and QMS requirements for:</a:t>
            </a:r>
          </a:p>
          <a:p>
            <a:pPr marL="742950" lvl="1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AU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Development (including testing and release)</a:t>
            </a:r>
          </a:p>
          <a:p>
            <a:pPr marL="742950" lvl="1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AU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Maintenance</a:t>
            </a:r>
          </a:p>
          <a:p>
            <a:pPr marL="742950" lvl="1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AU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Risk management</a:t>
            </a:r>
          </a:p>
          <a:p>
            <a:pPr marL="742950" lvl="1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AU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Configuration management (including change control)</a:t>
            </a:r>
            <a:endParaRPr lang="en-AU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AU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Problem resolution</a:t>
            </a:r>
            <a:endParaRPr lang="en-AU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Graphic 4" descr="Books outline">
            <a:extLst>
              <a:ext uri="{FF2B5EF4-FFF2-40B4-BE49-F238E27FC236}">
                <a16:creationId xmlns:a16="http://schemas.microsoft.com/office/drawing/2014/main" id="{B52E00B7-77D2-58FB-C4FA-BB3CE7A7D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50751" y="2891019"/>
            <a:ext cx="2366068" cy="236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1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63B1C-3701-4B5B-1C8F-D98117A51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0749B-C7AA-DEF1-09DF-CCC62931A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3000" b="0" i="0" u="none" strike="noStrike" kern="1200" cap="none" spc="-50" normalizeH="0" baseline="0" noProof="0" dirty="0">
                <a:ln>
                  <a:noFill/>
                </a:ln>
                <a:solidFill>
                  <a:srgbClr val="0018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about Gen AI and ‘unlocked’ AI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4C7005-0CDF-6A72-8B54-DB5CCE52B53B}"/>
              </a:ext>
            </a:extLst>
          </p:cNvPr>
          <p:cNvSpPr txBox="1"/>
          <p:nvPr/>
        </p:nvSpPr>
        <p:spPr>
          <a:xfrm>
            <a:off x="4126404" y="1852608"/>
            <a:ext cx="7582995" cy="2909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AU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Clinical context is important</a:t>
            </a:r>
            <a:r>
              <a:rPr lang="en-AU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endParaRPr lang="en-AU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AU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 it appropriate for the use/risk context if outputs cannot be reliably predicted (i.e. probabilistic Gen AI outputs)?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AU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Manufacturer is responsible for the accuracy of outputs even if using 3</a:t>
            </a:r>
            <a:r>
              <a:rPr lang="en-AU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rd</a:t>
            </a:r>
            <a:r>
              <a:rPr lang="en-AU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party foundational models – what are the implications if they are wrong? Are there any know limitations (hallucinations etc)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AU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Transparency – do users know what tech is being used, why and how – are appropriate consent provisions in place?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AU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1: (a) shows the conversational A.I. &quot;HAL 9000&quot; from 2001: A Space... |  Download Scientific Diagram">
            <a:extLst>
              <a:ext uri="{FF2B5EF4-FFF2-40B4-BE49-F238E27FC236}">
                <a16:creationId xmlns:a16="http://schemas.microsoft.com/office/drawing/2014/main" id="{29A4D7EB-4222-0738-EAFC-E2D4FB87F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55" y="1785218"/>
            <a:ext cx="3012606" cy="225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152BA8-A9EA-BC38-586F-15E7A3F7D612}"/>
              </a:ext>
            </a:extLst>
          </p:cNvPr>
          <p:cNvSpPr txBox="1"/>
          <p:nvPr/>
        </p:nvSpPr>
        <p:spPr>
          <a:xfrm>
            <a:off x="666711" y="4444023"/>
            <a:ext cx="11042688" cy="1669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AU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Observations: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AU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unlocked ML algorithms – m</a:t>
            </a:r>
            <a:r>
              <a:rPr lang="en-AU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anufacturer would need to show how </a:t>
            </a:r>
            <a:r>
              <a:rPr lang="en-AU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they ensure the product continues to perform as intended, depending on risks may need to perform continuous monitoring and implement processes to respond to unexpected change sin performance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AU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Pragmatic approach is to lock algorithms when deployed</a:t>
            </a:r>
            <a:r>
              <a:rPr lang="en-AU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with planned re-training and validation over time.</a:t>
            </a:r>
            <a:endParaRPr lang="en-AU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99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D69A36-FA0D-4C7A-1DD2-1D1838A4C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847" y="650102"/>
            <a:ext cx="4041737" cy="568785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86D0CFD-6B27-7ED6-141D-4CABAF904EBB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486630" y="472268"/>
            <a:ext cx="10391775" cy="550862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latinLnBrk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269998" marR="0" indent="-269998" algn="l" defTabSz="914400" rtl="0" latinLnBrk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539999" marR="0" indent="-269998" algn="l" defTabSz="914400" rtl="0" latinLnBrk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809999" marR="0" indent="-269999" algn="l" defTabSz="914400" rtl="0" latinLnBrk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75000"/>
              <a:buFontTx/>
              <a:buChar char="○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16200" marR="0" indent="-330200" algn="l" defTabSz="914400" rtl="0" latinLnBrk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073400" marR="0" indent="-330200" algn="l" defTabSz="914400" rtl="0" latinLnBrk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30600" marR="0" indent="-330200" algn="l" defTabSz="914400" rtl="0" latinLnBrk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87800" marR="0" indent="-330200" algn="l" defTabSz="914400" rtl="0" latinLnBrk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000" spc="-5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TGA’s SaMD and AI review – Report 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C7E67370-B8E3-BD41-4480-2E86796231A3}"/>
              </a:ext>
            </a:extLst>
          </p:cNvPr>
          <p:cNvSpPr txBox="1">
            <a:spLocks/>
          </p:cNvSpPr>
          <p:nvPr/>
        </p:nvSpPr>
        <p:spPr>
          <a:xfrm>
            <a:off x="451410" y="1192717"/>
            <a:ext cx="7597437" cy="582612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-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14 key findings, grouped into five strategic priority areas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B1D3ED-0B5C-6B7A-6ED4-BA0687D46F99}"/>
              </a:ext>
            </a:extLst>
          </p:cNvPr>
          <p:cNvSpPr/>
          <p:nvPr/>
        </p:nvSpPr>
        <p:spPr>
          <a:xfrm>
            <a:off x="655677" y="5554793"/>
            <a:ext cx="2553715" cy="783160"/>
          </a:xfrm>
          <a:prstGeom prst="rect">
            <a:avLst/>
          </a:prstGeom>
          <a:solidFill>
            <a:srgbClr val="5A34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536575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Priority Area 5 </a:t>
            </a:r>
          </a:p>
          <a:p>
            <a:pPr marL="536575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Conducting compliance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D1A2CF-B6EE-76D7-D41D-FBE24B48DE0B}"/>
              </a:ext>
            </a:extLst>
          </p:cNvPr>
          <p:cNvSpPr/>
          <p:nvPr/>
        </p:nvSpPr>
        <p:spPr>
          <a:xfrm>
            <a:off x="3283089" y="5554793"/>
            <a:ext cx="4090886" cy="783160"/>
          </a:xfrm>
          <a:prstGeom prst="rect">
            <a:avLst/>
          </a:prstGeom>
          <a:solidFill>
            <a:srgbClr val="CBBBE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00" cap="none" spc="0" normalizeH="0" baseline="0" noProof="0" dirty="0">
                <a:ln>
                  <a:noFill/>
                </a:ln>
                <a:solidFill>
                  <a:srgbClr val="5A34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Pragmatic and timely compliance activities to ensure the policy outcomes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EF93FF-D269-F91A-01C1-49903E43C7E6}"/>
              </a:ext>
            </a:extLst>
          </p:cNvPr>
          <p:cNvSpPr/>
          <p:nvPr/>
        </p:nvSpPr>
        <p:spPr>
          <a:xfrm>
            <a:off x="665874" y="2167763"/>
            <a:ext cx="2553715" cy="783160"/>
          </a:xfrm>
          <a:prstGeom prst="rect">
            <a:avLst/>
          </a:prstGeom>
          <a:solidFill>
            <a:srgbClr val="FE5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536575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Priority Area 1 </a:t>
            </a:r>
          </a:p>
          <a:p>
            <a:pPr marL="536575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Supporting stakeholders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CB5D9E-4990-2492-6075-2FE96F5BD206}"/>
              </a:ext>
            </a:extLst>
          </p:cNvPr>
          <p:cNvSpPr/>
          <p:nvPr/>
        </p:nvSpPr>
        <p:spPr>
          <a:xfrm>
            <a:off x="3283089" y="2167763"/>
            <a:ext cx="4090886" cy="783160"/>
          </a:xfrm>
          <a:prstGeom prst="rect">
            <a:avLst/>
          </a:prstGeom>
          <a:solidFill>
            <a:srgbClr val="FFB89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00" cap="none" spc="0" normalizeH="0" baseline="0" noProof="0" dirty="0">
                <a:ln>
                  <a:noFill/>
                </a:ln>
                <a:solidFill>
                  <a:srgbClr val="BE3C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Providing clear information and guidance explaining regulatory requirements to support compliance.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C1C71E-2F35-A442-A156-5B7708618633}"/>
              </a:ext>
            </a:extLst>
          </p:cNvPr>
          <p:cNvSpPr/>
          <p:nvPr/>
        </p:nvSpPr>
        <p:spPr>
          <a:xfrm>
            <a:off x="665874" y="3014521"/>
            <a:ext cx="2553715" cy="783160"/>
          </a:xfrm>
          <a:prstGeom prst="rect">
            <a:avLst/>
          </a:prstGeom>
          <a:solidFill>
            <a:srgbClr val="6E2B6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536575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Priority Area 2 </a:t>
            </a:r>
          </a:p>
          <a:p>
            <a:pPr marL="536575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Robust regulation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A7B31A-4EF0-D65C-78F5-51EB390708F6}"/>
              </a:ext>
            </a:extLst>
          </p:cNvPr>
          <p:cNvSpPr/>
          <p:nvPr/>
        </p:nvSpPr>
        <p:spPr>
          <a:xfrm>
            <a:off x="3283089" y="3014521"/>
            <a:ext cx="4090886" cy="783160"/>
          </a:xfrm>
          <a:prstGeom prst="rect">
            <a:avLst/>
          </a:prstGeom>
          <a:solidFill>
            <a:srgbClr val="D698C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00" cap="none" spc="0" normalizeH="0" baseline="0" noProof="0" dirty="0">
                <a:ln>
                  <a:noFill/>
                </a:ln>
                <a:solidFill>
                  <a:srgbClr val="522049"/>
                </a:solidFill>
                <a:effectLst/>
                <a:uLnTx/>
                <a:uFillTx/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Refining regulation to ensure risks associated with therapeutic goods continue to be appropriately mitigated throughout their lifecycle</a:t>
            </a:r>
            <a:endParaRPr kumimoji="0" lang="en-AU" sz="1400" b="1" i="0" u="none" strike="noStrike" kern="100" cap="none" spc="0" normalizeH="0" baseline="0" noProof="0" dirty="0">
              <a:ln>
                <a:noFill/>
              </a:ln>
              <a:solidFill>
                <a:srgbClr val="522049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7743B5-1B74-BF3A-5322-6455E02A3F81}"/>
              </a:ext>
            </a:extLst>
          </p:cNvPr>
          <p:cNvSpPr/>
          <p:nvPr/>
        </p:nvSpPr>
        <p:spPr>
          <a:xfrm>
            <a:off x="3283089" y="3861278"/>
            <a:ext cx="4090886" cy="783160"/>
          </a:xfrm>
          <a:prstGeom prst="rect">
            <a:avLst/>
          </a:prstGeom>
          <a:solidFill>
            <a:srgbClr val="83D4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00" cap="none" spc="0" normalizeH="0" baseline="0" noProof="0">
                <a:ln>
                  <a:noFill/>
                </a:ln>
                <a:solidFill>
                  <a:srgbClr val="006397"/>
                </a:solidFill>
                <a:effectLst/>
                <a:uLnTx/>
                <a:uFillTx/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Ensuring language in our legislative framework (the Act) captures responsibility appropriately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2603A6-ED48-B331-167F-2200D206E502}"/>
              </a:ext>
            </a:extLst>
          </p:cNvPr>
          <p:cNvSpPr/>
          <p:nvPr/>
        </p:nvSpPr>
        <p:spPr>
          <a:xfrm>
            <a:off x="655676" y="3861278"/>
            <a:ext cx="2553715" cy="783160"/>
          </a:xfrm>
          <a:prstGeom prst="rect">
            <a:avLst/>
          </a:prstGeom>
          <a:solidFill>
            <a:srgbClr val="0085C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536575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Priority Area 3 </a:t>
            </a:r>
          </a:p>
          <a:p>
            <a:pPr marL="536575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Reinforce roles &amp; responsibilities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F4393C-986E-8522-9E19-EBC3AADF21AE}"/>
              </a:ext>
            </a:extLst>
          </p:cNvPr>
          <p:cNvSpPr/>
          <p:nvPr/>
        </p:nvSpPr>
        <p:spPr>
          <a:xfrm>
            <a:off x="655677" y="4708036"/>
            <a:ext cx="2553715" cy="783160"/>
          </a:xfrm>
          <a:prstGeom prst="rect">
            <a:avLst/>
          </a:prstGeom>
          <a:solidFill>
            <a:srgbClr val="4493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Ins="0" rtlCol="0" anchor="ctr"/>
          <a:lstStyle/>
          <a:p>
            <a:pPr marL="536575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Priority Area 4 </a:t>
            </a:r>
          </a:p>
          <a:p>
            <a:pPr marL="536575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Improve transparency of AI use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25DBC79-29F4-B275-3855-BFDE2A11491E}"/>
              </a:ext>
            </a:extLst>
          </p:cNvPr>
          <p:cNvSpPr/>
          <p:nvPr/>
        </p:nvSpPr>
        <p:spPr>
          <a:xfrm>
            <a:off x="3283089" y="4708036"/>
            <a:ext cx="4090886" cy="783160"/>
          </a:xfrm>
          <a:prstGeom prst="rect">
            <a:avLst/>
          </a:prstGeom>
          <a:solidFill>
            <a:srgbClr val="A1C97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00" cap="none" spc="0" normalizeH="0" baseline="0" noProof="0" dirty="0">
                <a:ln>
                  <a:noFill/>
                </a:ln>
                <a:solidFill>
                  <a:srgbClr val="2D6200"/>
                </a:solidFill>
                <a:effectLst/>
                <a:uLnTx/>
                <a:uFillTx/>
                <a:latin typeface="Arial"/>
                <a:ea typeface="Aptos" panose="020B0004020202020204" pitchFamily="34" charset="0"/>
                <a:cs typeface="Aptos" panose="020B0004020202020204" pitchFamily="34" charset="0"/>
              </a:rPr>
              <a:t>Facilitating access to information and support for stakeholders to understand how AI is used in the goods they access and how it is regulated.</a:t>
            </a:r>
            <a:endParaRPr kumimoji="0" lang="en-AU" sz="1400" b="1" i="0" u="none" strike="noStrike" kern="100" cap="none" spc="0" normalizeH="0" baseline="0" noProof="0" dirty="0">
              <a:ln>
                <a:noFill/>
              </a:ln>
              <a:solidFill>
                <a:srgbClr val="2D62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Graphic 19" descr="Police male with solid fill">
            <a:extLst>
              <a:ext uri="{FF2B5EF4-FFF2-40B4-BE49-F238E27FC236}">
                <a16:creationId xmlns:a16="http://schemas.microsoft.com/office/drawing/2014/main" id="{2E09F500-3B1B-096C-6010-B851C5B7F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2785" y="5766373"/>
            <a:ext cx="392567" cy="360000"/>
          </a:xfrm>
          <a:prstGeom prst="rect">
            <a:avLst/>
          </a:prstGeom>
        </p:spPr>
      </p:pic>
      <p:pic>
        <p:nvPicPr>
          <p:cNvPr id="21" name="Graphic 20" descr="Information with solid fill">
            <a:extLst>
              <a:ext uri="{FF2B5EF4-FFF2-40B4-BE49-F238E27FC236}">
                <a16:creationId xmlns:a16="http://schemas.microsoft.com/office/drawing/2014/main" id="{D67BE76B-6EB6-1735-2967-D89B4C94B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5729" y="2379343"/>
            <a:ext cx="392567" cy="360000"/>
          </a:xfrm>
          <a:prstGeom prst="rect">
            <a:avLst/>
          </a:prstGeom>
        </p:spPr>
      </p:pic>
      <p:pic>
        <p:nvPicPr>
          <p:cNvPr id="22" name="Graphic 21" descr="Scales of justice with solid fill">
            <a:extLst>
              <a:ext uri="{FF2B5EF4-FFF2-40B4-BE49-F238E27FC236}">
                <a16:creationId xmlns:a16="http://schemas.microsoft.com/office/drawing/2014/main" id="{D050FA78-8326-A30D-E1B0-A98456538B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6826" y="3226101"/>
            <a:ext cx="392567" cy="360000"/>
          </a:xfrm>
          <a:prstGeom prst="rect">
            <a:avLst/>
          </a:prstGeom>
        </p:spPr>
      </p:pic>
      <p:pic>
        <p:nvPicPr>
          <p:cNvPr id="23" name="Graphic 22" descr="Cycle with people with solid fill">
            <a:extLst>
              <a:ext uri="{FF2B5EF4-FFF2-40B4-BE49-F238E27FC236}">
                <a16:creationId xmlns:a16="http://schemas.microsoft.com/office/drawing/2014/main" id="{F539C095-9A23-4FC6-3894-AEA1913D5A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2785" y="4072858"/>
            <a:ext cx="392567" cy="360000"/>
          </a:xfrm>
          <a:prstGeom prst="rect">
            <a:avLst/>
          </a:prstGeom>
        </p:spPr>
      </p:pic>
      <p:pic>
        <p:nvPicPr>
          <p:cNvPr id="24" name="Graphic 23" descr="Zoom in with solid fill">
            <a:extLst>
              <a:ext uri="{FF2B5EF4-FFF2-40B4-BE49-F238E27FC236}">
                <a16:creationId xmlns:a16="http://schemas.microsoft.com/office/drawing/2014/main" id="{54A1726B-FB0F-55D4-CC85-D40E70F9E6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6933" y="4919616"/>
            <a:ext cx="39256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51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0E83E-B0A4-AF80-B88A-3DFFF1E50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8BAB7E2-D2F5-B15A-77C2-1258007F622E}"/>
              </a:ext>
            </a:extLst>
          </p:cNvPr>
          <p:cNvSpPr txBox="1"/>
          <p:nvPr/>
        </p:nvSpPr>
        <p:spPr>
          <a:xfrm>
            <a:off x="711200" y="2126803"/>
            <a:ext cx="9613900" cy="1972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AU" sz="3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Thankyou!</a:t>
            </a:r>
          </a:p>
          <a:p>
            <a:pPr lvl="0" algn="ctr">
              <a:lnSpc>
                <a:spcPct val="115000"/>
              </a:lnSpc>
            </a:pPr>
            <a:endParaRPr lang="en-AU" sz="3600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</a:pPr>
            <a:r>
              <a:rPr lang="en-AU" sz="3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digitaldevices@tga.gov.au</a:t>
            </a:r>
          </a:p>
        </p:txBody>
      </p:sp>
    </p:spTree>
    <p:extLst>
      <p:ext uri="{BB962C8B-B14F-4D97-AF65-F5344CB8AC3E}">
        <p14:creationId xmlns:p14="http://schemas.microsoft.com/office/powerpoint/2010/main" val="248914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1D9B0B-02AB-4DFF-9F50-D7F776DFD1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0859" y="1892807"/>
            <a:ext cx="5727081" cy="4243831"/>
          </a:xfrm>
        </p:spPr>
        <p:txBody>
          <a:bodyPr>
            <a:normAutofit lnSpcReduction="10000"/>
          </a:bodyPr>
          <a:lstStyle/>
          <a:p>
            <a:r>
              <a:rPr lang="en-AU" sz="2400" dirty="0">
                <a:solidFill>
                  <a:schemeClr val="tx1"/>
                </a:solidFill>
              </a:rPr>
              <a:t>We don’t regulate: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sz="2400" dirty="0">
                <a:solidFill>
                  <a:schemeClr val="tx1"/>
                </a:solidFill>
              </a:rPr>
              <a:t>Consumer products (not for therapeutic use)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sz="2400" dirty="0">
                <a:solidFill>
                  <a:schemeClr val="tx1"/>
                </a:solidFill>
              </a:rPr>
              <a:t>All health software - Scope of what TGA regulates is relatively small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sz="2400" dirty="0">
                <a:solidFill>
                  <a:schemeClr val="tx1"/>
                </a:solidFill>
              </a:rPr>
              <a:t>Clinical practice</a:t>
            </a:r>
          </a:p>
          <a:p>
            <a:pPr marL="342900" indent="-342900">
              <a:buFont typeface="Arial" pitchFamily="34" charset="0"/>
              <a:buChar char="•"/>
            </a:pPr>
            <a:endParaRPr lang="en-AU" sz="2400" dirty="0">
              <a:solidFill>
                <a:schemeClr val="tx1"/>
              </a:solidFill>
            </a:endParaRPr>
          </a:p>
          <a:p>
            <a:r>
              <a:rPr lang="en-AU" sz="2400" dirty="0">
                <a:solidFill>
                  <a:schemeClr val="tx1"/>
                </a:solidFill>
              </a:rPr>
              <a:t>We regulate AI that is for therapeutic use under the medical device regulatory framework</a:t>
            </a:r>
            <a:br>
              <a:rPr lang="en-AU" sz="2400" dirty="0">
                <a:solidFill>
                  <a:srgbClr val="0018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2400" dirty="0">
                <a:solidFill>
                  <a:srgbClr val="0018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DB89A6-E02A-4B14-891C-8916F20DED3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333F48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88360E-50DD-4C0A-931A-4A8021DC7A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0859" y="721361"/>
            <a:ext cx="10392000" cy="692384"/>
          </a:xfrm>
        </p:spPr>
        <p:txBody>
          <a:bodyPr/>
          <a:lstStyle/>
          <a:p>
            <a:r>
              <a:rPr lang="en-AU" sz="3200" dirty="0">
                <a:solidFill>
                  <a:srgbClr val="0018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does TGA regulate Artificial Intelligence (AI) ?</a:t>
            </a:r>
            <a:endParaRPr lang="en-AU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6F8FF3B-C787-5940-A5DE-9AB7C0706A37}"/>
              </a:ext>
            </a:extLst>
          </p:cNvPr>
          <p:cNvSpPr/>
          <p:nvPr/>
        </p:nvSpPr>
        <p:spPr>
          <a:xfrm>
            <a:off x="6835140" y="1448087"/>
            <a:ext cx="3931920" cy="393192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tx1"/>
                </a:solidFill>
              </a:rPr>
              <a:t>Health software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1C31180-053C-E402-8963-5BBA6D9B0F6B}"/>
              </a:ext>
            </a:extLst>
          </p:cNvPr>
          <p:cNvSpPr/>
          <p:nvPr/>
        </p:nvSpPr>
        <p:spPr>
          <a:xfrm>
            <a:off x="8833104" y="1700784"/>
            <a:ext cx="1019556" cy="1056132"/>
          </a:xfrm>
          <a:prstGeom prst="ellipse">
            <a:avLst/>
          </a:prstGeom>
          <a:solidFill>
            <a:srgbClr val="09A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100" dirty="0">
                <a:solidFill>
                  <a:schemeClr val="tx1"/>
                </a:solidFill>
              </a:rPr>
              <a:t>Medical device software</a:t>
            </a:r>
          </a:p>
        </p:txBody>
      </p:sp>
    </p:spTree>
    <p:extLst>
      <p:ext uri="{BB962C8B-B14F-4D97-AF65-F5344CB8AC3E}">
        <p14:creationId xmlns:p14="http://schemas.microsoft.com/office/powerpoint/2010/main" val="149577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8858B3-A953-A88D-9C0B-37414390B21F}"/>
              </a:ext>
            </a:extLst>
          </p:cNvPr>
          <p:cNvSpPr txBox="1">
            <a:spLocks/>
          </p:cNvSpPr>
          <p:nvPr/>
        </p:nvSpPr>
        <p:spPr>
          <a:xfrm>
            <a:off x="874713" y="2147887"/>
            <a:ext cx="2448000" cy="43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A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6A8D0D8-8BF3-13ED-A55B-9CB4F9207ADD}"/>
              </a:ext>
            </a:extLst>
          </p:cNvPr>
          <p:cNvSpPr txBox="1">
            <a:spLocks/>
          </p:cNvSpPr>
          <p:nvPr/>
        </p:nvSpPr>
        <p:spPr>
          <a:xfrm>
            <a:off x="3577602" y="2147888"/>
            <a:ext cx="2448000" cy="43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AU" sz="1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50BF473-3AFA-8A1C-E01E-7E60A8A895C2}"/>
              </a:ext>
            </a:extLst>
          </p:cNvPr>
          <p:cNvSpPr txBox="1">
            <a:spLocks/>
          </p:cNvSpPr>
          <p:nvPr/>
        </p:nvSpPr>
        <p:spPr>
          <a:xfrm>
            <a:off x="8983381" y="2137352"/>
            <a:ext cx="2448000" cy="43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AU" sz="1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4B26DE5-950D-BD91-F5A8-30DA5569F046}"/>
              </a:ext>
            </a:extLst>
          </p:cNvPr>
          <p:cNvSpPr txBox="1">
            <a:spLocks/>
          </p:cNvSpPr>
          <p:nvPr/>
        </p:nvSpPr>
        <p:spPr>
          <a:xfrm>
            <a:off x="6280491" y="2147887"/>
            <a:ext cx="2448000" cy="43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A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9ED27-5F06-46E1-9B96-58FA81E468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AU" dirty="0"/>
              <a:t>Therapeutic Goods Administration – tga.gov.au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30CB96-41C8-7311-12F1-6CA2322F6A89}"/>
              </a:ext>
            </a:extLst>
          </p:cNvPr>
          <p:cNvSpPr txBox="1"/>
          <p:nvPr/>
        </p:nvSpPr>
        <p:spPr>
          <a:xfrm>
            <a:off x="988562" y="3023166"/>
            <a:ext cx="224559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algn="ctr">
              <a:buClrTx/>
              <a:buSzTx/>
            </a:pPr>
            <a:r>
              <a:rPr lang="en-US" b="1" kern="1200" dirty="0">
                <a:solidFill>
                  <a:schemeClr val="tx2">
                    <a:lumMod val="50000"/>
                  </a:schemeClr>
                </a:solidFill>
                <a:effectLst/>
              </a:rPr>
              <a:t>Diagnostics and drug discovery</a:t>
            </a:r>
          </a:p>
          <a:p>
            <a:pPr algn="ctr"/>
            <a:endParaRPr lang="en-US" sz="14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Analysing medical images and genomic data to aid in identifying anomalies or diseases</a:t>
            </a:r>
          </a:p>
          <a:p>
            <a:pPr algn="ctr"/>
            <a:endParaRPr lang="en-US" sz="14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I</a:t>
            </a:r>
            <a:r>
              <a:rPr lang="en-US" sz="1400" b="0" dirty="0">
                <a:solidFill>
                  <a:schemeClr val="tx2">
                    <a:lumMod val="50000"/>
                  </a:schemeClr>
                </a:solidFill>
                <a:effectLst/>
                <a:latin typeface="+mj-lt"/>
              </a:rPr>
              <a:t>dentifying potential drug candidates – reducing the lead time to treatment and potentially leading to faster availability of new medications</a:t>
            </a:r>
            <a:endParaRPr lang="en-AU" sz="14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AF39457-9D83-6784-1873-FB5FAB1C37A3}"/>
              </a:ext>
            </a:extLst>
          </p:cNvPr>
          <p:cNvGrpSpPr/>
          <p:nvPr/>
        </p:nvGrpSpPr>
        <p:grpSpPr>
          <a:xfrm>
            <a:off x="7162491" y="2253052"/>
            <a:ext cx="684000" cy="684000"/>
            <a:chOff x="6285897" y="4206847"/>
            <a:chExt cx="684000" cy="6840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0270C9-AB48-BA88-A1C7-A43F18C85D06}"/>
                </a:ext>
              </a:extLst>
            </p:cNvPr>
            <p:cNvSpPr/>
            <p:nvPr/>
          </p:nvSpPr>
          <p:spPr>
            <a:xfrm>
              <a:off x="6285897" y="4206847"/>
              <a:ext cx="684000" cy="684000"/>
            </a:xfrm>
            <a:prstGeom prst="roundRect">
              <a:avLst/>
            </a:prstGeom>
            <a:gradFill>
              <a:gsLst>
                <a:gs pos="77000">
                  <a:schemeClr val="accent3">
                    <a:lumMod val="40000"/>
                    <a:lumOff val="60000"/>
                  </a:schemeClr>
                </a:gs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2700000" scaled="1"/>
            </a:gra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51" name="Graphic 50" descr="Robot with solid fill">
              <a:extLst>
                <a:ext uri="{FF2B5EF4-FFF2-40B4-BE49-F238E27FC236}">
                  <a16:creationId xmlns:a16="http://schemas.microsoft.com/office/drawing/2014/main" id="{ED1C6E46-897B-E9CE-747D-B6513C9E2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39897" y="4260847"/>
              <a:ext cx="576000" cy="576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DF63560-3CB0-5F54-287D-978AD069C5F1}"/>
              </a:ext>
            </a:extLst>
          </p:cNvPr>
          <p:cNvGrpSpPr/>
          <p:nvPr/>
        </p:nvGrpSpPr>
        <p:grpSpPr>
          <a:xfrm>
            <a:off x="9865381" y="2253052"/>
            <a:ext cx="684000" cy="684000"/>
            <a:chOff x="988561" y="4203272"/>
            <a:chExt cx="684000" cy="68400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B59DC95-F392-407C-B20B-B1C52D9E4434}"/>
                </a:ext>
              </a:extLst>
            </p:cNvPr>
            <p:cNvSpPr/>
            <p:nvPr/>
          </p:nvSpPr>
          <p:spPr>
            <a:xfrm>
              <a:off x="988561" y="4203272"/>
              <a:ext cx="684000" cy="684000"/>
            </a:xfrm>
            <a:prstGeom prst="roundRect">
              <a:avLst/>
            </a:prstGeom>
            <a:gradFill>
              <a:gsLst>
                <a:gs pos="77000">
                  <a:schemeClr val="accent6">
                    <a:lumMod val="40000"/>
                    <a:lumOff val="60000"/>
                  </a:schemeClr>
                </a:gs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2700000" scaled="1"/>
            </a:gra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53" name="Graphic 52" descr="Sling with solid fill">
              <a:extLst>
                <a:ext uri="{FF2B5EF4-FFF2-40B4-BE49-F238E27FC236}">
                  <a16:creationId xmlns:a16="http://schemas.microsoft.com/office/drawing/2014/main" id="{2CAEAC4A-ACFC-7651-AC81-49A13A4A8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42561" y="4257272"/>
              <a:ext cx="576000" cy="5760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35EEE6B-F83E-E4AC-E03D-1974002FD767}"/>
              </a:ext>
            </a:extLst>
          </p:cNvPr>
          <p:cNvGrpSpPr/>
          <p:nvPr/>
        </p:nvGrpSpPr>
        <p:grpSpPr>
          <a:xfrm>
            <a:off x="1756713" y="2253052"/>
            <a:ext cx="684000" cy="684000"/>
            <a:chOff x="988561" y="2250444"/>
            <a:chExt cx="684000" cy="68400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2A970324-D94F-2661-CE5D-8CF930EBAF3B}"/>
                </a:ext>
              </a:extLst>
            </p:cNvPr>
            <p:cNvSpPr/>
            <p:nvPr/>
          </p:nvSpPr>
          <p:spPr>
            <a:xfrm>
              <a:off x="988561" y="2250444"/>
              <a:ext cx="684000" cy="684000"/>
            </a:xfrm>
            <a:prstGeom prst="roundRect">
              <a:avLst/>
            </a:prstGeom>
            <a:gradFill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</a:gra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57" name="Graphic 56" descr="Test tubes with solid fill">
              <a:extLst>
                <a:ext uri="{FF2B5EF4-FFF2-40B4-BE49-F238E27FC236}">
                  <a16:creationId xmlns:a16="http://schemas.microsoft.com/office/drawing/2014/main" id="{46AE45C4-C282-8A8B-D0F2-6C1042342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42561" y="2304444"/>
              <a:ext cx="576000" cy="5760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F11D05A-B009-F33F-598B-AEE13F2546B9}"/>
              </a:ext>
            </a:extLst>
          </p:cNvPr>
          <p:cNvGrpSpPr/>
          <p:nvPr/>
        </p:nvGrpSpPr>
        <p:grpSpPr>
          <a:xfrm>
            <a:off x="4459602" y="2253052"/>
            <a:ext cx="684000" cy="684000"/>
            <a:chOff x="4517537" y="2250444"/>
            <a:chExt cx="684000" cy="68400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D9370514-24E0-0E54-0F57-C56B5ADC4F3B}"/>
                </a:ext>
              </a:extLst>
            </p:cNvPr>
            <p:cNvSpPr/>
            <p:nvPr/>
          </p:nvSpPr>
          <p:spPr>
            <a:xfrm>
              <a:off x="4517537" y="2250444"/>
              <a:ext cx="684000" cy="684000"/>
            </a:xfrm>
            <a:prstGeom prst="roundRect">
              <a:avLst/>
            </a:prstGeom>
            <a:gradFill>
              <a:gsLst>
                <a:gs pos="77000">
                  <a:schemeClr val="accent4">
                    <a:lumMod val="40000"/>
                    <a:lumOff val="60000"/>
                  </a:schemeClr>
                </a:gs>
                <a:gs pos="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2700000" scaled="1"/>
            </a:gra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59" name="Graphic 58" descr="Statistics with solid fill">
              <a:extLst>
                <a:ext uri="{FF2B5EF4-FFF2-40B4-BE49-F238E27FC236}">
                  <a16:creationId xmlns:a16="http://schemas.microsoft.com/office/drawing/2014/main" id="{F5F69C2A-1AB2-0979-594A-7CF625D81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571537" y="2304444"/>
              <a:ext cx="576000" cy="576000"/>
            </a:xfrm>
            <a:prstGeom prst="rect">
              <a:avLst/>
            </a:prstGeom>
          </p:spPr>
        </p:pic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00A1CEA9-67F1-24DE-7C5D-BC7F9B8FD658}"/>
              </a:ext>
            </a:extLst>
          </p:cNvPr>
          <p:cNvSpPr txBox="1"/>
          <p:nvPr/>
        </p:nvSpPr>
        <p:spPr>
          <a:xfrm>
            <a:off x="3691669" y="3049752"/>
            <a:ext cx="222431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effectLst/>
              </a:rPr>
              <a:t>Predictive analytics</a:t>
            </a:r>
            <a:endParaRPr lang="en-AU" dirty="0">
              <a:solidFill>
                <a:schemeClr val="tx2">
                  <a:lumMod val="50000"/>
                </a:schemeClr>
              </a:solidFill>
            </a:endParaRPr>
          </a:p>
          <a:p>
            <a:pPr marL="0" lvl="1" algn="ctr"/>
            <a:endParaRPr lang="en-US" sz="1400" b="0" dirty="0">
              <a:solidFill>
                <a:schemeClr val="tx2">
                  <a:lumMod val="50000"/>
                </a:schemeClr>
              </a:solidFill>
              <a:effectLst/>
              <a:latin typeface="+mj-lt"/>
            </a:endParaRPr>
          </a:p>
          <a:p>
            <a:pPr marL="0" lvl="1" algn="ctr"/>
            <a:r>
              <a:rPr lang="en-US" sz="1400" b="0" dirty="0">
                <a:solidFill>
                  <a:schemeClr val="tx2">
                    <a:lumMod val="50000"/>
                  </a:schemeClr>
                </a:solidFill>
                <a:effectLst/>
                <a:latin typeface="+mj-lt"/>
              </a:rPr>
              <a:t>Identifying at-risk patients for conditions (including chronic diseases, sepsis, etc.) readmissions, and adverse drug events - improving patient care and outcomes while reducing costs</a:t>
            </a:r>
            <a:endParaRPr lang="en-US" sz="14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  <a:p>
            <a:pPr marL="0" lvl="1" algn="ctr"/>
            <a:endParaRPr lang="en-US" sz="1400" b="0" dirty="0">
              <a:solidFill>
                <a:schemeClr val="tx2">
                  <a:lumMod val="50000"/>
                </a:schemeClr>
              </a:solidFill>
              <a:effectLst/>
              <a:latin typeface="+mj-lt"/>
            </a:endParaRPr>
          </a:p>
          <a:p>
            <a:pPr marL="0" lvl="1" algn="ctr"/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Prediction based on personal information</a:t>
            </a:r>
            <a:endParaRPr lang="en-AU" sz="1400" b="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37229B2-A2EC-8082-5FC9-12EA4B97079D}"/>
              </a:ext>
            </a:extLst>
          </p:cNvPr>
          <p:cNvSpPr txBox="1"/>
          <p:nvPr/>
        </p:nvSpPr>
        <p:spPr>
          <a:xfrm>
            <a:off x="9097230" y="3043762"/>
            <a:ext cx="221604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effectLst/>
              </a:rPr>
              <a:t>Electronic health record system integration</a:t>
            </a:r>
            <a:endParaRPr lang="en-AU" dirty="0">
              <a:solidFill>
                <a:schemeClr val="tx2">
                  <a:lumMod val="50000"/>
                </a:schemeClr>
              </a:solidFill>
            </a:endParaRPr>
          </a:p>
          <a:p>
            <a:pPr marL="0" lvl="1" algn="ctr"/>
            <a:endParaRPr lang="en-US" sz="1400" b="0" dirty="0">
              <a:solidFill>
                <a:schemeClr val="tx2">
                  <a:lumMod val="50000"/>
                </a:schemeClr>
              </a:solidFill>
              <a:effectLst/>
              <a:latin typeface="+mj-lt"/>
            </a:endParaRPr>
          </a:p>
          <a:p>
            <a:pPr marL="0" lvl="1" algn="ctr"/>
            <a:r>
              <a:rPr lang="en-US" sz="1400" b="0" dirty="0">
                <a:solidFill>
                  <a:schemeClr val="tx2">
                    <a:lumMod val="50000"/>
                  </a:schemeClr>
                </a:solidFill>
                <a:effectLst/>
                <a:latin typeface="+mj-lt"/>
              </a:rPr>
              <a:t>Managing patient data, automating administrative tasks, and improving decision-making by providing relevant patient information – reducing </a:t>
            </a:r>
            <a:r>
              <a:rPr lang="en-US" sz="1400" b="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administrative errors, improving patient outcomes</a:t>
            </a:r>
            <a:endParaRPr lang="en-AU" sz="1400" b="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7C2A297-D7A5-FBD9-D3FE-0E77B7DDEA8F}"/>
              </a:ext>
            </a:extLst>
          </p:cNvPr>
          <p:cNvSpPr txBox="1"/>
          <p:nvPr/>
        </p:nvSpPr>
        <p:spPr>
          <a:xfrm>
            <a:off x="6400453" y="3043762"/>
            <a:ext cx="220963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effectLst/>
              </a:rPr>
              <a:t>Virtual assistants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pPr marL="0" lvl="1" algn="ctr"/>
            <a:endParaRPr lang="en-US" sz="14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  <a:p>
            <a:pPr marL="0" lvl="1" algn="ctr"/>
            <a:r>
              <a:rPr lang="en-US" sz="1400" b="0" dirty="0">
                <a:solidFill>
                  <a:schemeClr val="tx2">
                    <a:lumMod val="50000"/>
                  </a:schemeClr>
                </a:solidFill>
                <a:effectLst/>
                <a:latin typeface="+mj-lt"/>
              </a:rPr>
              <a:t>Interactive healthcare 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providers online and in the real world</a:t>
            </a:r>
          </a:p>
          <a:p>
            <a:pPr marL="0" lvl="1" algn="ctr"/>
            <a:endParaRPr lang="en-US" sz="1400" b="0" dirty="0">
              <a:solidFill>
                <a:schemeClr val="tx2">
                  <a:lumMod val="50000"/>
                </a:schemeClr>
              </a:solidFill>
              <a:effectLst/>
              <a:latin typeface="+mj-lt"/>
            </a:endParaRPr>
          </a:p>
          <a:p>
            <a:pPr marL="0" lvl="1" algn="ctr"/>
            <a:r>
              <a:rPr lang="en-US" sz="1400" b="0" dirty="0">
                <a:solidFill>
                  <a:schemeClr val="tx2">
                    <a:lumMod val="50000"/>
                  </a:schemeClr>
                </a:solidFill>
                <a:effectLst/>
                <a:latin typeface="+mj-lt"/>
              </a:rPr>
              <a:t>Constant real time monitoring patients, preventative analytics, early intervention, medication management, companionship and mental health support</a:t>
            </a:r>
            <a:endParaRPr lang="en-US" sz="1400" b="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51BFE63-2BFB-4F87-8826-B43ADE8F6E62}"/>
              </a:ext>
            </a:extLst>
          </p:cNvPr>
          <p:cNvSpPr txBox="1">
            <a:spLocks/>
          </p:cNvSpPr>
          <p:nvPr/>
        </p:nvSpPr>
        <p:spPr>
          <a:xfrm>
            <a:off x="878723" y="762434"/>
            <a:ext cx="10434554" cy="650441"/>
          </a:xfrm>
          <a:prstGeom prst="rect">
            <a:avLst/>
          </a:prstGeom>
        </p:spPr>
        <p:txBody>
          <a:bodyPr lIns="91440" tIns="45720" rIns="91440" bIns="45720" anchor="b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kern="1200" spc="-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How is AI being used in healthcare in Australia?</a:t>
            </a:r>
          </a:p>
        </p:txBody>
      </p:sp>
    </p:spTree>
    <p:extLst>
      <p:ext uri="{BB962C8B-B14F-4D97-AF65-F5344CB8AC3E}">
        <p14:creationId xmlns:p14="http://schemas.microsoft.com/office/powerpoint/2010/main" val="2648687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128C73-481D-44FC-9F62-ED1CAF76F7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0436" y="1412876"/>
            <a:ext cx="10439149" cy="761078"/>
          </a:xfrm>
        </p:spPr>
        <p:txBody>
          <a:bodyPr/>
          <a:lstStyle/>
          <a:p>
            <a:r>
              <a:rPr lang="en-AU" spc="0" dirty="0">
                <a:latin typeface="Arial"/>
                <a:cs typeface="Arial" charset="0"/>
              </a:rPr>
              <a:t>Manufacturer’s intended purpose is critical – some exclusions and exemptions for low risk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76E5B-B6EE-41E6-B5A9-5D81231C58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42597" y="2437530"/>
            <a:ext cx="5024701" cy="3869027"/>
          </a:xfrm>
        </p:spPr>
        <p:txBody>
          <a:bodyPr>
            <a:noAutofit/>
          </a:bodyPr>
          <a:lstStyle/>
          <a:p>
            <a:pPr marL="0" marR="0" lvl="0" indent="0" algn="l" defTabSz="1218909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Software and AI is a medical device when the </a:t>
            </a: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manufacturer </a:t>
            </a:r>
            <a:r>
              <a:rPr kumimoji="0" lang="en-AU" sz="16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intends</a:t>
            </a: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for their product to be used for: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333F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68288" marR="0" lvl="1" indent="-268288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diagnosis, prevention, monitoring, prediction, prognosis or treatment of a disease, injury or disability </a:t>
            </a:r>
          </a:p>
          <a:p>
            <a:pPr marL="268288" marR="0" lvl="1" indent="-268288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compensation for an injury or disability </a:t>
            </a:r>
          </a:p>
          <a:p>
            <a:pPr marL="268288" marR="0" lvl="1" indent="-268288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investigation of the anatomy or of a physiological process </a:t>
            </a:r>
          </a:p>
          <a:p>
            <a:pPr marL="268288" marR="0" lvl="1" indent="-268288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control conception</a:t>
            </a:r>
          </a:p>
          <a:p>
            <a:pPr marL="268288" marR="0" lvl="1" indent="-268288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vitro </a:t>
            </a: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examination of a specimen derived from the human body for a specific medical purpose</a:t>
            </a:r>
          </a:p>
          <a:p>
            <a:pPr marL="268288" marR="0" lvl="1" indent="-268288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dirty="0"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BA99D1-966B-4DF0-B0B9-168B3EDAA6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78573" y="2437530"/>
            <a:ext cx="3941011" cy="775351"/>
          </a:xfrm>
        </p:spPr>
        <p:txBody>
          <a:bodyPr>
            <a:noAutofit/>
          </a:bodyPr>
          <a:lstStyle/>
          <a:p>
            <a:pPr marL="0" lvl="1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6DA7"/>
              </a:buClr>
              <a:buNone/>
            </a:pPr>
            <a:r>
              <a:rPr lang="en-AU" sz="1600" dirty="0">
                <a:latin typeface="Arial" pitchFamily="34" charset="0"/>
                <a:cs typeface="Arial" pitchFamily="34" charset="0"/>
              </a:rPr>
              <a:t>Software that is an </a:t>
            </a:r>
            <a:r>
              <a:rPr lang="en-AU" sz="1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accessory</a:t>
            </a:r>
            <a:r>
              <a:rPr lang="en-AU" sz="1600" dirty="0">
                <a:latin typeface="Arial" pitchFamily="34" charset="0"/>
                <a:cs typeface="Arial" pitchFamily="34" charset="0"/>
              </a:rPr>
              <a:t> to another medical device</a:t>
            </a:r>
          </a:p>
          <a:p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9ED27-5F06-46E1-9B96-58FA81E468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srgbClr val="333F48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Therapeutic Goods Administration – tga.gov.au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1BFE63-2BFB-4F87-8826-B43ADE8F6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2733" y="551443"/>
            <a:ext cx="10775867" cy="861432"/>
          </a:xfrm>
        </p:spPr>
        <p:txBody>
          <a:bodyPr lIns="91440" tIns="45720" rIns="91440" bIns="45720" anchor="b" anchorCtr="0"/>
          <a:lstStyle/>
          <a:p>
            <a:endParaRPr lang="en-AU" dirty="0"/>
          </a:p>
          <a:p>
            <a:r>
              <a:rPr lang="en-AU" dirty="0"/>
              <a:t>When is AI a medical device – the legal requirement in Australia?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4E4286E-962E-18EA-217D-0519E65B0265}"/>
              </a:ext>
            </a:extLst>
          </p:cNvPr>
          <p:cNvGrpSpPr/>
          <p:nvPr/>
        </p:nvGrpSpPr>
        <p:grpSpPr>
          <a:xfrm>
            <a:off x="1002597" y="2437530"/>
            <a:ext cx="540000" cy="540000"/>
            <a:chOff x="6412375" y="555585"/>
            <a:chExt cx="540000" cy="5400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01467AC-6D51-B666-168D-3739B1B5E8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12375" y="555585"/>
              <a:ext cx="540000" cy="54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Graphic 7" descr="Checkmark with solid fill">
              <a:extLst>
                <a:ext uri="{FF2B5EF4-FFF2-40B4-BE49-F238E27FC236}">
                  <a16:creationId xmlns:a16="http://schemas.microsoft.com/office/drawing/2014/main" id="{E601B24F-8E4B-E1FF-71EE-67130CF312D3}"/>
                </a:ext>
              </a:extLst>
            </p:cNvPr>
            <p:cNvSpPr/>
            <p:nvPr/>
          </p:nvSpPr>
          <p:spPr>
            <a:xfrm>
              <a:off x="6503009" y="700572"/>
              <a:ext cx="358732" cy="251966"/>
            </a:xfrm>
            <a:custGeom>
              <a:avLst/>
              <a:gdLst>
                <a:gd name="connsiteX0" fmla="*/ 327285 w 358732"/>
                <a:gd name="connsiteY0" fmla="*/ 0 h 251966"/>
                <a:gd name="connsiteX1" fmla="*/ 128507 w 358732"/>
                <a:gd name="connsiteY1" fmla="*/ 187907 h 251966"/>
                <a:gd name="connsiteX2" fmla="*/ 33000 w 358732"/>
                <a:gd name="connsiteY2" fmla="*/ 90071 h 251966"/>
                <a:gd name="connsiteX3" fmla="*/ 0 w 358732"/>
                <a:gd name="connsiteY3" fmla="*/ 121519 h 251966"/>
                <a:gd name="connsiteX4" fmla="*/ 126954 w 358732"/>
                <a:gd name="connsiteY4" fmla="*/ 251967 h 251966"/>
                <a:gd name="connsiteX5" fmla="*/ 160343 w 358732"/>
                <a:gd name="connsiteY5" fmla="*/ 220908 h 251966"/>
                <a:gd name="connsiteX6" fmla="*/ 358732 w 358732"/>
                <a:gd name="connsiteY6" fmla="*/ 32612 h 25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8732" h="251966">
                  <a:moveTo>
                    <a:pt x="327285" y="0"/>
                  </a:moveTo>
                  <a:lnTo>
                    <a:pt x="128507" y="187907"/>
                  </a:lnTo>
                  <a:lnTo>
                    <a:pt x="33000" y="90071"/>
                  </a:lnTo>
                  <a:lnTo>
                    <a:pt x="0" y="121519"/>
                  </a:lnTo>
                  <a:lnTo>
                    <a:pt x="126954" y="251967"/>
                  </a:lnTo>
                  <a:lnTo>
                    <a:pt x="160343" y="220908"/>
                  </a:lnTo>
                  <a:lnTo>
                    <a:pt x="358732" y="32612"/>
                  </a:lnTo>
                  <a:close/>
                </a:path>
              </a:pathLst>
            </a:custGeom>
            <a:solidFill>
              <a:schemeClr val="bg1"/>
            </a:solidFill>
            <a:ln w="38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A866F25-861B-6770-8644-D576E39E7E28}"/>
              </a:ext>
            </a:extLst>
          </p:cNvPr>
          <p:cNvGrpSpPr/>
          <p:nvPr/>
        </p:nvGrpSpPr>
        <p:grpSpPr>
          <a:xfrm>
            <a:off x="6838573" y="2437530"/>
            <a:ext cx="540000" cy="540000"/>
            <a:chOff x="6412375" y="555585"/>
            <a:chExt cx="540000" cy="540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F8CE1E0-F09B-1E8F-B475-F7A9D226B9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12375" y="555585"/>
              <a:ext cx="540000" cy="54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Graphic 7" descr="Checkmark with solid fill">
              <a:extLst>
                <a:ext uri="{FF2B5EF4-FFF2-40B4-BE49-F238E27FC236}">
                  <a16:creationId xmlns:a16="http://schemas.microsoft.com/office/drawing/2014/main" id="{CF5F13BC-A6B7-AC84-19D0-C2A5DBC65A62}"/>
                </a:ext>
              </a:extLst>
            </p:cNvPr>
            <p:cNvSpPr/>
            <p:nvPr/>
          </p:nvSpPr>
          <p:spPr>
            <a:xfrm>
              <a:off x="6503009" y="700572"/>
              <a:ext cx="358732" cy="251966"/>
            </a:xfrm>
            <a:custGeom>
              <a:avLst/>
              <a:gdLst>
                <a:gd name="connsiteX0" fmla="*/ 327285 w 358732"/>
                <a:gd name="connsiteY0" fmla="*/ 0 h 251966"/>
                <a:gd name="connsiteX1" fmla="*/ 128507 w 358732"/>
                <a:gd name="connsiteY1" fmla="*/ 187907 h 251966"/>
                <a:gd name="connsiteX2" fmla="*/ 33000 w 358732"/>
                <a:gd name="connsiteY2" fmla="*/ 90071 h 251966"/>
                <a:gd name="connsiteX3" fmla="*/ 0 w 358732"/>
                <a:gd name="connsiteY3" fmla="*/ 121519 h 251966"/>
                <a:gd name="connsiteX4" fmla="*/ 126954 w 358732"/>
                <a:gd name="connsiteY4" fmla="*/ 251967 h 251966"/>
                <a:gd name="connsiteX5" fmla="*/ 160343 w 358732"/>
                <a:gd name="connsiteY5" fmla="*/ 220908 h 251966"/>
                <a:gd name="connsiteX6" fmla="*/ 358732 w 358732"/>
                <a:gd name="connsiteY6" fmla="*/ 32612 h 25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8732" h="251966">
                  <a:moveTo>
                    <a:pt x="327285" y="0"/>
                  </a:moveTo>
                  <a:lnTo>
                    <a:pt x="128507" y="187907"/>
                  </a:lnTo>
                  <a:lnTo>
                    <a:pt x="33000" y="90071"/>
                  </a:lnTo>
                  <a:lnTo>
                    <a:pt x="0" y="121519"/>
                  </a:lnTo>
                  <a:lnTo>
                    <a:pt x="126954" y="251967"/>
                  </a:lnTo>
                  <a:lnTo>
                    <a:pt x="160343" y="220908"/>
                  </a:lnTo>
                  <a:lnTo>
                    <a:pt x="358732" y="32612"/>
                  </a:lnTo>
                  <a:close/>
                </a:path>
              </a:pathLst>
            </a:custGeom>
            <a:solidFill>
              <a:schemeClr val="bg1"/>
            </a:solidFill>
            <a:ln w="38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5E1445F-B75C-2AA2-3581-B8C5BD538EBD}"/>
              </a:ext>
            </a:extLst>
          </p:cNvPr>
          <p:cNvGrpSpPr>
            <a:grpSpLocks noChangeAspect="1"/>
          </p:cNvGrpSpPr>
          <p:nvPr/>
        </p:nvGrpSpPr>
        <p:grpSpPr>
          <a:xfrm>
            <a:off x="8779875" y="3657827"/>
            <a:ext cx="2297308" cy="2297308"/>
            <a:chOff x="7794171" y="3696166"/>
            <a:chExt cx="1999718" cy="199971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AD20AB9-6106-B6C6-7370-D911417B8176}"/>
                </a:ext>
              </a:extLst>
            </p:cNvPr>
            <p:cNvSpPr/>
            <p:nvPr/>
          </p:nvSpPr>
          <p:spPr>
            <a:xfrm>
              <a:off x="7794171" y="3696166"/>
              <a:ext cx="1999718" cy="1999718"/>
            </a:xfrm>
            <a:prstGeom prst="roundRect">
              <a:avLst>
                <a:gd name="adj" fmla="val 12312"/>
              </a:avLst>
            </a:prstGeom>
            <a:gradFill>
              <a:gsLst>
                <a:gs pos="77000">
                  <a:srgbClr val="99CEEA"/>
                </a:gs>
                <a:gs pos="0">
                  <a:srgbClr val="B2DAEF"/>
                </a:gs>
                <a:gs pos="100000">
                  <a:srgbClr val="66B6DF"/>
                </a:gs>
              </a:gsLst>
              <a:lin ang="2700000" scaled="1"/>
            </a:gra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CA7E526-7215-DE7A-5BE4-180BE5DDCC77}"/>
                </a:ext>
              </a:extLst>
            </p:cNvPr>
            <p:cNvGrpSpPr/>
            <p:nvPr/>
          </p:nvGrpSpPr>
          <p:grpSpPr>
            <a:xfrm>
              <a:off x="7967131" y="3942388"/>
              <a:ext cx="1653798" cy="1507275"/>
              <a:chOff x="7980206" y="3899498"/>
              <a:chExt cx="1519677" cy="1385037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C8813641-6E43-BC81-017E-903BFEF85053}"/>
                  </a:ext>
                </a:extLst>
              </p:cNvPr>
              <p:cNvSpPr/>
              <p:nvPr/>
            </p:nvSpPr>
            <p:spPr>
              <a:xfrm rot="1131567">
                <a:off x="8431822" y="3926965"/>
                <a:ext cx="979628" cy="1357570"/>
              </a:xfrm>
              <a:custGeom>
                <a:avLst/>
                <a:gdLst>
                  <a:gd name="connsiteX0" fmla="*/ 73371 w 1037321"/>
                  <a:gd name="connsiteY0" fmla="*/ 247198 h 1437522"/>
                  <a:gd name="connsiteX1" fmla="*/ 143670 w 1037321"/>
                  <a:gd name="connsiteY1" fmla="*/ 253746 h 1437522"/>
                  <a:gd name="connsiteX2" fmla="*/ 186190 w 1037321"/>
                  <a:gd name="connsiteY2" fmla="*/ 322725 h 1437522"/>
                  <a:gd name="connsiteX3" fmla="*/ 190569 w 1037321"/>
                  <a:gd name="connsiteY3" fmla="*/ 303017 h 1437522"/>
                  <a:gd name="connsiteX4" fmla="*/ 220496 w 1037321"/>
                  <a:gd name="connsiteY4" fmla="*/ 216156 h 1437522"/>
                  <a:gd name="connsiteX5" fmla="*/ 258829 w 1037321"/>
                  <a:gd name="connsiteY5" fmla="*/ 193494 h 1437522"/>
                  <a:gd name="connsiteX6" fmla="*/ 332720 w 1037321"/>
                  <a:gd name="connsiteY6" fmla="*/ 244987 h 1437522"/>
                  <a:gd name="connsiteX7" fmla="*/ 300239 w 1037321"/>
                  <a:gd name="connsiteY7" fmla="*/ 329476 h 1437522"/>
                  <a:gd name="connsiteX8" fmla="*/ 281625 w 1037321"/>
                  <a:gd name="connsiteY8" fmla="*/ 481847 h 1437522"/>
                  <a:gd name="connsiteX9" fmla="*/ 263377 w 1037321"/>
                  <a:gd name="connsiteY9" fmla="*/ 484219 h 1437522"/>
                  <a:gd name="connsiteX10" fmla="*/ 122686 w 1037321"/>
                  <a:gd name="connsiteY10" fmla="*/ 540423 h 1437522"/>
                  <a:gd name="connsiteX11" fmla="*/ 113197 w 1037321"/>
                  <a:gd name="connsiteY11" fmla="*/ 489147 h 1437522"/>
                  <a:gd name="connsiteX12" fmla="*/ 75788 w 1037321"/>
                  <a:gd name="connsiteY12" fmla="*/ 388051 h 1437522"/>
                  <a:gd name="connsiteX13" fmla="*/ 52430 w 1037321"/>
                  <a:gd name="connsiteY13" fmla="*/ 341703 h 1437522"/>
                  <a:gd name="connsiteX14" fmla="*/ 53865 w 1037321"/>
                  <a:gd name="connsiteY14" fmla="*/ 263407 h 1437522"/>
                  <a:gd name="connsiteX15" fmla="*/ 73371 w 1037321"/>
                  <a:gd name="connsiteY15" fmla="*/ 247198 h 1437522"/>
                  <a:gd name="connsiteX16" fmla="*/ 502211 w 1037321"/>
                  <a:gd name="connsiteY16" fmla="*/ 22779 h 1437522"/>
                  <a:gd name="connsiteX17" fmla="*/ 516899 w 1037321"/>
                  <a:gd name="connsiteY17" fmla="*/ 19275 h 1437522"/>
                  <a:gd name="connsiteX18" fmla="*/ 572824 w 1037321"/>
                  <a:gd name="connsiteY18" fmla="*/ 103753 h 1437522"/>
                  <a:gd name="connsiteX19" fmla="*/ 644149 w 1037321"/>
                  <a:gd name="connsiteY19" fmla="*/ 1117 h 1437522"/>
                  <a:gd name="connsiteX20" fmla="*/ 688739 w 1037321"/>
                  <a:gd name="connsiteY20" fmla="*/ 68657 h 1437522"/>
                  <a:gd name="connsiteX21" fmla="*/ 756875 w 1037321"/>
                  <a:gd name="connsiteY21" fmla="*/ 21652 h 1437522"/>
                  <a:gd name="connsiteX22" fmla="*/ 745269 w 1037321"/>
                  <a:gd name="connsiteY22" fmla="*/ 159880 h 1437522"/>
                  <a:gd name="connsiteX23" fmla="*/ 879328 w 1037321"/>
                  <a:gd name="connsiteY23" fmla="*/ 209478 h 1437522"/>
                  <a:gd name="connsiteX24" fmla="*/ 991006 w 1037321"/>
                  <a:gd name="connsiteY24" fmla="*/ 214046 h 1437522"/>
                  <a:gd name="connsiteX25" fmla="*/ 1031034 w 1037321"/>
                  <a:gd name="connsiteY25" fmla="*/ 337071 h 1437522"/>
                  <a:gd name="connsiteX26" fmla="*/ 935961 w 1037321"/>
                  <a:gd name="connsiteY26" fmla="*/ 409743 h 1437522"/>
                  <a:gd name="connsiteX27" fmla="*/ 776934 w 1037321"/>
                  <a:gd name="connsiteY27" fmla="*/ 474013 h 1437522"/>
                  <a:gd name="connsiteX28" fmla="*/ 794894 w 1037321"/>
                  <a:gd name="connsiteY28" fmla="*/ 486411 h 1437522"/>
                  <a:gd name="connsiteX29" fmla="*/ 813756 w 1037321"/>
                  <a:gd name="connsiteY29" fmla="*/ 472506 h 1437522"/>
                  <a:gd name="connsiteX30" fmla="*/ 866772 w 1037321"/>
                  <a:gd name="connsiteY30" fmla="*/ 518987 h 1437522"/>
                  <a:gd name="connsiteX31" fmla="*/ 992191 w 1037321"/>
                  <a:gd name="connsiteY31" fmla="*/ 813488 h 1437522"/>
                  <a:gd name="connsiteX32" fmla="*/ 990015 w 1037321"/>
                  <a:gd name="connsiteY32" fmla="*/ 1184257 h 1437522"/>
                  <a:gd name="connsiteX33" fmla="*/ 855945 w 1037321"/>
                  <a:gd name="connsiteY33" fmla="*/ 1410310 h 1437522"/>
                  <a:gd name="connsiteX34" fmla="*/ 523419 w 1037321"/>
                  <a:gd name="connsiteY34" fmla="*/ 1414993 h 1437522"/>
                  <a:gd name="connsiteX35" fmla="*/ 212914 w 1037321"/>
                  <a:gd name="connsiteY35" fmla="*/ 1238766 h 1437522"/>
                  <a:gd name="connsiteX36" fmla="*/ 140328 w 1037321"/>
                  <a:gd name="connsiteY36" fmla="*/ 1166476 h 1437522"/>
                  <a:gd name="connsiteX37" fmla="*/ 49449 w 1037321"/>
                  <a:gd name="connsiteY37" fmla="*/ 1030272 h 1437522"/>
                  <a:gd name="connsiteX38" fmla="*/ 3431 w 1037321"/>
                  <a:gd name="connsiteY38" fmla="*/ 794399 h 1437522"/>
                  <a:gd name="connsiteX39" fmla="*/ 108178 w 1037321"/>
                  <a:gd name="connsiteY39" fmla="*/ 565868 h 1437522"/>
                  <a:gd name="connsiteX40" fmla="*/ 243159 w 1037321"/>
                  <a:gd name="connsiteY40" fmla="*/ 506805 h 1437522"/>
                  <a:gd name="connsiteX41" fmla="*/ 267977 w 1037321"/>
                  <a:gd name="connsiteY41" fmla="*/ 504561 h 1437522"/>
                  <a:gd name="connsiteX42" fmla="*/ 349978 w 1037321"/>
                  <a:gd name="connsiteY42" fmla="*/ 505137 h 1437522"/>
                  <a:gd name="connsiteX43" fmla="*/ 369952 w 1037321"/>
                  <a:gd name="connsiteY43" fmla="*/ 319650 h 1437522"/>
                  <a:gd name="connsiteX44" fmla="*/ 470138 w 1037321"/>
                  <a:gd name="connsiteY44" fmla="*/ 176802 h 1437522"/>
                  <a:gd name="connsiteX45" fmla="*/ 467389 w 1037321"/>
                  <a:gd name="connsiteY45" fmla="*/ 62969 h 1437522"/>
                  <a:gd name="connsiteX46" fmla="*/ 502211 w 1037321"/>
                  <a:gd name="connsiteY46" fmla="*/ 22779 h 1437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037321" h="1437522">
                    <a:moveTo>
                      <a:pt x="73371" y="247198"/>
                    </a:moveTo>
                    <a:cubicBezTo>
                      <a:pt x="95304" y="235431"/>
                      <a:pt x="123070" y="237147"/>
                      <a:pt x="143670" y="253746"/>
                    </a:cubicBezTo>
                    <a:cubicBezTo>
                      <a:pt x="153343" y="261775"/>
                      <a:pt x="159547" y="267980"/>
                      <a:pt x="186190" y="322725"/>
                    </a:cubicBezTo>
                    <a:cubicBezTo>
                      <a:pt x="187406" y="316155"/>
                      <a:pt x="188866" y="309586"/>
                      <a:pt x="190569" y="303017"/>
                    </a:cubicBezTo>
                    <a:cubicBezTo>
                      <a:pt x="207174" y="234404"/>
                      <a:pt x="212101" y="226375"/>
                      <a:pt x="220496" y="216156"/>
                    </a:cubicBezTo>
                    <a:cubicBezTo>
                      <a:pt x="230131" y="204234"/>
                      <a:pt x="243739" y="196189"/>
                      <a:pt x="258829" y="193494"/>
                    </a:cubicBezTo>
                    <a:cubicBezTo>
                      <a:pt x="293452" y="187308"/>
                      <a:pt x="326536" y="210364"/>
                      <a:pt x="332720" y="244987"/>
                    </a:cubicBezTo>
                    <a:cubicBezTo>
                      <a:pt x="319118" y="272003"/>
                      <a:pt x="308240" y="300306"/>
                      <a:pt x="300239" y="329476"/>
                    </a:cubicBezTo>
                    <a:cubicBezTo>
                      <a:pt x="287561" y="379264"/>
                      <a:pt x="281306" y="430470"/>
                      <a:pt x="281625" y="481847"/>
                    </a:cubicBezTo>
                    <a:lnTo>
                      <a:pt x="263377" y="484219"/>
                    </a:lnTo>
                    <a:cubicBezTo>
                      <a:pt x="212007" y="488851"/>
                      <a:pt x="163108" y="508385"/>
                      <a:pt x="122686" y="540423"/>
                    </a:cubicBezTo>
                    <a:cubicBezTo>
                      <a:pt x="117211" y="514876"/>
                      <a:pt x="114291" y="496080"/>
                      <a:pt x="113197" y="489147"/>
                    </a:cubicBezTo>
                    <a:cubicBezTo>
                      <a:pt x="103440" y="454507"/>
                      <a:pt x="90932" y="420700"/>
                      <a:pt x="75788" y="388051"/>
                    </a:cubicBezTo>
                    <a:cubicBezTo>
                      <a:pt x="60825" y="356665"/>
                      <a:pt x="54256" y="344986"/>
                      <a:pt x="52430" y="341703"/>
                    </a:cubicBezTo>
                    <a:cubicBezTo>
                      <a:pt x="34977" y="318337"/>
                      <a:pt x="35567" y="286117"/>
                      <a:pt x="53865" y="263407"/>
                    </a:cubicBezTo>
                    <a:cubicBezTo>
                      <a:pt x="59398" y="256541"/>
                      <a:pt x="66060" y="251120"/>
                      <a:pt x="73371" y="247198"/>
                    </a:cubicBezTo>
                    <a:close/>
                    <a:moveTo>
                      <a:pt x="502211" y="22779"/>
                    </a:moveTo>
                    <a:cubicBezTo>
                      <a:pt x="507200" y="20221"/>
                      <a:pt x="512213" y="18864"/>
                      <a:pt x="516899" y="19275"/>
                    </a:cubicBezTo>
                    <a:cubicBezTo>
                      <a:pt x="581906" y="24969"/>
                      <a:pt x="551615" y="106780"/>
                      <a:pt x="572824" y="103753"/>
                    </a:cubicBezTo>
                    <a:cubicBezTo>
                      <a:pt x="594033" y="100727"/>
                      <a:pt x="593059" y="-12378"/>
                      <a:pt x="644149" y="1117"/>
                    </a:cubicBezTo>
                    <a:cubicBezTo>
                      <a:pt x="663627" y="6261"/>
                      <a:pt x="669951" y="65235"/>
                      <a:pt x="688739" y="68657"/>
                    </a:cubicBezTo>
                    <a:cubicBezTo>
                      <a:pt x="707528" y="72080"/>
                      <a:pt x="713201" y="1544"/>
                      <a:pt x="756875" y="21652"/>
                    </a:cubicBezTo>
                    <a:cubicBezTo>
                      <a:pt x="817021" y="49343"/>
                      <a:pt x="725988" y="128193"/>
                      <a:pt x="745269" y="159880"/>
                    </a:cubicBezTo>
                    <a:cubicBezTo>
                      <a:pt x="791927" y="240016"/>
                      <a:pt x="838373" y="200451"/>
                      <a:pt x="879328" y="209478"/>
                    </a:cubicBezTo>
                    <a:cubicBezTo>
                      <a:pt x="920283" y="218505"/>
                      <a:pt x="965723" y="192779"/>
                      <a:pt x="991006" y="214046"/>
                    </a:cubicBezTo>
                    <a:cubicBezTo>
                      <a:pt x="1016289" y="235312"/>
                      <a:pt x="1051887" y="303500"/>
                      <a:pt x="1031034" y="337071"/>
                    </a:cubicBezTo>
                    <a:cubicBezTo>
                      <a:pt x="1021306" y="353265"/>
                      <a:pt x="978312" y="386920"/>
                      <a:pt x="935961" y="409743"/>
                    </a:cubicBezTo>
                    <a:cubicBezTo>
                      <a:pt x="893610" y="432566"/>
                      <a:pt x="800446" y="461235"/>
                      <a:pt x="776934" y="474013"/>
                    </a:cubicBezTo>
                    <a:cubicBezTo>
                      <a:pt x="753422" y="486791"/>
                      <a:pt x="788757" y="486663"/>
                      <a:pt x="794894" y="486411"/>
                    </a:cubicBezTo>
                    <a:cubicBezTo>
                      <a:pt x="801032" y="486160"/>
                      <a:pt x="807378" y="476832"/>
                      <a:pt x="813756" y="472506"/>
                    </a:cubicBezTo>
                    <a:cubicBezTo>
                      <a:pt x="833094" y="485912"/>
                      <a:pt x="850879" y="501503"/>
                      <a:pt x="866772" y="518987"/>
                    </a:cubicBezTo>
                    <a:cubicBezTo>
                      <a:pt x="893583" y="551175"/>
                      <a:pt x="960405" y="664437"/>
                      <a:pt x="992191" y="813488"/>
                    </a:cubicBezTo>
                    <a:cubicBezTo>
                      <a:pt x="1017491" y="935729"/>
                      <a:pt x="1016750" y="1062162"/>
                      <a:pt x="990015" y="1184257"/>
                    </a:cubicBezTo>
                    <a:cubicBezTo>
                      <a:pt x="973081" y="1263218"/>
                      <a:pt x="914878" y="1376358"/>
                      <a:pt x="855945" y="1410310"/>
                    </a:cubicBezTo>
                    <a:cubicBezTo>
                      <a:pt x="797013" y="1444258"/>
                      <a:pt x="635124" y="1447150"/>
                      <a:pt x="523419" y="1414993"/>
                    </a:cubicBezTo>
                    <a:cubicBezTo>
                      <a:pt x="409333" y="1378021"/>
                      <a:pt x="303752" y="1318100"/>
                      <a:pt x="212914" y="1238766"/>
                    </a:cubicBezTo>
                    <a:cubicBezTo>
                      <a:pt x="187487" y="1215989"/>
                      <a:pt x="163259" y="1191857"/>
                      <a:pt x="140328" y="1166476"/>
                    </a:cubicBezTo>
                    <a:cubicBezTo>
                      <a:pt x="106997" y="1123264"/>
                      <a:pt x="76632" y="1077754"/>
                      <a:pt x="49449" y="1030272"/>
                    </a:cubicBezTo>
                    <a:cubicBezTo>
                      <a:pt x="8492" y="959245"/>
                      <a:pt x="-7721" y="876143"/>
                      <a:pt x="3431" y="794399"/>
                    </a:cubicBezTo>
                    <a:cubicBezTo>
                      <a:pt x="19117" y="669550"/>
                      <a:pt x="69547" y="604419"/>
                      <a:pt x="108178" y="565868"/>
                    </a:cubicBezTo>
                    <a:cubicBezTo>
                      <a:pt x="146809" y="527317"/>
                      <a:pt x="216526" y="517023"/>
                      <a:pt x="243159" y="506805"/>
                    </a:cubicBezTo>
                    <a:cubicBezTo>
                      <a:pt x="269793" y="496586"/>
                      <a:pt x="250174" y="504838"/>
                      <a:pt x="267977" y="504561"/>
                    </a:cubicBezTo>
                    <a:cubicBezTo>
                      <a:pt x="285781" y="504284"/>
                      <a:pt x="349691" y="508538"/>
                      <a:pt x="349978" y="505137"/>
                    </a:cubicBezTo>
                    <a:cubicBezTo>
                      <a:pt x="357647" y="437470"/>
                      <a:pt x="345230" y="388217"/>
                      <a:pt x="369952" y="319650"/>
                    </a:cubicBezTo>
                    <a:cubicBezTo>
                      <a:pt x="389384" y="264526"/>
                      <a:pt x="427286" y="215893"/>
                      <a:pt x="470138" y="176802"/>
                    </a:cubicBezTo>
                    <a:cubicBezTo>
                      <a:pt x="486377" y="134022"/>
                      <a:pt x="459595" y="89223"/>
                      <a:pt x="467389" y="62969"/>
                    </a:cubicBezTo>
                    <a:cubicBezTo>
                      <a:pt x="472479" y="48943"/>
                      <a:pt x="487241" y="30454"/>
                      <a:pt x="502211" y="22779"/>
                    </a:cubicBezTo>
                    <a:close/>
                  </a:path>
                </a:pathLst>
              </a:custGeom>
              <a:gradFill flip="none" rotWithShape="1">
                <a:gsLst>
                  <a:gs pos="72000">
                    <a:schemeClr val="accent3">
                      <a:lumMod val="40000"/>
                      <a:lumOff val="60000"/>
                    </a:schemeClr>
                  </a:gs>
                  <a:gs pos="0">
                    <a:schemeClr val="accent3">
                      <a:lumMod val="20000"/>
                      <a:lumOff val="80000"/>
                    </a:schemeClr>
                  </a:gs>
                  <a:gs pos="100000">
                    <a:schemeClr val="accent3">
                      <a:lumMod val="40000"/>
                      <a:lumOff val="6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47CC11EE-DABF-EC20-83FF-4E72A7A7BBC3}"/>
                  </a:ext>
                </a:extLst>
              </p:cNvPr>
              <p:cNvGrpSpPr/>
              <p:nvPr/>
            </p:nvGrpSpPr>
            <p:grpSpPr>
              <a:xfrm>
                <a:off x="7980206" y="3899498"/>
                <a:ext cx="1519677" cy="1383813"/>
                <a:chOff x="7980206" y="3899498"/>
                <a:chExt cx="1519677" cy="1383813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D29F93B4-42BD-F11A-F4BC-5F33FA3CE740}"/>
                    </a:ext>
                  </a:extLst>
                </p:cNvPr>
                <p:cNvGrpSpPr/>
                <p:nvPr/>
              </p:nvGrpSpPr>
              <p:grpSpPr>
                <a:xfrm>
                  <a:off x="8416486" y="3899498"/>
                  <a:ext cx="1083397" cy="1378675"/>
                  <a:chOff x="8416486" y="3899498"/>
                  <a:chExt cx="1083397" cy="1378675"/>
                </a:xfrm>
              </p:grpSpPr>
              <p:sp>
                <p:nvSpPr>
                  <p:cNvPr id="32" name="Freeform: Shape 31">
                    <a:extLst>
                      <a:ext uri="{FF2B5EF4-FFF2-40B4-BE49-F238E27FC236}">
                        <a16:creationId xmlns:a16="http://schemas.microsoft.com/office/drawing/2014/main" id="{4E8F20E6-BB27-2F85-A3F1-D6F2060A8C47}"/>
                      </a:ext>
                    </a:extLst>
                  </p:cNvPr>
                  <p:cNvSpPr/>
                  <p:nvPr/>
                </p:nvSpPr>
                <p:spPr>
                  <a:xfrm rot="1563693">
                    <a:off x="9005313" y="4171741"/>
                    <a:ext cx="494570" cy="437905"/>
                  </a:xfrm>
                  <a:custGeom>
                    <a:avLst/>
                    <a:gdLst>
                      <a:gd name="connsiteX0" fmla="*/ 122931 w 280464"/>
                      <a:gd name="connsiteY0" fmla="*/ 248330 h 248330"/>
                      <a:gd name="connsiteX1" fmla="*/ 120769 w 280464"/>
                      <a:gd name="connsiteY1" fmla="*/ 248083 h 248330"/>
                      <a:gd name="connsiteX2" fmla="*/ 113633 w 280464"/>
                      <a:gd name="connsiteY2" fmla="*/ 236657 h 248330"/>
                      <a:gd name="connsiteX3" fmla="*/ 113634 w 280464"/>
                      <a:gd name="connsiteY3" fmla="*/ 236653 h 248330"/>
                      <a:gd name="connsiteX4" fmla="*/ 149334 w 280464"/>
                      <a:gd name="connsiteY4" fmla="*/ 159405 h 248330"/>
                      <a:gd name="connsiteX5" fmla="*/ 229144 w 280464"/>
                      <a:gd name="connsiteY5" fmla="*/ 111780 h 248330"/>
                      <a:gd name="connsiteX6" fmla="*/ 258886 w 280464"/>
                      <a:gd name="connsiteY6" fmla="*/ 51349 h 248330"/>
                      <a:gd name="connsiteX7" fmla="*/ 198455 w 280464"/>
                      <a:gd name="connsiteY7" fmla="*/ 21607 h 248330"/>
                      <a:gd name="connsiteX8" fmla="*/ 86002 w 280464"/>
                      <a:gd name="connsiteY8" fmla="*/ 88282 h 248330"/>
                      <a:gd name="connsiteX9" fmla="*/ 18861 w 280464"/>
                      <a:gd name="connsiteY9" fmla="*/ 224261 h 248330"/>
                      <a:gd name="connsiteX10" fmla="*/ 7593 w 280464"/>
                      <a:gd name="connsiteY10" fmla="*/ 231652 h 248330"/>
                      <a:gd name="connsiteX11" fmla="*/ 201 w 280464"/>
                      <a:gd name="connsiteY11" fmla="*/ 220384 h 248330"/>
                      <a:gd name="connsiteX12" fmla="*/ 73334 w 280464"/>
                      <a:gd name="connsiteY12" fmla="*/ 74051 h 248330"/>
                      <a:gd name="connsiteX13" fmla="*/ 192282 w 280464"/>
                      <a:gd name="connsiteY13" fmla="*/ 3576 h 248330"/>
                      <a:gd name="connsiteX14" fmla="*/ 276888 w 280464"/>
                      <a:gd name="connsiteY14" fmla="*/ 45205 h 248330"/>
                      <a:gd name="connsiteX15" fmla="*/ 235259 w 280464"/>
                      <a:gd name="connsiteY15" fmla="*/ 129811 h 248330"/>
                      <a:gd name="connsiteX16" fmla="*/ 161974 w 280464"/>
                      <a:gd name="connsiteY16" fmla="*/ 173626 h 248330"/>
                      <a:gd name="connsiteX17" fmla="*/ 132170 w 280464"/>
                      <a:gd name="connsiteY17" fmla="*/ 240948 h 248330"/>
                      <a:gd name="connsiteX18" fmla="*/ 122931 w 280464"/>
                      <a:gd name="connsiteY18" fmla="*/ 248330 h 248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80464" h="248330">
                        <a:moveTo>
                          <a:pt x="122931" y="248330"/>
                        </a:moveTo>
                        <a:cubicBezTo>
                          <a:pt x="122203" y="248327"/>
                          <a:pt x="121478" y="248245"/>
                          <a:pt x="120769" y="248083"/>
                        </a:cubicBezTo>
                        <a:cubicBezTo>
                          <a:pt x="115643" y="246898"/>
                          <a:pt x="112449" y="241783"/>
                          <a:pt x="113633" y="236657"/>
                        </a:cubicBezTo>
                        <a:cubicBezTo>
                          <a:pt x="113633" y="236656"/>
                          <a:pt x="113634" y="236655"/>
                          <a:pt x="113634" y="236653"/>
                        </a:cubicBezTo>
                        <a:cubicBezTo>
                          <a:pt x="118597" y="215260"/>
                          <a:pt x="129827" y="176788"/>
                          <a:pt x="149334" y="159405"/>
                        </a:cubicBezTo>
                        <a:cubicBezTo>
                          <a:pt x="172320" y="138131"/>
                          <a:pt x="199507" y="121908"/>
                          <a:pt x="229144" y="111780"/>
                        </a:cubicBezTo>
                        <a:cubicBezTo>
                          <a:pt x="254044" y="103306"/>
                          <a:pt x="267360" y="76249"/>
                          <a:pt x="258886" y="51349"/>
                        </a:cubicBezTo>
                        <a:cubicBezTo>
                          <a:pt x="250411" y="26448"/>
                          <a:pt x="223355" y="13132"/>
                          <a:pt x="198455" y="21607"/>
                        </a:cubicBezTo>
                        <a:cubicBezTo>
                          <a:pt x="156776" y="35844"/>
                          <a:pt x="118490" y="58544"/>
                          <a:pt x="86002" y="88282"/>
                        </a:cubicBezTo>
                        <a:cubicBezTo>
                          <a:pt x="46578" y="123391"/>
                          <a:pt x="27728" y="181627"/>
                          <a:pt x="18861" y="224261"/>
                        </a:cubicBezTo>
                        <a:cubicBezTo>
                          <a:pt x="17790" y="229414"/>
                          <a:pt x="12746" y="232723"/>
                          <a:pt x="7593" y="231652"/>
                        </a:cubicBezTo>
                        <a:cubicBezTo>
                          <a:pt x="2440" y="230581"/>
                          <a:pt x="-869" y="225537"/>
                          <a:pt x="201" y="220384"/>
                        </a:cubicBezTo>
                        <a:cubicBezTo>
                          <a:pt x="9660" y="174921"/>
                          <a:pt x="30024" y="112628"/>
                          <a:pt x="73334" y="74051"/>
                        </a:cubicBezTo>
                        <a:cubicBezTo>
                          <a:pt x="107705" y="42616"/>
                          <a:pt x="148201" y="18622"/>
                          <a:pt x="192282" y="3576"/>
                        </a:cubicBezTo>
                        <a:cubicBezTo>
                          <a:pt x="227141" y="-8292"/>
                          <a:pt x="265020" y="10346"/>
                          <a:pt x="276888" y="45205"/>
                        </a:cubicBezTo>
                        <a:cubicBezTo>
                          <a:pt x="288756" y="80064"/>
                          <a:pt x="270118" y="117943"/>
                          <a:pt x="235259" y="129811"/>
                        </a:cubicBezTo>
                        <a:cubicBezTo>
                          <a:pt x="208042" y="139145"/>
                          <a:pt x="183079" y="154070"/>
                          <a:pt x="161974" y="173626"/>
                        </a:cubicBezTo>
                        <a:cubicBezTo>
                          <a:pt x="150601" y="183760"/>
                          <a:pt x="139733" y="208306"/>
                          <a:pt x="132170" y="240948"/>
                        </a:cubicBezTo>
                        <a:cubicBezTo>
                          <a:pt x="131176" y="245255"/>
                          <a:pt x="127350" y="248311"/>
                          <a:pt x="122931" y="24833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AU"/>
                  </a:p>
                </p:txBody>
              </p:sp>
              <p:sp>
                <p:nvSpPr>
                  <p:cNvPr id="33" name="Freeform: Shape 32">
                    <a:extLst>
                      <a:ext uri="{FF2B5EF4-FFF2-40B4-BE49-F238E27FC236}">
                        <a16:creationId xmlns:a16="http://schemas.microsoft.com/office/drawing/2014/main" id="{027FC191-FAAD-91ED-8E03-20CC99CA5220}"/>
                      </a:ext>
                    </a:extLst>
                  </p:cNvPr>
                  <p:cNvSpPr/>
                  <p:nvPr/>
                </p:nvSpPr>
                <p:spPr>
                  <a:xfrm rot="1563693">
                    <a:off x="8416486" y="3899498"/>
                    <a:ext cx="1035551" cy="1378675"/>
                  </a:xfrm>
                  <a:custGeom>
                    <a:avLst/>
                    <a:gdLst>
                      <a:gd name="connsiteX0" fmla="*/ 793390 w 1096537"/>
                      <a:gd name="connsiteY0" fmla="*/ 609213 h 1459869"/>
                      <a:gd name="connsiteX1" fmla="*/ 806350 w 1096537"/>
                      <a:gd name="connsiteY1" fmla="*/ 613377 h 1459869"/>
                      <a:gd name="connsiteX2" fmla="*/ 808404 w 1096537"/>
                      <a:gd name="connsiteY2" fmla="*/ 638446 h 1459869"/>
                      <a:gd name="connsiteX3" fmla="*/ 757519 w 1096537"/>
                      <a:gd name="connsiteY3" fmla="*/ 776746 h 1459869"/>
                      <a:gd name="connsiteX4" fmla="*/ 778862 w 1096537"/>
                      <a:gd name="connsiteY4" fmla="*/ 853902 h 1459869"/>
                      <a:gd name="connsiteX5" fmla="*/ 849756 w 1096537"/>
                      <a:gd name="connsiteY5" fmla="*/ 837894 h 1459869"/>
                      <a:gd name="connsiteX6" fmla="*/ 918443 w 1096537"/>
                      <a:gd name="connsiteY6" fmla="*/ 857458 h 1459869"/>
                      <a:gd name="connsiteX7" fmla="*/ 924517 w 1096537"/>
                      <a:gd name="connsiteY7" fmla="*/ 881869 h 1459869"/>
                      <a:gd name="connsiteX8" fmla="*/ 900107 w 1096537"/>
                      <a:gd name="connsiteY8" fmla="*/ 887942 h 1459869"/>
                      <a:gd name="connsiteX9" fmla="*/ 845237 w 1096537"/>
                      <a:gd name="connsiteY9" fmla="*/ 873217 h 1459869"/>
                      <a:gd name="connsiteX10" fmla="*/ 798016 w 1096537"/>
                      <a:gd name="connsiteY10" fmla="*/ 884635 h 1459869"/>
                      <a:gd name="connsiteX11" fmla="*/ 823344 w 1096537"/>
                      <a:gd name="connsiteY11" fmla="*/ 917360 h 1459869"/>
                      <a:gd name="connsiteX12" fmla="*/ 885593 w 1096537"/>
                      <a:gd name="connsiteY12" fmla="*/ 989498 h 1459869"/>
                      <a:gd name="connsiteX13" fmla="*/ 935730 w 1096537"/>
                      <a:gd name="connsiteY13" fmla="*/ 1047355 h 1459869"/>
                      <a:gd name="connsiteX14" fmla="*/ 976727 w 1096537"/>
                      <a:gd name="connsiteY14" fmla="*/ 1134255 h 1459869"/>
                      <a:gd name="connsiteX15" fmla="*/ 963477 w 1096537"/>
                      <a:gd name="connsiteY15" fmla="*/ 1155597 h 1459869"/>
                      <a:gd name="connsiteX16" fmla="*/ 959225 w 1096537"/>
                      <a:gd name="connsiteY16" fmla="*/ 1156060 h 1459869"/>
                      <a:gd name="connsiteX17" fmla="*/ 941939 w 1096537"/>
                      <a:gd name="connsiteY17" fmla="*/ 1142418 h 1459869"/>
                      <a:gd name="connsiteX18" fmla="*/ 908252 w 1096537"/>
                      <a:gd name="connsiteY18" fmla="*/ 1070049 h 1459869"/>
                      <a:gd name="connsiteX19" fmla="*/ 858702 w 1096537"/>
                      <a:gd name="connsiteY19" fmla="*/ 1012887 h 1459869"/>
                      <a:gd name="connsiteX20" fmla="*/ 837359 w 1096537"/>
                      <a:gd name="connsiteY20" fmla="*/ 988449 h 1459869"/>
                      <a:gd name="connsiteX21" fmla="*/ 827329 w 1096537"/>
                      <a:gd name="connsiteY21" fmla="*/ 1058773 h 1459869"/>
                      <a:gd name="connsiteX22" fmla="*/ 798463 w 1096537"/>
                      <a:gd name="connsiteY22" fmla="*/ 1128029 h 1459869"/>
                      <a:gd name="connsiteX23" fmla="*/ 775749 w 1096537"/>
                      <a:gd name="connsiteY23" fmla="*/ 1181208 h 1459869"/>
                      <a:gd name="connsiteX24" fmla="*/ 767319 w 1096537"/>
                      <a:gd name="connsiteY24" fmla="*/ 1272912 h 1459869"/>
                      <a:gd name="connsiteX25" fmla="*/ 767319 w 1096537"/>
                      <a:gd name="connsiteY25" fmla="*/ 1272917 h 1459869"/>
                      <a:gd name="connsiteX26" fmla="*/ 749854 w 1096537"/>
                      <a:gd name="connsiteY26" fmla="*/ 1291018 h 1459869"/>
                      <a:gd name="connsiteX27" fmla="*/ 749533 w 1096537"/>
                      <a:gd name="connsiteY27" fmla="*/ 1291018 h 1459869"/>
                      <a:gd name="connsiteX28" fmla="*/ 731748 w 1096537"/>
                      <a:gd name="connsiteY28" fmla="*/ 1273552 h 1459869"/>
                      <a:gd name="connsiteX29" fmla="*/ 741476 w 1096537"/>
                      <a:gd name="connsiteY29" fmla="*/ 1171729 h 1459869"/>
                      <a:gd name="connsiteX30" fmla="*/ 766555 w 1096537"/>
                      <a:gd name="connsiteY30" fmla="*/ 1112342 h 1459869"/>
                      <a:gd name="connsiteX31" fmla="*/ 793072 w 1096537"/>
                      <a:gd name="connsiteY31" fmla="*/ 1049312 h 1459869"/>
                      <a:gd name="connsiteX32" fmla="*/ 794105 w 1096537"/>
                      <a:gd name="connsiteY32" fmla="*/ 937706 h 1459869"/>
                      <a:gd name="connsiteX33" fmla="*/ 721948 w 1096537"/>
                      <a:gd name="connsiteY33" fmla="*/ 777032 h 1459869"/>
                      <a:gd name="connsiteX34" fmla="*/ 781280 w 1096537"/>
                      <a:gd name="connsiteY34" fmla="*/ 615431 h 1459869"/>
                      <a:gd name="connsiteX35" fmla="*/ 793390 w 1096537"/>
                      <a:gd name="connsiteY35" fmla="*/ 609213 h 1459869"/>
                      <a:gd name="connsiteX36" fmla="*/ 70853 w 1096537"/>
                      <a:gd name="connsiteY36" fmla="*/ 342625 h 1459869"/>
                      <a:gd name="connsiteX37" fmla="*/ 49895 w 1096537"/>
                      <a:gd name="connsiteY37" fmla="*/ 353334 h 1459869"/>
                      <a:gd name="connsiteX38" fmla="*/ 47055 w 1096537"/>
                      <a:gd name="connsiteY38" fmla="*/ 416150 h 1459869"/>
                      <a:gd name="connsiteX39" fmla="*/ 48265 w 1096537"/>
                      <a:gd name="connsiteY39" fmla="*/ 417609 h 1459869"/>
                      <a:gd name="connsiteX40" fmla="*/ 76597 w 1096537"/>
                      <a:gd name="connsiteY40" fmla="*/ 461558 h 1459869"/>
                      <a:gd name="connsiteX41" fmla="*/ 124031 w 1096537"/>
                      <a:gd name="connsiteY41" fmla="*/ 558577 h 1459869"/>
                      <a:gd name="connsiteX42" fmla="*/ 126699 w 1096537"/>
                      <a:gd name="connsiteY42" fmla="*/ 566723 h 1459869"/>
                      <a:gd name="connsiteX43" fmla="*/ 131379 w 1096537"/>
                      <a:gd name="connsiteY43" fmla="*/ 584431 h 1459869"/>
                      <a:gd name="connsiteX44" fmla="*/ 136696 w 1096537"/>
                      <a:gd name="connsiteY44" fmla="*/ 601470 h 1459869"/>
                      <a:gd name="connsiteX45" fmla="*/ 178777 w 1096537"/>
                      <a:gd name="connsiteY45" fmla="*/ 566308 h 1459869"/>
                      <a:gd name="connsiteX46" fmla="*/ 260163 w 1096537"/>
                      <a:gd name="connsiteY46" fmla="*/ 542884 h 1459869"/>
                      <a:gd name="connsiteX47" fmla="*/ 268250 w 1096537"/>
                      <a:gd name="connsiteY47" fmla="*/ 541936 h 1459869"/>
                      <a:gd name="connsiteX48" fmla="*/ 267721 w 1096537"/>
                      <a:gd name="connsiteY48" fmla="*/ 539902 h 1459869"/>
                      <a:gd name="connsiteX49" fmla="*/ 265533 w 1096537"/>
                      <a:gd name="connsiteY49" fmla="*/ 508101 h 1459869"/>
                      <a:gd name="connsiteX50" fmla="*/ 265337 w 1096537"/>
                      <a:gd name="connsiteY50" fmla="*/ 500063 h 1459869"/>
                      <a:gd name="connsiteX51" fmla="*/ 269926 w 1096537"/>
                      <a:gd name="connsiteY51" fmla="*/ 391749 h 1459869"/>
                      <a:gd name="connsiteX52" fmla="*/ 276792 w 1096537"/>
                      <a:gd name="connsiteY52" fmla="*/ 347551 h 1459869"/>
                      <a:gd name="connsiteX53" fmla="*/ 278783 w 1096537"/>
                      <a:gd name="connsiteY53" fmla="*/ 338374 h 1459869"/>
                      <a:gd name="connsiteX54" fmla="*/ 258383 w 1096537"/>
                      <a:gd name="connsiteY54" fmla="*/ 284690 h 1459869"/>
                      <a:gd name="connsiteX55" fmla="*/ 197948 w 1096537"/>
                      <a:gd name="connsiteY55" fmla="*/ 302055 h 1459869"/>
                      <a:gd name="connsiteX56" fmla="*/ 181816 w 1096537"/>
                      <a:gd name="connsiteY56" fmla="*/ 379513 h 1459869"/>
                      <a:gd name="connsiteX57" fmla="*/ 179592 w 1096537"/>
                      <a:gd name="connsiteY57" fmla="*/ 398329 h 1459869"/>
                      <a:gd name="connsiteX58" fmla="*/ 171291 w 1096537"/>
                      <a:gd name="connsiteY58" fmla="*/ 411606 h 1459869"/>
                      <a:gd name="connsiteX59" fmla="*/ 146796 w 1096537"/>
                      <a:gd name="connsiteY59" fmla="*/ 405888 h 1459869"/>
                      <a:gd name="connsiteX60" fmla="*/ 104271 w 1096537"/>
                      <a:gd name="connsiteY60" fmla="*/ 348974 h 1459869"/>
                      <a:gd name="connsiteX61" fmla="*/ 80012 w 1096537"/>
                      <a:gd name="connsiteY61" fmla="*/ 341683 h 1459869"/>
                      <a:gd name="connsiteX62" fmla="*/ 70853 w 1096537"/>
                      <a:gd name="connsiteY62" fmla="*/ 342625 h 1459869"/>
                      <a:gd name="connsiteX63" fmla="*/ 442583 w 1096537"/>
                      <a:gd name="connsiteY63" fmla="*/ 41652 h 1459869"/>
                      <a:gd name="connsiteX64" fmla="*/ 509428 w 1096537"/>
                      <a:gd name="connsiteY64" fmla="*/ 57996 h 1459869"/>
                      <a:gd name="connsiteX65" fmla="*/ 547477 w 1096537"/>
                      <a:gd name="connsiteY65" fmla="*/ 4966 h 1459869"/>
                      <a:gd name="connsiteX66" fmla="*/ 629552 w 1096537"/>
                      <a:gd name="connsiteY66" fmla="*/ 38237 h 1459869"/>
                      <a:gd name="connsiteX67" fmla="*/ 640082 w 1096537"/>
                      <a:gd name="connsiteY67" fmla="*/ 22496 h 1459869"/>
                      <a:gd name="connsiteX68" fmla="*/ 715211 w 1096537"/>
                      <a:gd name="connsiteY68" fmla="*/ 9149 h 1459869"/>
                      <a:gd name="connsiteX69" fmla="*/ 741352 w 1096537"/>
                      <a:gd name="connsiteY69" fmla="*/ 93213 h 1459869"/>
                      <a:gd name="connsiteX70" fmla="*/ 725647 w 1096537"/>
                      <a:gd name="connsiteY70" fmla="*/ 141481 h 1459869"/>
                      <a:gd name="connsiteX71" fmla="*/ 721841 w 1096537"/>
                      <a:gd name="connsiteY71" fmla="*/ 155052 h 1459869"/>
                      <a:gd name="connsiteX72" fmla="*/ 776107 w 1096537"/>
                      <a:gd name="connsiteY72" fmla="*/ 208982 h 1459869"/>
                      <a:gd name="connsiteX73" fmla="*/ 746499 w 1096537"/>
                      <a:gd name="connsiteY73" fmla="*/ 226613 h 1459869"/>
                      <a:gd name="connsiteX74" fmla="*/ 691607 w 1096537"/>
                      <a:gd name="connsiteY74" fmla="*/ 176894 h 1459869"/>
                      <a:gd name="connsiteX75" fmla="*/ 681522 w 1096537"/>
                      <a:gd name="connsiteY75" fmla="*/ 169973 h 1459869"/>
                      <a:gd name="connsiteX76" fmla="*/ 684367 w 1096537"/>
                      <a:gd name="connsiteY76" fmla="*/ 158075 h 1459869"/>
                      <a:gd name="connsiteX77" fmla="*/ 691588 w 1096537"/>
                      <a:gd name="connsiteY77" fmla="*/ 131166 h 1459869"/>
                      <a:gd name="connsiteX78" fmla="*/ 708769 w 1096537"/>
                      <a:gd name="connsiteY78" fmla="*/ 78823 h 1459869"/>
                      <a:gd name="connsiteX79" fmla="*/ 709622 w 1096537"/>
                      <a:gd name="connsiteY79" fmla="*/ 77044 h 1459869"/>
                      <a:gd name="connsiteX80" fmla="*/ 704123 w 1096537"/>
                      <a:gd name="connsiteY80" fmla="*/ 44502 h 1459869"/>
                      <a:gd name="connsiteX81" fmla="*/ 666440 w 1096537"/>
                      <a:gd name="connsiteY81" fmla="*/ 46346 h 1459869"/>
                      <a:gd name="connsiteX82" fmla="*/ 640491 w 1096537"/>
                      <a:gd name="connsiteY82" fmla="*/ 115799 h 1459869"/>
                      <a:gd name="connsiteX83" fmla="*/ 636400 w 1096537"/>
                      <a:gd name="connsiteY83" fmla="*/ 131131 h 1459869"/>
                      <a:gd name="connsiteX84" fmla="*/ 631313 w 1096537"/>
                      <a:gd name="connsiteY84" fmla="*/ 151051 h 1459869"/>
                      <a:gd name="connsiteX85" fmla="*/ 597004 w 1096537"/>
                      <a:gd name="connsiteY85" fmla="*/ 148472 h 1459869"/>
                      <a:gd name="connsiteX86" fmla="*/ 595990 w 1096537"/>
                      <a:gd name="connsiteY86" fmla="*/ 129460 h 1459869"/>
                      <a:gd name="connsiteX87" fmla="*/ 595901 w 1096537"/>
                      <a:gd name="connsiteY87" fmla="*/ 124390 h 1459869"/>
                      <a:gd name="connsiteX88" fmla="*/ 597680 w 1096537"/>
                      <a:gd name="connsiteY88" fmla="*/ 69254 h 1459869"/>
                      <a:gd name="connsiteX89" fmla="*/ 597999 w 1096537"/>
                      <a:gd name="connsiteY89" fmla="*/ 67370 h 1459869"/>
                      <a:gd name="connsiteX90" fmla="*/ 583498 w 1096537"/>
                      <a:gd name="connsiteY90" fmla="*/ 37587 h 1459869"/>
                      <a:gd name="connsiteX91" fmla="*/ 547898 w 1096537"/>
                      <a:gd name="connsiteY91" fmla="*/ 50081 h 1459869"/>
                      <a:gd name="connsiteX92" fmla="*/ 542563 w 1096537"/>
                      <a:gd name="connsiteY92" fmla="*/ 123998 h 1459869"/>
                      <a:gd name="connsiteX93" fmla="*/ 542972 w 1096537"/>
                      <a:gd name="connsiteY93" fmla="*/ 146853 h 1459869"/>
                      <a:gd name="connsiteX94" fmla="*/ 543435 w 1096537"/>
                      <a:gd name="connsiteY94" fmla="*/ 159108 h 1459869"/>
                      <a:gd name="connsiteX95" fmla="*/ 529206 w 1096537"/>
                      <a:gd name="connsiteY95" fmla="*/ 165119 h 1459869"/>
                      <a:gd name="connsiteX96" fmla="*/ 525186 w 1096537"/>
                      <a:gd name="connsiteY96" fmla="*/ 166809 h 1459869"/>
                      <a:gd name="connsiteX97" fmla="*/ 504893 w 1096537"/>
                      <a:gd name="connsiteY97" fmla="*/ 176324 h 1459869"/>
                      <a:gd name="connsiteX98" fmla="*/ 500251 w 1096537"/>
                      <a:gd name="connsiteY98" fmla="*/ 154395 h 1459869"/>
                      <a:gd name="connsiteX99" fmla="*/ 490487 w 1096537"/>
                      <a:gd name="connsiteY99" fmla="*/ 102140 h 1459869"/>
                      <a:gd name="connsiteX100" fmla="*/ 490362 w 1096537"/>
                      <a:gd name="connsiteY100" fmla="*/ 100131 h 1459869"/>
                      <a:gd name="connsiteX101" fmla="*/ 469727 w 1096537"/>
                      <a:gd name="connsiteY101" fmla="*/ 74107 h 1459869"/>
                      <a:gd name="connsiteX102" fmla="*/ 437699 w 1096537"/>
                      <a:gd name="connsiteY102" fmla="*/ 94047 h 1459869"/>
                      <a:gd name="connsiteX103" fmla="*/ 448371 w 1096537"/>
                      <a:gd name="connsiteY103" fmla="*/ 167395 h 1459869"/>
                      <a:gd name="connsiteX104" fmla="*/ 457157 w 1096537"/>
                      <a:gd name="connsiteY104" fmla="*/ 202557 h 1459869"/>
                      <a:gd name="connsiteX105" fmla="*/ 459931 w 1096537"/>
                      <a:gd name="connsiteY105" fmla="*/ 212358 h 1459869"/>
                      <a:gd name="connsiteX106" fmla="*/ 452817 w 1096537"/>
                      <a:gd name="connsiteY106" fmla="*/ 219721 h 1459869"/>
                      <a:gd name="connsiteX107" fmla="*/ 373955 w 1096537"/>
                      <a:gd name="connsiteY107" fmla="*/ 361739 h 1459869"/>
                      <a:gd name="connsiteX108" fmla="*/ 357947 w 1096537"/>
                      <a:gd name="connsiteY108" fmla="*/ 520634 h 1459869"/>
                      <a:gd name="connsiteX109" fmla="*/ 357628 w 1096537"/>
                      <a:gd name="connsiteY109" fmla="*/ 552951 h 1459869"/>
                      <a:gd name="connsiteX110" fmla="*/ 357468 w 1096537"/>
                      <a:gd name="connsiteY110" fmla="*/ 561845 h 1459869"/>
                      <a:gd name="connsiteX111" fmla="*/ 349500 w 1096537"/>
                      <a:gd name="connsiteY111" fmla="*/ 568638 h 1459869"/>
                      <a:gd name="connsiteX112" fmla="*/ 332000 w 1096537"/>
                      <a:gd name="connsiteY112" fmla="*/ 572017 h 1459869"/>
                      <a:gd name="connsiteX113" fmla="*/ 264876 w 1096537"/>
                      <a:gd name="connsiteY113" fmla="*/ 578011 h 1459869"/>
                      <a:gd name="connsiteX114" fmla="*/ 144699 w 1096537"/>
                      <a:gd name="connsiteY114" fmla="*/ 640172 h 1459869"/>
                      <a:gd name="connsiteX115" fmla="*/ 62992 w 1096537"/>
                      <a:gd name="connsiteY115" fmla="*/ 863505 h 1459869"/>
                      <a:gd name="connsiteX116" fmla="*/ 126326 w 1096537"/>
                      <a:gd name="connsiteY116" fmla="*/ 1081272 h 1459869"/>
                      <a:gd name="connsiteX117" fmla="*/ 227704 w 1096537"/>
                      <a:gd name="connsiteY117" fmla="*/ 1205967 h 1459869"/>
                      <a:gd name="connsiteX118" fmla="*/ 304966 w 1096537"/>
                      <a:gd name="connsiteY118" fmla="*/ 1269498 h 1459869"/>
                      <a:gd name="connsiteX119" fmla="*/ 624856 w 1096537"/>
                      <a:gd name="connsiteY119" fmla="*/ 1414272 h 1459869"/>
                      <a:gd name="connsiteX120" fmla="*/ 945318 w 1096537"/>
                      <a:gd name="connsiteY120" fmla="*/ 1384624 h 1459869"/>
                      <a:gd name="connsiteX121" fmla="*/ 1053311 w 1096537"/>
                      <a:gd name="connsiteY121" fmla="*/ 1162837 h 1459869"/>
                      <a:gd name="connsiteX122" fmla="*/ 1024338 w 1096537"/>
                      <a:gd name="connsiteY122" fmla="*/ 804298 h 1459869"/>
                      <a:gd name="connsiteX123" fmla="*/ 877572 w 1096537"/>
                      <a:gd name="connsiteY123" fmla="*/ 531485 h 1459869"/>
                      <a:gd name="connsiteX124" fmla="*/ 795268 w 1096537"/>
                      <a:gd name="connsiteY124" fmla="*/ 473406 h 1459869"/>
                      <a:gd name="connsiteX125" fmla="*/ 829203 w 1096537"/>
                      <a:gd name="connsiteY125" fmla="*/ 442867 h 1459869"/>
                      <a:gd name="connsiteX126" fmla="*/ 902720 w 1096537"/>
                      <a:gd name="connsiteY126" fmla="*/ 506425 h 1459869"/>
                      <a:gd name="connsiteX127" fmla="*/ 1058328 w 1096537"/>
                      <a:gd name="connsiteY127" fmla="*/ 793804 h 1459869"/>
                      <a:gd name="connsiteX128" fmla="*/ 1088617 w 1096537"/>
                      <a:gd name="connsiteY128" fmla="*/ 1167354 h 1459869"/>
                      <a:gd name="connsiteX129" fmla="*/ 965397 w 1096537"/>
                      <a:gd name="connsiteY129" fmla="*/ 1413952 h 1459869"/>
                      <a:gd name="connsiteX130" fmla="*/ 738578 w 1096537"/>
                      <a:gd name="connsiteY130" fmla="*/ 1459857 h 1459869"/>
                      <a:gd name="connsiteX131" fmla="*/ 618063 w 1096537"/>
                      <a:gd name="connsiteY131" fmla="*/ 1449186 h 1459869"/>
                      <a:gd name="connsiteX132" fmla="*/ 283534 w 1096537"/>
                      <a:gd name="connsiteY132" fmla="*/ 1297882 h 1459869"/>
                      <a:gd name="connsiteX133" fmla="*/ 203053 w 1096537"/>
                      <a:gd name="connsiteY133" fmla="*/ 1231561 h 1459869"/>
                      <a:gd name="connsiteX134" fmla="*/ 173814 w 1096537"/>
                      <a:gd name="connsiteY134" fmla="*/ 1199261 h 1459869"/>
                      <a:gd name="connsiteX135" fmla="*/ 97675 w 1096537"/>
                      <a:gd name="connsiteY135" fmla="*/ 1102241 h 1459869"/>
                      <a:gd name="connsiteX136" fmla="*/ 27740 w 1096537"/>
                      <a:gd name="connsiteY136" fmla="*/ 862118 h 1459869"/>
                      <a:gd name="connsiteX137" fmla="*/ 89426 w 1096537"/>
                      <a:gd name="connsiteY137" fmla="*/ 654650 h 1459869"/>
                      <a:gd name="connsiteX138" fmla="*/ 108515 w 1096537"/>
                      <a:gd name="connsiteY138" fmla="*/ 629554 h 1459869"/>
                      <a:gd name="connsiteX139" fmla="*/ 98711 w 1096537"/>
                      <a:gd name="connsiteY139" fmla="*/ 599582 h 1459869"/>
                      <a:gd name="connsiteX140" fmla="*/ 91038 w 1096537"/>
                      <a:gd name="connsiteY140" fmla="*/ 571987 h 1459869"/>
                      <a:gd name="connsiteX141" fmla="*/ 89776 w 1096537"/>
                      <a:gd name="connsiteY141" fmla="*/ 568253 h 1459869"/>
                      <a:gd name="connsiteX142" fmla="*/ 46362 w 1096537"/>
                      <a:gd name="connsiteY142" fmla="*/ 480072 h 1459869"/>
                      <a:gd name="connsiteX143" fmla="*/ 20181 w 1096537"/>
                      <a:gd name="connsiteY143" fmla="*/ 439272 h 1459869"/>
                      <a:gd name="connsiteX144" fmla="*/ 265 w 1096537"/>
                      <a:gd name="connsiteY144" fmla="*/ 379573 h 1459869"/>
                      <a:gd name="connsiteX145" fmla="*/ 86699 w 1096537"/>
                      <a:gd name="connsiteY145" fmla="*/ 306147 h 1459869"/>
                      <a:gd name="connsiteX146" fmla="*/ 126824 w 1096537"/>
                      <a:gd name="connsiteY146" fmla="*/ 321122 h 1459869"/>
                      <a:gd name="connsiteX147" fmla="*/ 150495 w 1096537"/>
                      <a:gd name="connsiteY147" fmla="*/ 346289 h 1459869"/>
                      <a:gd name="connsiteX148" fmla="*/ 150816 w 1096537"/>
                      <a:gd name="connsiteY148" fmla="*/ 346289 h 1459869"/>
                      <a:gd name="connsiteX149" fmla="*/ 169313 w 1096537"/>
                      <a:gd name="connsiteY149" fmla="*/ 280944 h 1459869"/>
                      <a:gd name="connsiteX150" fmla="*/ 254098 w 1096537"/>
                      <a:gd name="connsiteY150" fmla="*/ 245711 h 1459869"/>
                      <a:gd name="connsiteX151" fmla="*/ 261173 w 1096537"/>
                      <a:gd name="connsiteY151" fmla="*/ 247655 h 1459869"/>
                      <a:gd name="connsiteX152" fmla="*/ 312789 w 1096537"/>
                      <a:gd name="connsiteY152" fmla="*/ 348868 h 1459869"/>
                      <a:gd name="connsiteX153" fmla="*/ 305141 w 1096537"/>
                      <a:gd name="connsiteY153" fmla="*/ 396675 h 1459869"/>
                      <a:gd name="connsiteX154" fmla="*/ 300873 w 1096537"/>
                      <a:gd name="connsiteY154" fmla="*/ 498250 h 1459869"/>
                      <a:gd name="connsiteX155" fmla="*/ 301087 w 1096537"/>
                      <a:gd name="connsiteY155" fmla="*/ 507657 h 1459869"/>
                      <a:gd name="connsiteX156" fmla="*/ 302527 w 1096537"/>
                      <a:gd name="connsiteY156" fmla="*/ 532557 h 1459869"/>
                      <a:gd name="connsiteX157" fmla="*/ 304017 w 1096537"/>
                      <a:gd name="connsiteY157" fmla="*/ 538061 h 1459869"/>
                      <a:gd name="connsiteX158" fmla="*/ 322537 w 1096537"/>
                      <a:gd name="connsiteY158" fmla="*/ 536803 h 1459869"/>
                      <a:gd name="connsiteX159" fmla="*/ 322662 w 1096537"/>
                      <a:gd name="connsiteY159" fmla="*/ 520457 h 1459869"/>
                      <a:gd name="connsiteX160" fmla="*/ 339861 w 1096537"/>
                      <a:gd name="connsiteY160" fmla="*/ 352419 h 1459869"/>
                      <a:gd name="connsiteX161" fmla="*/ 420446 w 1096537"/>
                      <a:gd name="connsiteY161" fmla="*/ 202576 h 1459869"/>
                      <a:gd name="connsiteX162" fmla="*/ 413776 w 1096537"/>
                      <a:gd name="connsiteY162" fmla="*/ 174882 h 1459869"/>
                      <a:gd name="connsiteX163" fmla="*/ 403105 w 1096537"/>
                      <a:gd name="connsiteY163" fmla="*/ 85955 h 1459869"/>
                      <a:gd name="connsiteX164" fmla="*/ 421464 w 1096537"/>
                      <a:gd name="connsiteY164" fmla="*/ 54497 h 1459869"/>
                      <a:gd name="connsiteX165" fmla="*/ 442583 w 1096537"/>
                      <a:gd name="connsiteY165" fmla="*/ 41652 h 1459869"/>
                      <a:gd name="connsiteX0" fmla="*/ 793390 w 1096537"/>
                      <a:gd name="connsiteY0" fmla="*/ 609213 h 1459869"/>
                      <a:gd name="connsiteX1" fmla="*/ 806350 w 1096537"/>
                      <a:gd name="connsiteY1" fmla="*/ 613377 h 1459869"/>
                      <a:gd name="connsiteX2" fmla="*/ 808404 w 1096537"/>
                      <a:gd name="connsiteY2" fmla="*/ 638446 h 1459869"/>
                      <a:gd name="connsiteX3" fmla="*/ 757519 w 1096537"/>
                      <a:gd name="connsiteY3" fmla="*/ 776746 h 1459869"/>
                      <a:gd name="connsiteX4" fmla="*/ 778862 w 1096537"/>
                      <a:gd name="connsiteY4" fmla="*/ 853902 h 1459869"/>
                      <a:gd name="connsiteX5" fmla="*/ 849756 w 1096537"/>
                      <a:gd name="connsiteY5" fmla="*/ 837894 h 1459869"/>
                      <a:gd name="connsiteX6" fmla="*/ 918443 w 1096537"/>
                      <a:gd name="connsiteY6" fmla="*/ 857458 h 1459869"/>
                      <a:gd name="connsiteX7" fmla="*/ 924517 w 1096537"/>
                      <a:gd name="connsiteY7" fmla="*/ 881869 h 1459869"/>
                      <a:gd name="connsiteX8" fmla="*/ 900107 w 1096537"/>
                      <a:gd name="connsiteY8" fmla="*/ 887942 h 1459869"/>
                      <a:gd name="connsiteX9" fmla="*/ 845237 w 1096537"/>
                      <a:gd name="connsiteY9" fmla="*/ 873217 h 1459869"/>
                      <a:gd name="connsiteX10" fmla="*/ 798016 w 1096537"/>
                      <a:gd name="connsiteY10" fmla="*/ 884635 h 1459869"/>
                      <a:gd name="connsiteX11" fmla="*/ 823344 w 1096537"/>
                      <a:gd name="connsiteY11" fmla="*/ 917360 h 1459869"/>
                      <a:gd name="connsiteX12" fmla="*/ 885593 w 1096537"/>
                      <a:gd name="connsiteY12" fmla="*/ 989498 h 1459869"/>
                      <a:gd name="connsiteX13" fmla="*/ 935730 w 1096537"/>
                      <a:gd name="connsiteY13" fmla="*/ 1047355 h 1459869"/>
                      <a:gd name="connsiteX14" fmla="*/ 976727 w 1096537"/>
                      <a:gd name="connsiteY14" fmla="*/ 1134255 h 1459869"/>
                      <a:gd name="connsiteX15" fmla="*/ 963477 w 1096537"/>
                      <a:gd name="connsiteY15" fmla="*/ 1155597 h 1459869"/>
                      <a:gd name="connsiteX16" fmla="*/ 959225 w 1096537"/>
                      <a:gd name="connsiteY16" fmla="*/ 1156060 h 1459869"/>
                      <a:gd name="connsiteX17" fmla="*/ 908252 w 1096537"/>
                      <a:gd name="connsiteY17" fmla="*/ 1070049 h 1459869"/>
                      <a:gd name="connsiteX18" fmla="*/ 858702 w 1096537"/>
                      <a:gd name="connsiteY18" fmla="*/ 1012887 h 1459869"/>
                      <a:gd name="connsiteX19" fmla="*/ 837359 w 1096537"/>
                      <a:gd name="connsiteY19" fmla="*/ 988449 h 1459869"/>
                      <a:gd name="connsiteX20" fmla="*/ 827329 w 1096537"/>
                      <a:gd name="connsiteY20" fmla="*/ 1058773 h 1459869"/>
                      <a:gd name="connsiteX21" fmla="*/ 798463 w 1096537"/>
                      <a:gd name="connsiteY21" fmla="*/ 1128029 h 1459869"/>
                      <a:gd name="connsiteX22" fmla="*/ 775749 w 1096537"/>
                      <a:gd name="connsiteY22" fmla="*/ 1181208 h 1459869"/>
                      <a:gd name="connsiteX23" fmla="*/ 767319 w 1096537"/>
                      <a:gd name="connsiteY23" fmla="*/ 1272912 h 1459869"/>
                      <a:gd name="connsiteX24" fmla="*/ 767319 w 1096537"/>
                      <a:gd name="connsiteY24" fmla="*/ 1272917 h 1459869"/>
                      <a:gd name="connsiteX25" fmla="*/ 749854 w 1096537"/>
                      <a:gd name="connsiteY25" fmla="*/ 1291018 h 1459869"/>
                      <a:gd name="connsiteX26" fmla="*/ 749533 w 1096537"/>
                      <a:gd name="connsiteY26" fmla="*/ 1291018 h 1459869"/>
                      <a:gd name="connsiteX27" fmla="*/ 731748 w 1096537"/>
                      <a:gd name="connsiteY27" fmla="*/ 1273552 h 1459869"/>
                      <a:gd name="connsiteX28" fmla="*/ 741476 w 1096537"/>
                      <a:gd name="connsiteY28" fmla="*/ 1171729 h 1459869"/>
                      <a:gd name="connsiteX29" fmla="*/ 766555 w 1096537"/>
                      <a:gd name="connsiteY29" fmla="*/ 1112342 h 1459869"/>
                      <a:gd name="connsiteX30" fmla="*/ 793072 w 1096537"/>
                      <a:gd name="connsiteY30" fmla="*/ 1049312 h 1459869"/>
                      <a:gd name="connsiteX31" fmla="*/ 794105 w 1096537"/>
                      <a:gd name="connsiteY31" fmla="*/ 937706 h 1459869"/>
                      <a:gd name="connsiteX32" fmla="*/ 721948 w 1096537"/>
                      <a:gd name="connsiteY32" fmla="*/ 777032 h 1459869"/>
                      <a:gd name="connsiteX33" fmla="*/ 781280 w 1096537"/>
                      <a:gd name="connsiteY33" fmla="*/ 615431 h 1459869"/>
                      <a:gd name="connsiteX34" fmla="*/ 793390 w 1096537"/>
                      <a:gd name="connsiteY34" fmla="*/ 609213 h 1459869"/>
                      <a:gd name="connsiteX35" fmla="*/ 70853 w 1096537"/>
                      <a:gd name="connsiteY35" fmla="*/ 342625 h 1459869"/>
                      <a:gd name="connsiteX36" fmla="*/ 49895 w 1096537"/>
                      <a:gd name="connsiteY36" fmla="*/ 353334 h 1459869"/>
                      <a:gd name="connsiteX37" fmla="*/ 47055 w 1096537"/>
                      <a:gd name="connsiteY37" fmla="*/ 416150 h 1459869"/>
                      <a:gd name="connsiteX38" fmla="*/ 48265 w 1096537"/>
                      <a:gd name="connsiteY38" fmla="*/ 417609 h 1459869"/>
                      <a:gd name="connsiteX39" fmla="*/ 76597 w 1096537"/>
                      <a:gd name="connsiteY39" fmla="*/ 461558 h 1459869"/>
                      <a:gd name="connsiteX40" fmla="*/ 124031 w 1096537"/>
                      <a:gd name="connsiteY40" fmla="*/ 558577 h 1459869"/>
                      <a:gd name="connsiteX41" fmla="*/ 126699 w 1096537"/>
                      <a:gd name="connsiteY41" fmla="*/ 566723 h 1459869"/>
                      <a:gd name="connsiteX42" fmla="*/ 131379 w 1096537"/>
                      <a:gd name="connsiteY42" fmla="*/ 584431 h 1459869"/>
                      <a:gd name="connsiteX43" fmla="*/ 136696 w 1096537"/>
                      <a:gd name="connsiteY43" fmla="*/ 601470 h 1459869"/>
                      <a:gd name="connsiteX44" fmla="*/ 178777 w 1096537"/>
                      <a:gd name="connsiteY44" fmla="*/ 566308 h 1459869"/>
                      <a:gd name="connsiteX45" fmla="*/ 260163 w 1096537"/>
                      <a:gd name="connsiteY45" fmla="*/ 542884 h 1459869"/>
                      <a:gd name="connsiteX46" fmla="*/ 268250 w 1096537"/>
                      <a:gd name="connsiteY46" fmla="*/ 541936 h 1459869"/>
                      <a:gd name="connsiteX47" fmla="*/ 267721 w 1096537"/>
                      <a:gd name="connsiteY47" fmla="*/ 539902 h 1459869"/>
                      <a:gd name="connsiteX48" fmla="*/ 265533 w 1096537"/>
                      <a:gd name="connsiteY48" fmla="*/ 508101 h 1459869"/>
                      <a:gd name="connsiteX49" fmla="*/ 265337 w 1096537"/>
                      <a:gd name="connsiteY49" fmla="*/ 500063 h 1459869"/>
                      <a:gd name="connsiteX50" fmla="*/ 269926 w 1096537"/>
                      <a:gd name="connsiteY50" fmla="*/ 391749 h 1459869"/>
                      <a:gd name="connsiteX51" fmla="*/ 276792 w 1096537"/>
                      <a:gd name="connsiteY51" fmla="*/ 347551 h 1459869"/>
                      <a:gd name="connsiteX52" fmla="*/ 278783 w 1096537"/>
                      <a:gd name="connsiteY52" fmla="*/ 338374 h 1459869"/>
                      <a:gd name="connsiteX53" fmla="*/ 258383 w 1096537"/>
                      <a:gd name="connsiteY53" fmla="*/ 284690 h 1459869"/>
                      <a:gd name="connsiteX54" fmla="*/ 197948 w 1096537"/>
                      <a:gd name="connsiteY54" fmla="*/ 302055 h 1459869"/>
                      <a:gd name="connsiteX55" fmla="*/ 181816 w 1096537"/>
                      <a:gd name="connsiteY55" fmla="*/ 379513 h 1459869"/>
                      <a:gd name="connsiteX56" fmla="*/ 179592 w 1096537"/>
                      <a:gd name="connsiteY56" fmla="*/ 398329 h 1459869"/>
                      <a:gd name="connsiteX57" fmla="*/ 171291 w 1096537"/>
                      <a:gd name="connsiteY57" fmla="*/ 411606 h 1459869"/>
                      <a:gd name="connsiteX58" fmla="*/ 146796 w 1096537"/>
                      <a:gd name="connsiteY58" fmla="*/ 405888 h 1459869"/>
                      <a:gd name="connsiteX59" fmla="*/ 104271 w 1096537"/>
                      <a:gd name="connsiteY59" fmla="*/ 348974 h 1459869"/>
                      <a:gd name="connsiteX60" fmla="*/ 80012 w 1096537"/>
                      <a:gd name="connsiteY60" fmla="*/ 341683 h 1459869"/>
                      <a:gd name="connsiteX61" fmla="*/ 70853 w 1096537"/>
                      <a:gd name="connsiteY61" fmla="*/ 342625 h 1459869"/>
                      <a:gd name="connsiteX62" fmla="*/ 442583 w 1096537"/>
                      <a:gd name="connsiteY62" fmla="*/ 41652 h 1459869"/>
                      <a:gd name="connsiteX63" fmla="*/ 509428 w 1096537"/>
                      <a:gd name="connsiteY63" fmla="*/ 57996 h 1459869"/>
                      <a:gd name="connsiteX64" fmla="*/ 547477 w 1096537"/>
                      <a:gd name="connsiteY64" fmla="*/ 4966 h 1459869"/>
                      <a:gd name="connsiteX65" fmla="*/ 629552 w 1096537"/>
                      <a:gd name="connsiteY65" fmla="*/ 38237 h 1459869"/>
                      <a:gd name="connsiteX66" fmla="*/ 640082 w 1096537"/>
                      <a:gd name="connsiteY66" fmla="*/ 22496 h 1459869"/>
                      <a:gd name="connsiteX67" fmla="*/ 715211 w 1096537"/>
                      <a:gd name="connsiteY67" fmla="*/ 9149 h 1459869"/>
                      <a:gd name="connsiteX68" fmla="*/ 741352 w 1096537"/>
                      <a:gd name="connsiteY68" fmla="*/ 93213 h 1459869"/>
                      <a:gd name="connsiteX69" fmla="*/ 725647 w 1096537"/>
                      <a:gd name="connsiteY69" fmla="*/ 141481 h 1459869"/>
                      <a:gd name="connsiteX70" fmla="*/ 721841 w 1096537"/>
                      <a:gd name="connsiteY70" fmla="*/ 155052 h 1459869"/>
                      <a:gd name="connsiteX71" fmla="*/ 776107 w 1096537"/>
                      <a:gd name="connsiteY71" fmla="*/ 208982 h 1459869"/>
                      <a:gd name="connsiteX72" fmla="*/ 746499 w 1096537"/>
                      <a:gd name="connsiteY72" fmla="*/ 226613 h 1459869"/>
                      <a:gd name="connsiteX73" fmla="*/ 691607 w 1096537"/>
                      <a:gd name="connsiteY73" fmla="*/ 176894 h 1459869"/>
                      <a:gd name="connsiteX74" fmla="*/ 681522 w 1096537"/>
                      <a:gd name="connsiteY74" fmla="*/ 169973 h 1459869"/>
                      <a:gd name="connsiteX75" fmla="*/ 684367 w 1096537"/>
                      <a:gd name="connsiteY75" fmla="*/ 158075 h 1459869"/>
                      <a:gd name="connsiteX76" fmla="*/ 691588 w 1096537"/>
                      <a:gd name="connsiteY76" fmla="*/ 131166 h 1459869"/>
                      <a:gd name="connsiteX77" fmla="*/ 708769 w 1096537"/>
                      <a:gd name="connsiteY77" fmla="*/ 78823 h 1459869"/>
                      <a:gd name="connsiteX78" fmla="*/ 709622 w 1096537"/>
                      <a:gd name="connsiteY78" fmla="*/ 77044 h 1459869"/>
                      <a:gd name="connsiteX79" fmla="*/ 704123 w 1096537"/>
                      <a:gd name="connsiteY79" fmla="*/ 44502 h 1459869"/>
                      <a:gd name="connsiteX80" fmla="*/ 666440 w 1096537"/>
                      <a:gd name="connsiteY80" fmla="*/ 46346 h 1459869"/>
                      <a:gd name="connsiteX81" fmla="*/ 640491 w 1096537"/>
                      <a:gd name="connsiteY81" fmla="*/ 115799 h 1459869"/>
                      <a:gd name="connsiteX82" fmla="*/ 636400 w 1096537"/>
                      <a:gd name="connsiteY82" fmla="*/ 131131 h 1459869"/>
                      <a:gd name="connsiteX83" fmla="*/ 631313 w 1096537"/>
                      <a:gd name="connsiteY83" fmla="*/ 151051 h 1459869"/>
                      <a:gd name="connsiteX84" fmla="*/ 597004 w 1096537"/>
                      <a:gd name="connsiteY84" fmla="*/ 148472 h 1459869"/>
                      <a:gd name="connsiteX85" fmla="*/ 595990 w 1096537"/>
                      <a:gd name="connsiteY85" fmla="*/ 129460 h 1459869"/>
                      <a:gd name="connsiteX86" fmla="*/ 595901 w 1096537"/>
                      <a:gd name="connsiteY86" fmla="*/ 124390 h 1459869"/>
                      <a:gd name="connsiteX87" fmla="*/ 597680 w 1096537"/>
                      <a:gd name="connsiteY87" fmla="*/ 69254 h 1459869"/>
                      <a:gd name="connsiteX88" fmla="*/ 597999 w 1096537"/>
                      <a:gd name="connsiteY88" fmla="*/ 67370 h 1459869"/>
                      <a:gd name="connsiteX89" fmla="*/ 583498 w 1096537"/>
                      <a:gd name="connsiteY89" fmla="*/ 37587 h 1459869"/>
                      <a:gd name="connsiteX90" fmla="*/ 547898 w 1096537"/>
                      <a:gd name="connsiteY90" fmla="*/ 50081 h 1459869"/>
                      <a:gd name="connsiteX91" fmla="*/ 542563 w 1096537"/>
                      <a:gd name="connsiteY91" fmla="*/ 123998 h 1459869"/>
                      <a:gd name="connsiteX92" fmla="*/ 542972 w 1096537"/>
                      <a:gd name="connsiteY92" fmla="*/ 146853 h 1459869"/>
                      <a:gd name="connsiteX93" fmla="*/ 543435 w 1096537"/>
                      <a:gd name="connsiteY93" fmla="*/ 159108 h 1459869"/>
                      <a:gd name="connsiteX94" fmla="*/ 529206 w 1096537"/>
                      <a:gd name="connsiteY94" fmla="*/ 165119 h 1459869"/>
                      <a:gd name="connsiteX95" fmla="*/ 525186 w 1096537"/>
                      <a:gd name="connsiteY95" fmla="*/ 166809 h 1459869"/>
                      <a:gd name="connsiteX96" fmla="*/ 504893 w 1096537"/>
                      <a:gd name="connsiteY96" fmla="*/ 176324 h 1459869"/>
                      <a:gd name="connsiteX97" fmla="*/ 500251 w 1096537"/>
                      <a:gd name="connsiteY97" fmla="*/ 154395 h 1459869"/>
                      <a:gd name="connsiteX98" fmla="*/ 490487 w 1096537"/>
                      <a:gd name="connsiteY98" fmla="*/ 102140 h 1459869"/>
                      <a:gd name="connsiteX99" fmla="*/ 490362 w 1096537"/>
                      <a:gd name="connsiteY99" fmla="*/ 100131 h 1459869"/>
                      <a:gd name="connsiteX100" fmla="*/ 469727 w 1096537"/>
                      <a:gd name="connsiteY100" fmla="*/ 74107 h 1459869"/>
                      <a:gd name="connsiteX101" fmla="*/ 437699 w 1096537"/>
                      <a:gd name="connsiteY101" fmla="*/ 94047 h 1459869"/>
                      <a:gd name="connsiteX102" fmla="*/ 448371 w 1096537"/>
                      <a:gd name="connsiteY102" fmla="*/ 167395 h 1459869"/>
                      <a:gd name="connsiteX103" fmla="*/ 457157 w 1096537"/>
                      <a:gd name="connsiteY103" fmla="*/ 202557 h 1459869"/>
                      <a:gd name="connsiteX104" fmla="*/ 459931 w 1096537"/>
                      <a:gd name="connsiteY104" fmla="*/ 212358 h 1459869"/>
                      <a:gd name="connsiteX105" fmla="*/ 452817 w 1096537"/>
                      <a:gd name="connsiteY105" fmla="*/ 219721 h 1459869"/>
                      <a:gd name="connsiteX106" fmla="*/ 373955 w 1096537"/>
                      <a:gd name="connsiteY106" fmla="*/ 361739 h 1459869"/>
                      <a:gd name="connsiteX107" fmla="*/ 357947 w 1096537"/>
                      <a:gd name="connsiteY107" fmla="*/ 520634 h 1459869"/>
                      <a:gd name="connsiteX108" fmla="*/ 357628 w 1096537"/>
                      <a:gd name="connsiteY108" fmla="*/ 552951 h 1459869"/>
                      <a:gd name="connsiteX109" fmla="*/ 357468 w 1096537"/>
                      <a:gd name="connsiteY109" fmla="*/ 561845 h 1459869"/>
                      <a:gd name="connsiteX110" fmla="*/ 349500 w 1096537"/>
                      <a:gd name="connsiteY110" fmla="*/ 568638 h 1459869"/>
                      <a:gd name="connsiteX111" fmla="*/ 332000 w 1096537"/>
                      <a:gd name="connsiteY111" fmla="*/ 572017 h 1459869"/>
                      <a:gd name="connsiteX112" fmla="*/ 264876 w 1096537"/>
                      <a:gd name="connsiteY112" fmla="*/ 578011 h 1459869"/>
                      <a:gd name="connsiteX113" fmla="*/ 144699 w 1096537"/>
                      <a:gd name="connsiteY113" fmla="*/ 640172 h 1459869"/>
                      <a:gd name="connsiteX114" fmla="*/ 62992 w 1096537"/>
                      <a:gd name="connsiteY114" fmla="*/ 863505 h 1459869"/>
                      <a:gd name="connsiteX115" fmla="*/ 126326 w 1096537"/>
                      <a:gd name="connsiteY115" fmla="*/ 1081272 h 1459869"/>
                      <a:gd name="connsiteX116" fmla="*/ 227704 w 1096537"/>
                      <a:gd name="connsiteY116" fmla="*/ 1205967 h 1459869"/>
                      <a:gd name="connsiteX117" fmla="*/ 304966 w 1096537"/>
                      <a:gd name="connsiteY117" fmla="*/ 1269498 h 1459869"/>
                      <a:gd name="connsiteX118" fmla="*/ 624856 w 1096537"/>
                      <a:gd name="connsiteY118" fmla="*/ 1414272 h 1459869"/>
                      <a:gd name="connsiteX119" fmla="*/ 945318 w 1096537"/>
                      <a:gd name="connsiteY119" fmla="*/ 1384624 h 1459869"/>
                      <a:gd name="connsiteX120" fmla="*/ 1053311 w 1096537"/>
                      <a:gd name="connsiteY120" fmla="*/ 1162837 h 1459869"/>
                      <a:gd name="connsiteX121" fmla="*/ 1024338 w 1096537"/>
                      <a:gd name="connsiteY121" fmla="*/ 804298 h 1459869"/>
                      <a:gd name="connsiteX122" fmla="*/ 877572 w 1096537"/>
                      <a:gd name="connsiteY122" fmla="*/ 531485 h 1459869"/>
                      <a:gd name="connsiteX123" fmla="*/ 795268 w 1096537"/>
                      <a:gd name="connsiteY123" fmla="*/ 473406 h 1459869"/>
                      <a:gd name="connsiteX124" fmla="*/ 829203 w 1096537"/>
                      <a:gd name="connsiteY124" fmla="*/ 442867 h 1459869"/>
                      <a:gd name="connsiteX125" fmla="*/ 902720 w 1096537"/>
                      <a:gd name="connsiteY125" fmla="*/ 506425 h 1459869"/>
                      <a:gd name="connsiteX126" fmla="*/ 1058328 w 1096537"/>
                      <a:gd name="connsiteY126" fmla="*/ 793804 h 1459869"/>
                      <a:gd name="connsiteX127" fmla="*/ 1088617 w 1096537"/>
                      <a:gd name="connsiteY127" fmla="*/ 1167354 h 1459869"/>
                      <a:gd name="connsiteX128" fmla="*/ 965397 w 1096537"/>
                      <a:gd name="connsiteY128" fmla="*/ 1413952 h 1459869"/>
                      <a:gd name="connsiteX129" fmla="*/ 738578 w 1096537"/>
                      <a:gd name="connsiteY129" fmla="*/ 1459857 h 1459869"/>
                      <a:gd name="connsiteX130" fmla="*/ 618063 w 1096537"/>
                      <a:gd name="connsiteY130" fmla="*/ 1449186 h 1459869"/>
                      <a:gd name="connsiteX131" fmla="*/ 283534 w 1096537"/>
                      <a:gd name="connsiteY131" fmla="*/ 1297882 h 1459869"/>
                      <a:gd name="connsiteX132" fmla="*/ 203053 w 1096537"/>
                      <a:gd name="connsiteY132" fmla="*/ 1231561 h 1459869"/>
                      <a:gd name="connsiteX133" fmla="*/ 173814 w 1096537"/>
                      <a:gd name="connsiteY133" fmla="*/ 1199261 h 1459869"/>
                      <a:gd name="connsiteX134" fmla="*/ 97675 w 1096537"/>
                      <a:gd name="connsiteY134" fmla="*/ 1102241 h 1459869"/>
                      <a:gd name="connsiteX135" fmla="*/ 27740 w 1096537"/>
                      <a:gd name="connsiteY135" fmla="*/ 862118 h 1459869"/>
                      <a:gd name="connsiteX136" fmla="*/ 89426 w 1096537"/>
                      <a:gd name="connsiteY136" fmla="*/ 654650 h 1459869"/>
                      <a:gd name="connsiteX137" fmla="*/ 108515 w 1096537"/>
                      <a:gd name="connsiteY137" fmla="*/ 629554 h 1459869"/>
                      <a:gd name="connsiteX138" fmla="*/ 98711 w 1096537"/>
                      <a:gd name="connsiteY138" fmla="*/ 599582 h 1459869"/>
                      <a:gd name="connsiteX139" fmla="*/ 91038 w 1096537"/>
                      <a:gd name="connsiteY139" fmla="*/ 571987 h 1459869"/>
                      <a:gd name="connsiteX140" fmla="*/ 89776 w 1096537"/>
                      <a:gd name="connsiteY140" fmla="*/ 568253 h 1459869"/>
                      <a:gd name="connsiteX141" fmla="*/ 46362 w 1096537"/>
                      <a:gd name="connsiteY141" fmla="*/ 480072 h 1459869"/>
                      <a:gd name="connsiteX142" fmla="*/ 20181 w 1096537"/>
                      <a:gd name="connsiteY142" fmla="*/ 439272 h 1459869"/>
                      <a:gd name="connsiteX143" fmla="*/ 265 w 1096537"/>
                      <a:gd name="connsiteY143" fmla="*/ 379573 h 1459869"/>
                      <a:gd name="connsiteX144" fmla="*/ 86699 w 1096537"/>
                      <a:gd name="connsiteY144" fmla="*/ 306147 h 1459869"/>
                      <a:gd name="connsiteX145" fmla="*/ 126824 w 1096537"/>
                      <a:gd name="connsiteY145" fmla="*/ 321122 h 1459869"/>
                      <a:gd name="connsiteX146" fmla="*/ 150495 w 1096537"/>
                      <a:gd name="connsiteY146" fmla="*/ 346289 h 1459869"/>
                      <a:gd name="connsiteX147" fmla="*/ 150816 w 1096537"/>
                      <a:gd name="connsiteY147" fmla="*/ 346289 h 1459869"/>
                      <a:gd name="connsiteX148" fmla="*/ 169313 w 1096537"/>
                      <a:gd name="connsiteY148" fmla="*/ 280944 h 1459869"/>
                      <a:gd name="connsiteX149" fmla="*/ 254098 w 1096537"/>
                      <a:gd name="connsiteY149" fmla="*/ 245711 h 1459869"/>
                      <a:gd name="connsiteX150" fmla="*/ 261173 w 1096537"/>
                      <a:gd name="connsiteY150" fmla="*/ 247655 h 1459869"/>
                      <a:gd name="connsiteX151" fmla="*/ 312789 w 1096537"/>
                      <a:gd name="connsiteY151" fmla="*/ 348868 h 1459869"/>
                      <a:gd name="connsiteX152" fmla="*/ 305141 w 1096537"/>
                      <a:gd name="connsiteY152" fmla="*/ 396675 h 1459869"/>
                      <a:gd name="connsiteX153" fmla="*/ 300873 w 1096537"/>
                      <a:gd name="connsiteY153" fmla="*/ 498250 h 1459869"/>
                      <a:gd name="connsiteX154" fmla="*/ 301087 w 1096537"/>
                      <a:gd name="connsiteY154" fmla="*/ 507657 h 1459869"/>
                      <a:gd name="connsiteX155" fmla="*/ 302527 w 1096537"/>
                      <a:gd name="connsiteY155" fmla="*/ 532557 h 1459869"/>
                      <a:gd name="connsiteX156" fmla="*/ 304017 w 1096537"/>
                      <a:gd name="connsiteY156" fmla="*/ 538061 h 1459869"/>
                      <a:gd name="connsiteX157" fmla="*/ 322537 w 1096537"/>
                      <a:gd name="connsiteY157" fmla="*/ 536803 h 1459869"/>
                      <a:gd name="connsiteX158" fmla="*/ 322662 w 1096537"/>
                      <a:gd name="connsiteY158" fmla="*/ 520457 h 1459869"/>
                      <a:gd name="connsiteX159" fmla="*/ 339861 w 1096537"/>
                      <a:gd name="connsiteY159" fmla="*/ 352419 h 1459869"/>
                      <a:gd name="connsiteX160" fmla="*/ 420446 w 1096537"/>
                      <a:gd name="connsiteY160" fmla="*/ 202576 h 1459869"/>
                      <a:gd name="connsiteX161" fmla="*/ 413776 w 1096537"/>
                      <a:gd name="connsiteY161" fmla="*/ 174882 h 1459869"/>
                      <a:gd name="connsiteX162" fmla="*/ 403105 w 1096537"/>
                      <a:gd name="connsiteY162" fmla="*/ 85955 h 1459869"/>
                      <a:gd name="connsiteX163" fmla="*/ 421464 w 1096537"/>
                      <a:gd name="connsiteY163" fmla="*/ 54497 h 1459869"/>
                      <a:gd name="connsiteX164" fmla="*/ 442583 w 1096537"/>
                      <a:gd name="connsiteY164" fmla="*/ 41652 h 1459869"/>
                      <a:gd name="connsiteX0" fmla="*/ 793390 w 1096537"/>
                      <a:gd name="connsiteY0" fmla="*/ 609213 h 1459869"/>
                      <a:gd name="connsiteX1" fmla="*/ 806350 w 1096537"/>
                      <a:gd name="connsiteY1" fmla="*/ 613377 h 1459869"/>
                      <a:gd name="connsiteX2" fmla="*/ 808404 w 1096537"/>
                      <a:gd name="connsiteY2" fmla="*/ 638446 h 1459869"/>
                      <a:gd name="connsiteX3" fmla="*/ 757519 w 1096537"/>
                      <a:gd name="connsiteY3" fmla="*/ 776746 h 1459869"/>
                      <a:gd name="connsiteX4" fmla="*/ 778862 w 1096537"/>
                      <a:gd name="connsiteY4" fmla="*/ 853902 h 1459869"/>
                      <a:gd name="connsiteX5" fmla="*/ 849756 w 1096537"/>
                      <a:gd name="connsiteY5" fmla="*/ 837894 h 1459869"/>
                      <a:gd name="connsiteX6" fmla="*/ 918443 w 1096537"/>
                      <a:gd name="connsiteY6" fmla="*/ 857458 h 1459869"/>
                      <a:gd name="connsiteX7" fmla="*/ 924517 w 1096537"/>
                      <a:gd name="connsiteY7" fmla="*/ 881869 h 1459869"/>
                      <a:gd name="connsiteX8" fmla="*/ 900107 w 1096537"/>
                      <a:gd name="connsiteY8" fmla="*/ 887942 h 1459869"/>
                      <a:gd name="connsiteX9" fmla="*/ 845237 w 1096537"/>
                      <a:gd name="connsiteY9" fmla="*/ 873217 h 1459869"/>
                      <a:gd name="connsiteX10" fmla="*/ 798016 w 1096537"/>
                      <a:gd name="connsiteY10" fmla="*/ 884635 h 1459869"/>
                      <a:gd name="connsiteX11" fmla="*/ 823344 w 1096537"/>
                      <a:gd name="connsiteY11" fmla="*/ 917360 h 1459869"/>
                      <a:gd name="connsiteX12" fmla="*/ 885593 w 1096537"/>
                      <a:gd name="connsiteY12" fmla="*/ 989498 h 1459869"/>
                      <a:gd name="connsiteX13" fmla="*/ 935730 w 1096537"/>
                      <a:gd name="connsiteY13" fmla="*/ 1047355 h 1459869"/>
                      <a:gd name="connsiteX14" fmla="*/ 976727 w 1096537"/>
                      <a:gd name="connsiteY14" fmla="*/ 1134255 h 1459869"/>
                      <a:gd name="connsiteX15" fmla="*/ 963477 w 1096537"/>
                      <a:gd name="connsiteY15" fmla="*/ 1155597 h 1459869"/>
                      <a:gd name="connsiteX16" fmla="*/ 908252 w 1096537"/>
                      <a:gd name="connsiteY16" fmla="*/ 1070049 h 1459869"/>
                      <a:gd name="connsiteX17" fmla="*/ 858702 w 1096537"/>
                      <a:gd name="connsiteY17" fmla="*/ 1012887 h 1459869"/>
                      <a:gd name="connsiteX18" fmla="*/ 837359 w 1096537"/>
                      <a:gd name="connsiteY18" fmla="*/ 988449 h 1459869"/>
                      <a:gd name="connsiteX19" fmla="*/ 827329 w 1096537"/>
                      <a:gd name="connsiteY19" fmla="*/ 1058773 h 1459869"/>
                      <a:gd name="connsiteX20" fmla="*/ 798463 w 1096537"/>
                      <a:gd name="connsiteY20" fmla="*/ 1128029 h 1459869"/>
                      <a:gd name="connsiteX21" fmla="*/ 775749 w 1096537"/>
                      <a:gd name="connsiteY21" fmla="*/ 1181208 h 1459869"/>
                      <a:gd name="connsiteX22" fmla="*/ 767319 w 1096537"/>
                      <a:gd name="connsiteY22" fmla="*/ 1272912 h 1459869"/>
                      <a:gd name="connsiteX23" fmla="*/ 767319 w 1096537"/>
                      <a:gd name="connsiteY23" fmla="*/ 1272917 h 1459869"/>
                      <a:gd name="connsiteX24" fmla="*/ 749854 w 1096537"/>
                      <a:gd name="connsiteY24" fmla="*/ 1291018 h 1459869"/>
                      <a:gd name="connsiteX25" fmla="*/ 749533 w 1096537"/>
                      <a:gd name="connsiteY25" fmla="*/ 1291018 h 1459869"/>
                      <a:gd name="connsiteX26" fmla="*/ 731748 w 1096537"/>
                      <a:gd name="connsiteY26" fmla="*/ 1273552 h 1459869"/>
                      <a:gd name="connsiteX27" fmla="*/ 741476 w 1096537"/>
                      <a:gd name="connsiteY27" fmla="*/ 1171729 h 1459869"/>
                      <a:gd name="connsiteX28" fmla="*/ 766555 w 1096537"/>
                      <a:gd name="connsiteY28" fmla="*/ 1112342 h 1459869"/>
                      <a:gd name="connsiteX29" fmla="*/ 793072 w 1096537"/>
                      <a:gd name="connsiteY29" fmla="*/ 1049312 h 1459869"/>
                      <a:gd name="connsiteX30" fmla="*/ 794105 w 1096537"/>
                      <a:gd name="connsiteY30" fmla="*/ 937706 h 1459869"/>
                      <a:gd name="connsiteX31" fmla="*/ 721948 w 1096537"/>
                      <a:gd name="connsiteY31" fmla="*/ 777032 h 1459869"/>
                      <a:gd name="connsiteX32" fmla="*/ 781280 w 1096537"/>
                      <a:gd name="connsiteY32" fmla="*/ 615431 h 1459869"/>
                      <a:gd name="connsiteX33" fmla="*/ 793390 w 1096537"/>
                      <a:gd name="connsiteY33" fmla="*/ 609213 h 1459869"/>
                      <a:gd name="connsiteX34" fmla="*/ 70853 w 1096537"/>
                      <a:gd name="connsiteY34" fmla="*/ 342625 h 1459869"/>
                      <a:gd name="connsiteX35" fmla="*/ 49895 w 1096537"/>
                      <a:gd name="connsiteY35" fmla="*/ 353334 h 1459869"/>
                      <a:gd name="connsiteX36" fmla="*/ 47055 w 1096537"/>
                      <a:gd name="connsiteY36" fmla="*/ 416150 h 1459869"/>
                      <a:gd name="connsiteX37" fmla="*/ 48265 w 1096537"/>
                      <a:gd name="connsiteY37" fmla="*/ 417609 h 1459869"/>
                      <a:gd name="connsiteX38" fmla="*/ 76597 w 1096537"/>
                      <a:gd name="connsiteY38" fmla="*/ 461558 h 1459869"/>
                      <a:gd name="connsiteX39" fmla="*/ 124031 w 1096537"/>
                      <a:gd name="connsiteY39" fmla="*/ 558577 h 1459869"/>
                      <a:gd name="connsiteX40" fmla="*/ 126699 w 1096537"/>
                      <a:gd name="connsiteY40" fmla="*/ 566723 h 1459869"/>
                      <a:gd name="connsiteX41" fmla="*/ 131379 w 1096537"/>
                      <a:gd name="connsiteY41" fmla="*/ 584431 h 1459869"/>
                      <a:gd name="connsiteX42" fmla="*/ 136696 w 1096537"/>
                      <a:gd name="connsiteY42" fmla="*/ 601470 h 1459869"/>
                      <a:gd name="connsiteX43" fmla="*/ 178777 w 1096537"/>
                      <a:gd name="connsiteY43" fmla="*/ 566308 h 1459869"/>
                      <a:gd name="connsiteX44" fmla="*/ 260163 w 1096537"/>
                      <a:gd name="connsiteY44" fmla="*/ 542884 h 1459869"/>
                      <a:gd name="connsiteX45" fmla="*/ 268250 w 1096537"/>
                      <a:gd name="connsiteY45" fmla="*/ 541936 h 1459869"/>
                      <a:gd name="connsiteX46" fmla="*/ 267721 w 1096537"/>
                      <a:gd name="connsiteY46" fmla="*/ 539902 h 1459869"/>
                      <a:gd name="connsiteX47" fmla="*/ 265533 w 1096537"/>
                      <a:gd name="connsiteY47" fmla="*/ 508101 h 1459869"/>
                      <a:gd name="connsiteX48" fmla="*/ 265337 w 1096537"/>
                      <a:gd name="connsiteY48" fmla="*/ 500063 h 1459869"/>
                      <a:gd name="connsiteX49" fmla="*/ 269926 w 1096537"/>
                      <a:gd name="connsiteY49" fmla="*/ 391749 h 1459869"/>
                      <a:gd name="connsiteX50" fmla="*/ 276792 w 1096537"/>
                      <a:gd name="connsiteY50" fmla="*/ 347551 h 1459869"/>
                      <a:gd name="connsiteX51" fmla="*/ 278783 w 1096537"/>
                      <a:gd name="connsiteY51" fmla="*/ 338374 h 1459869"/>
                      <a:gd name="connsiteX52" fmla="*/ 258383 w 1096537"/>
                      <a:gd name="connsiteY52" fmla="*/ 284690 h 1459869"/>
                      <a:gd name="connsiteX53" fmla="*/ 197948 w 1096537"/>
                      <a:gd name="connsiteY53" fmla="*/ 302055 h 1459869"/>
                      <a:gd name="connsiteX54" fmla="*/ 181816 w 1096537"/>
                      <a:gd name="connsiteY54" fmla="*/ 379513 h 1459869"/>
                      <a:gd name="connsiteX55" fmla="*/ 179592 w 1096537"/>
                      <a:gd name="connsiteY55" fmla="*/ 398329 h 1459869"/>
                      <a:gd name="connsiteX56" fmla="*/ 171291 w 1096537"/>
                      <a:gd name="connsiteY56" fmla="*/ 411606 h 1459869"/>
                      <a:gd name="connsiteX57" fmla="*/ 146796 w 1096537"/>
                      <a:gd name="connsiteY57" fmla="*/ 405888 h 1459869"/>
                      <a:gd name="connsiteX58" fmla="*/ 104271 w 1096537"/>
                      <a:gd name="connsiteY58" fmla="*/ 348974 h 1459869"/>
                      <a:gd name="connsiteX59" fmla="*/ 80012 w 1096537"/>
                      <a:gd name="connsiteY59" fmla="*/ 341683 h 1459869"/>
                      <a:gd name="connsiteX60" fmla="*/ 70853 w 1096537"/>
                      <a:gd name="connsiteY60" fmla="*/ 342625 h 1459869"/>
                      <a:gd name="connsiteX61" fmla="*/ 442583 w 1096537"/>
                      <a:gd name="connsiteY61" fmla="*/ 41652 h 1459869"/>
                      <a:gd name="connsiteX62" fmla="*/ 509428 w 1096537"/>
                      <a:gd name="connsiteY62" fmla="*/ 57996 h 1459869"/>
                      <a:gd name="connsiteX63" fmla="*/ 547477 w 1096537"/>
                      <a:gd name="connsiteY63" fmla="*/ 4966 h 1459869"/>
                      <a:gd name="connsiteX64" fmla="*/ 629552 w 1096537"/>
                      <a:gd name="connsiteY64" fmla="*/ 38237 h 1459869"/>
                      <a:gd name="connsiteX65" fmla="*/ 640082 w 1096537"/>
                      <a:gd name="connsiteY65" fmla="*/ 22496 h 1459869"/>
                      <a:gd name="connsiteX66" fmla="*/ 715211 w 1096537"/>
                      <a:gd name="connsiteY66" fmla="*/ 9149 h 1459869"/>
                      <a:gd name="connsiteX67" fmla="*/ 741352 w 1096537"/>
                      <a:gd name="connsiteY67" fmla="*/ 93213 h 1459869"/>
                      <a:gd name="connsiteX68" fmla="*/ 725647 w 1096537"/>
                      <a:gd name="connsiteY68" fmla="*/ 141481 h 1459869"/>
                      <a:gd name="connsiteX69" fmla="*/ 721841 w 1096537"/>
                      <a:gd name="connsiteY69" fmla="*/ 155052 h 1459869"/>
                      <a:gd name="connsiteX70" fmla="*/ 776107 w 1096537"/>
                      <a:gd name="connsiteY70" fmla="*/ 208982 h 1459869"/>
                      <a:gd name="connsiteX71" fmla="*/ 746499 w 1096537"/>
                      <a:gd name="connsiteY71" fmla="*/ 226613 h 1459869"/>
                      <a:gd name="connsiteX72" fmla="*/ 691607 w 1096537"/>
                      <a:gd name="connsiteY72" fmla="*/ 176894 h 1459869"/>
                      <a:gd name="connsiteX73" fmla="*/ 681522 w 1096537"/>
                      <a:gd name="connsiteY73" fmla="*/ 169973 h 1459869"/>
                      <a:gd name="connsiteX74" fmla="*/ 684367 w 1096537"/>
                      <a:gd name="connsiteY74" fmla="*/ 158075 h 1459869"/>
                      <a:gd name="connsiteX75" fmla="*/ 691588 w 1096537"/>
                      <a:gd name="connsiteY75" fmla="*/ 131166 h 1459869"/>
                      <a:gd name="connsiteX76" fmla="*/ 708769 w 1096537"/>
                      <a:gd name="connsiteY76" fmla="*/ 78823 h 1459869"/>
                      <a:gd name="connsiteX77" fmla="*/ 709622 w 1096537"/>
                      <a:gd name="connsiteY77" fmla="*/ 77044 h 1459869"/>
                      <a:gd name="connsiteX78" fmla="*/ 704123 w 1096537"/>
                      <a:gd name="connsiteY78" fmla="*/ 44502 h 1459869"/>
                      <a:gd name="connsiteX79" fmla="*/ 666440 w 1096537"/>
                      <a:gd name="connsiteY79" fmla="*/ 46346 h 1459869"/>
                      <a:gd name="connsiteX80" fmla="*/ 640491 w 1096537"/>
                      <a:gd name="connsiteY80" fmla="*/ 115799 h 1459869"/>
                      <a:gd name="connsiteX81" fmla="*/ 636400 w 1096537"/>
                      <a:gd name="connsiteY81" fmla="*/ 131131 h 1459869"/>
                      <a:gd name="connsiteX82" fmla="*/ 631313 w 1096537"/>
                      <a:gd name="connsiteY82" fmla="*/ 151051 h 1459869"/>
                      <a:gd name="connsiteX83" fmla="*/ 597004 w 1096537"/>
                      <a:gd name="connsiteY83" fmla="*/ 148472 h 1459869"/>
                      <a:gd name="connsiteX84" fmla="*/ 595990 w 1096537"/>
                      <a:gd name="connsiteY84" fmla="*/ 129460 h 1459869"/>
                      <a:gd name="connsiteX85" fmla="*/ 595901 w 1096537"/>
                      <a:gd name="connsiteY85" fmla="*/ 124390 h 1459869"/>
                      <a:gd name="connsiteX86" fmla="*/ 597680 w 1096537"/>
                      <a:gd name="connsiteY86" fmla="*/ 69254 h 1459869"/>
                      <a:gd name="connsiteX87" fmla="*/ 597999 w 1096537"/>
                      <a:gd name="connsiteY87" fmla="*/ 67370 h 1459869"/>
                      <a:gd name="connsiteX88" fmla="*/ 583498 w 1096537"/>
                      <a:gd name="connsiteY88" fmla="*/ 37587 h 1459869"/>
                      <a:gd name="connsiteX89" fmla="*/ 547898 w 1096537"/>
                      <a:gd name="connsiteY89" fmla="*/ 50081 h 1459869"/>
                      <a:gd name="connsiteX90" fmla="*/ 542563 w 1096537"/>
                      <a:gd name="connsiteY90" fmla="*/ 123998 h 1459869"/>
                      <a:gd name="connsiteX91" fmla="*/ 542972 w 1096537"/>
                      <a:gd name="connsiteY91" fmla="*/ 146853 h 1459869"/>
                      <a:gd name="connsiteX92" fmla="*/ 543435 w 1096537"/>
                      <a:gd name="connsiteY92" fmla="*/ 159108 h 1459869"/>
                      <a:gd name="connsiteX93" fmla="*/ 529206 w 1096537"/>
                      <a:gd name="connsiteY93" fmla="*/ 165119 h 1459869"/>
                      <a:gd name="connsiteX94" fmla="*/ 525186 w 1096537"/>
                      <a:gd name="connsiteY94" fmla="*/ 166809 h 1459869"/>
                      <a:gd name="connsiteX95" fmla="*/ 504893 w 1096537"/>
                      <a:gd name="connsiteY95" fmla="*/ 176324 h 1459869"/>
                      <a:gd name="connsiteX96" fmla="*/ 500251 w 1096537"/>
                      <a:gd name="connsiteY96" fmla="*/ 154395 h 1459869"/>
                      <a:gd name="connsiteX97" fmla="*/ 490487 w 1096537"/>
                      <a:gd name="connsiteY97" fmla="*/ 102140 h 1459869"/>
                      <a:gd name="connsiteX98" fmla="*/ 490362 w 1096537"/>
                      <a:gd name="connsiteY98" fmla="*/ 100131 h 1459869"/>
                      <a:gd name="connsiteX99" fmla="*/ 469727 w 1096537"/>
                      <a:gd name="connsiteY99" fmla="*/ 74107 h 1459869"/>
                      <a:gd name="connsiteX100" fmla="*/ 437699 w 1096537"/>
                      <a:gd name="connsiteY100" fmla="*/ 94047 h 1459869"/>
                      <a:gd name="connsiteX101" fmla="*/ 448371 w 1096537"/>
                      <a:gd name="connsiteY101" fmla="*/ 167395 h 1459869"/>
                      <a:gd name="connsiteX102" fmla="*/ 457157 w 1096537"/>
                      <a:gd name="connsiteY102" fmla="*/ 202557 h 1459869"/>
                      <a:gd name="connsiteX103" fmla="*/ 459931 w 1096537"/>
                      <a:gd name="connsiteY103" fmla="*/ 212358 h 1459869"/>
                      <a:gd name="connsiteX104" fmla="*/ 452817 w 1096537"/>
                      <a:gd name="connsiteY104" fmla="*/ 219721 h 1459869"/>
                      <a:gd name="connsiteX105" fmla="*/ 373955 w 1096537"/>
                      <a:gd name="connsiteY105" fmla="*/ 361739 h 1459869"/>
                      <a:gd name="connsiteX106" fmla="*/ 357947 w 1096537"/>
                      <a:gd name="connsiteY106" fmla="*/ 520634 h 1459869"/>
                      <a:gd name="connsiteX107" fmla="*/ 357628 w 1096537"/>
                      <a:gd name="connsiteY107" fmla="*/ 552951 h 1459869"/>
                      <a:gd name="connsiteX108" fmla="*/ 357468 w 1096537"/>
                      <a:gd name="connsiteY108" fmla="*/ 561845 h 1459869"/>
                      <a:gd name="connsiteX109" fmla="*/ 349500 w 1096537"/>
                      <a:gd name="connsiteY109" fmla="*/ 568638 h 1459869"/>
                      <a:gd name="connsiteX110" fmla="*/ 332000 w 1096537"/>
                      <a:gd name="connsiteY110" fmla="*/ 572017 h 1459869"/>
                      <a:gd name="connsiteX111" fmla="*/ 264876 w 1096537"/>
                      <a:gd name="connsiteY111" fmla="*/ 578011 h 1459869"/>
                      <a:gd name="connsiteX112" fmla="*/ 144699 w 1096537"/>
                      <a:gd name="connsiteY112" fmla="*/ 640172 h 1459869"/>
                      <a:gd name="connsiteX113" fmla="*/ 62992 w 1096537"/>
                      <a:gd name="connsiteY113" fmla="*/ 863505 h 1459869"/>
                      <a:gd name="connsiteX114" fmla="*/ 126326 w 1096537"/>
                      <a:gd name="connsiteY114" fmla="*/ 1081272 h 1459869"/>
                      <a:gd name="connsiteX115" fmla="*/ 227704 w 1096537"/>
                      <a:gd name="connsiteY115" fmla="*/ 1205967 h 1459869"/>
                      <a:gd name="connsiteX116" fmla="*/ 304966 w 1096537"/>
                      <a:gd name="connsiteY116" fmla="*/ 1269498 h 1459869"/>
                      <a:gd name="connsiteX117" fmla="*/ 624856 w 1096537"/>
                      <a:gd name="connsiteY117" fmla="*/ 1414272 h 1459869"/>
                      <a:gd name="connsiteX118" fmla="*/ 945318 w 1096537"/>
                      <a:gd name="connsiteY118" fmla="*/ 1384624 h 1459869"/>
                      <a:gd name="connsiteX119" fmla="*/ 1053311 w 1096537"/>
                      <a:gd name="connsiteY119" fmla="*/ 1162837 h 1459869"/>
                      <a:gd name="connsiteX120" fmla="*/ 1024338 w 1096537"/>
                      <a:gd name="connsiteY120" fmla="*/ 804298 h 1459869"/>
                      <a:gd name="connsiteX121" fmla="*/ 877572 w 1096537"/>
                      <a:gd name="connsiteY121" fmla="*/ 531485 h 1459869"/>
                      <a:gd name="connsiteX122" fmla="*/ 795268 w 1096537"/>
                      <a:gd name="connsiteY122" fmla="*/ 473406 h 1459869"/>
                      <a:gd name="connsiteX123" fmla="*/ 829203 w 1096537"/>
                      <a:gd name="connsiteY123" fmla="*/ 442867 h 1459869"/>
                      <a:gd name="connsiteX124" fmla="*/ 902720 w 1096537"/>
                      <a:gd name="connsiteY124" fmla="*/ 506425 h 1459869"/>
                      <a:gd name="connsiteX125" fmla="*/ 1058328 w 1096537"/>
                      <a:gd name="connsiteY125" fmla="*/ 793804 h 1459869"/>
                      <a:gd name="connsiteX126" fmla="*/ 1088617 w 1096537"/>
                      <a:gd name="connsiteY126" fmla="*/ 1167354 h 1459869"/>
                      <a:gd name="connsiteX127" fmla="*/ 965397 w 1096537"/>
                      <a:gd name="connsiteY127" fmla="*/ 1413952 h 1459869"/>
                      <a:gd name="connsiteX128" fmla="*/ 738578 w 1096537"/>
                      <a:gd name="connsiteY128" fmla="*/ 1459857 h 1459869"/>
                      <a:gd name="connsiteX129" fmla="*/ 618063 w 1096537"/>
                      <a:gd name="connsiteY129" fmla="*/ 1449186 h 1459869"/>
                      <a:gd name="connsiteX130" fmla="*/ 283534 w 1096537"/>
                      <a:gd name="connsiteY130" fmla="*/ 1297882 h 1459869"/>
                      <a:gd name="connsiteX131" fmla="*/ 203053 w 1096537"/>
                      <a:gd name="connsiteY131" fmla="*/ 1231561 h 1459869"/>
                      <a:gd name="connsiteX132" fmla="*/ 173814 w 1096537"/>
                      <a:gd name="connsiteY132" fmla="*/ 1199261 h 1459869"/>
                      <a:gd name="connsiteX133" fmla="*/ 97675 w 1096537"/>
                      <a:gd name="connsiteY133" fmla="*/ 1102241 h 1459869"/>
                      <a:gd name="connsiteX134" fmla="*/ 27740 w 1096537"/>
                      <a:gd name="connsiteY134" fmla="*/ 862118 h 1459869"/>
                      <a:gd name="connsiteX135" fmla="*/ 89426 w 1096537"/>
                      <a:gd name="connsiteY135" fmla="*/ 654650 h 1459869"/>
                      <a:gd name="connsiteX136" fmla="*/ 108515 w 1096537"/>
                      <a:gd name="connsiteY136" fmla="*/ 629554 h 1459869"/>
                      <a:gd name="connsiteX137" fmla="*/ 98711 w 1096537"/>
                      <a:gd name="connsiteY137" fmla="*/ 599582 h 1459869"/>
                      <a:gd name="connsiteX138" fmla="*/ 91038 w 1096537"/>
                      <a:gd name="connsiteY138" fmla="*/ 571987 h 1459869"/>
                      <a:gd name="connsiteX139" fmla="*/ 89776 w 1096537"/>
                      <a:gd name="connsiteY139" fmla="*/ 568253 h 1459869"/>
                      <a:gd name="connsiteX140" fmla="*/ 46362 w 1096537"/>
                      <a:gd name="connsiteY140" fmla="*/ 480072 h 1459869"/>
                      <a:gd name="connsiteX141" fmla="*/ 20181 w 1096537"/>
                      <a:gd name="connsiteY141" fmla="*/ 439272 h 1459869"/>
                      <a:gd name="connsiteX142" fmla="*/ 265 w 1096537"/>
                      <a:gd name="connsiteY142" fmla="*/ 379573 h 1459869"/>
                      <a:gd name="connsiteX143" fmla="*/ 86699 w 1096537"/>
                      <a:gd name="connsiteY143" fmla="*/ 306147 h 1459869"/>
                      <a:gd name="connsiteX144" fmla="*/ 126824 w 1096537"/>
                      <a:gd name="connsiteY144" fmla="*/ 321122 h 1459869"/>
                      <a:gd name="connsiteX145" fmla="*/ 150495 w 1096537"/>
                      <a:gd name="connsiteY145" fmla="*/ 346289 h 1459869"/>
                      <a:gd name="connsiteX146" fmla="*/ 150816 w 1096537"/>
                      <a:gd name="connsiteY146" fmla="*/ 346289 h 1459869"/>
                      <a:gd name="connsiteX147" fmla="*/ 169313 w 1096537"/>
                      <a:gd name="connsiteY147" fmla="*/ 280944 h 1459869"/>
                      <a:gd name="connsiteX148" fmla="*/ 254098 w 1096537"/>
                      <a:gd name="connsiteY148" fmla="*/ 245711 h 1459869"/>
                      <a:gd name="connsiteX149" fmla="*/ 261173 w 1096537"/>
                      <a:gd name="connsiteY149" fmla="*/ 247655 h 1459869"/>
                      <a:gd name="connsiteX150" fmla="*/ 312789 w 1096537"/>
                      <a:gd name="connsiteY150" fmla="*/ 348868 h 1459869"/>
                      <a:gd name="connsiteX151" fmla="*/ 305141 w 1096537"/>
                      <a:gd name="connsiteY151" fmla="*/ 396675 h 1459869"/>
                      <a:gd name="connsiteX152" fmla="*/ 300873 w 1096537"/>
                      <a:gd name="connsiteY152" fmla="*/ 498250 h 1459869"/>
                      <a:gd name="connsiteX153" fmla="*/ 301087 w 1096537"/>
                      <a:gd name="connsiteY153" fmla="*/ 507657 h 1459869"/>
                      <a:gd name="connsiteX154" fmla="*/ 302527 w 1096537"/>
                      <a:gd name="connsiteY154" fmla="*/ 532557 h 1459869"/>
                      <a:gd name="connsiteX155" fmla="*/ 304017 w 1096537"/>
                      <a:gd name="connsiteY155" fmla="*/ 538061 h 1459869"/>
                      <a:gd name="connsiteX156" fmla="*/ 322537 w 1096537"/>
                      <a:gd name="connsiteY156" fmla="*/ 536803 h 1459869"/>
                      <a:gd name="connsiteX157" fmla="*/ 322662 w 1096537"/>
                      <a:gd name="connsiteY157" fmla="*/ 520457 h 1459869"/>
                      <a:gd name="connsiteX158" fmla="*/ 339861 w 1096537"/>
                      <a:gd name="connsiteY158" fmla="*/ 352419 h 1459869"/>
                      <a:gd name="connsiteX159" fmla="*/ 420446 w 1096537"/>
                      <a:gd name="connsiteY159" fmla="*/ 202576 h 1459869"/>
                      <a:gd name="connsiteX160" fmla="*/ 413776 w 1096537"/>
                      <a:gd name="connsiteY160" fmla="*/ 174882 h 1459869"/>
                      <a:gd name="connsiteX161" fmla="*/ 403105 w 1096537"/>
                      <a:gd name="connsiteY161" fmla="*/ 85955 h 1459869"/>
                      <a:gd name="connsiteX162" fmla="*/ 421464 w 1096537"/>
                      <a:gd name="connsiteY162" fmla="*/ 54497 h 1459869"/>
                      <a:gd name="connsiteX163" fmla="*/ 442583 w 1096537"/>
                      <a:gd name="connsiteY163" fmla="*/ 41652 h 1459869"/>
                      <a:gd name="connsiteX0" fmla="*/ 793390 w 1096537"/>
                      <a:gd name="connsiteY0" fmla="*/ 609213 h 1459869"/>
                      <a:gd name="connsiteX1" fmla="*/ 806350 w 1096537"/>
                      <a:gd name="connsiteY1" fmla="*/ 613377 h 1459869"/>
                      <a:gd name="connsiteX2" fmla="*/ 808404 w 1096537"/>
                      <a:gd name="connsiteY2" fmla="*/ 638446 h 1459869"/>
                      <a:gd name="connsiteX3" fmla="*/ 757519 w 1096537"/>
                      <a:gd name="connsiteY3" fmla="*/ 776746 h 1459869"/>
                      <a:gd name="connsiteX4" fmla="*/ 778862 w 1096537"/>
                      <a:gd name="connsiteY4" fmla="*/ 853902 h 1459869"/>
                      <a:gd name="connsiteX5" fmla="*/ 849756 w 1096537"/>
                      <a:gd name="connsiteY5" fmla="*/ 837894 h 1459869"/>
                      <a:gd name="connsiteX6" fmla="*/ 918443 w 1096537"/>
                      <a:gd name="connsiteY6" fmla="*/ 857458 h 1459869"/>
                      <a:gd name="connsiteX7" fmla="*/ 924517 w 1096537"/>
                      <a:gd name="connsiteY7" fmla="*/ 881869 h 1459869"/>
                      <a:gd name="connsiteX8" fmla="*/ 900107 w 1096537"/>
                      <a:gd name="connsiteY8" fmla="*/ 887942 h 1459869"/>
                      <a:gd name="connsiteX9" fmla="*/ 845237 w 1096537"/>
                      <a:gd name="connsiteY9" fmla="*/ 873217 h 1459869"/>
                      <a:gd name="connsiteX10" fmla="*/ 798016 w 1096537"/>
                      <a:gd name="connsiteY10" fmla="*/ 884635 h 1459869"/>
                      <a:gd name="connsiteX11" fmla="*/ 823344 w 1096537"/>
                      <a:gd name="connsiteY11" fmla="*/ 917360 h 1459869"/>
                      <a:gd name="connsiteX12" fmla="*/ 885593 w 1096537"/>
                      <a:gd name="connsiteY12" fmla="*/ 989498 h 1459869"/>
                      <a:gd name="connsiteX13" fmla="*/ 935730 w 1096537"/>
                      <a:gd name="connsiteY13" fmla="*/ 1047355 h 1459869"/>
                      <a:gd name="connsiteX14" fmla="*/ 963477 w 1096537"/>
                      <a:gd name="connsiteY14" fmla="*/ 1155597 h 1459869"/>
                      <a:gd name="connsiteX15" fmla="*/ 908252 w 1096537"/>
                      <a:gd name="connsiteY15" fmla="*/ 1070049 h 1459869"/>
                      <a:gd name="connsiteX16" fmla="*/ 858702 w 1096537"/>
                      <a:gd name="connsiteY16" fmla="*/ 1012887 h 1459869"/>
                      <a:gd name="connsiteX17" fmla="*/ 837359 w 1096537"/>
                      <a:gd name="connsiteY17" fmla="*/ 988449 h 1459869"/>
                      <a:gd name="connsiteX18" fmla="*/ 827329 w 1096537"/>
                      <a:gd name="connsiteY18" fmla="*/ 1058773 h 1459869"/>
                      <a:gd name="connsiteX19" fmla="*/ 798463 w 1096537"/>
                      <a:gd name="connsiteY19" fmla="*/ 1128029 h 1459869"/>
                      <a:gd name="connsiteX20" fmla="*/ 775749 w 1096537"/>
                      <a:gd name="connsiteY20" fmla="*/ 1181208 h 1459869"/>
                      <a:gd name="connsiteX21" fmla="*/ 767319 w 1096537"/>
                      <a:gd name="connsiteY21" fmla="*/ 1272912 h 1459869"/>
                      <a:gd name="connsiteX22" fmla="*/ 767319 w 1096537"/>
                      <a:gd name="connsiteY22" fmla="*/ 1272917 h 1459869"/>
                      <a:gd name="connsiteX23" fmla="*/ 749854 w 1096537"/>
                      <a:gd name="connsiteY23" fmla="*/ 1291018 h 1459869"/>
                      <a:gd name="connsiteX24" fmla="*/ 749533 w 1096537"/>
                      <a:gd name="connsiteY24" fmla="*/ 1291018 h 1459869"/>
                      <a:gd name="connsiteX25" fmla="*/ 731748 w 1096537"/>
                      <a:gd name="connsiteY25" fmla="*/ 1273552 h 1459869"/>
                      <a:gd name="connsiteX26" fmla="*/ 741476 w 1096537"/>
                      <a:gd name="connsiteY26" fmla="*/ 1171729 h 1459869"/>
                      <a:gd name="connsiteX27" fmla="*/ 766555 w 1096537"/>
                      <a:gd name="connsiteY27" fmla="*/ 1112342 h 1459869"/>
                      <a:gd name="connsiteX28" fmla="*/ 793072 w 1096537"/>
                      <a:gd name="connsiteY28" fmla="*/ 1049312 h 1459869"/>
                      <a:gd name="connsiteX29" fmla="*/ 794105 w 1096537"/>
                      <a:gd name="connsiteY29" fmla="*/ 937706 h 1459869"/>
                      <a:gd name="connsiteX30" fmla="*/ 721948 w 1096537"/>
                      <a:gd name="connsiteY30" fmla="*/ 777032 h 1459869"/>
                      <a:gd name="connsiteX31" fmla="*/ 781280 w 1096537"/>
                      <a:gd name="connsiteY31" fmla="*/ 615431 h 1459869"/>
                      <a:gd name="connsiteX32" fmla="*/ 793390 w 1096537"/>
                      <a:gd name="connsiteY32" fmla="*/ 609213 h 1459869"/>
                      <a:gd name="connsiteX33" fmla="*/ 70853 w 1096537"/>
                      <a:gd name="connsiteY33" fmla="*/ 342625 h 1459869"/>
                      <a:gd name="connsiteX34" fmla="*/ 49895 w 1096537"/>
                      <a:gd name="connsiteY34" fmla="*/ 353334 h 1459869"/>
                      <a:gd name="connsiteX35" fmla="*/ 47055 w 1096537"/>
                      <a:gd name="connsiteY35" fmla="*/ 416150 h 1459869"/>
                      <a:gd name="connsiteX36" fmla="*/ 48265 w 1096537"/>
                      <a:gd name="connsiteY36" fmla="*/ 417609 h 1459869"/>
                      <a:gd name="connsiteX37" fmla="*/ 76597 w 1096537"/>
                      <a:gd name="connsiteY37" fmla="*/ 461558 h 1459869"/>
                      <a:gd name="connsiteX38" fmla="*/ 124031 w 1096537"/>
                      <a:gd name="connsiteY38" fmla="*/ 558577 h 1459869"/>
                      <a:gd name="connsiteX39" fmla="*/ 126699 w 1096537"/>
                      <a:gd name="connsiteY39" fmla="*/ 566723 h 1459869"/>
                      <a:gd name="connsiteX40" fmla="*/ 131379 w 1096537"/>
                      <a:gd name="connsiteY40" fmla="*/ 584431 h 1459869"/>
                      <a:gd name="connsiteX41" fmla="*/ 136696 w 1096537"/>
                      <a:gd name="connsiteY41" fmla="*/ 601470 h 1459869"/>
                      <a:gd name="connsiteX42" fmla="*/ 178777 w 1096537"/>
                      <a:gd name="connsiteY42" fmla="*/ 566308 h 1459869"/>
                      <a:gd name="connsiteX43" fmla="*/ 260163 w 1096537"/>
                      <a:gd name="connsiteY43" fmla="*/ 542884 h 1459869"/>
                      <a:gd name="connsiteX44" fmla="*/ 268250 w 1096537"/>
                      <a:gd name="connsiteY44" fmla="*/ 541936 h 1459869"/>
                      <a:gd name="connsiteX45" fmla="*/ 267721 w 1096537"/>
                      <a:gd name="connsiteY45" fmla="*/ 539902 h 1459869"/>
                      <a:gd name="connsiteX46" fmla="*/ 265533 w 1096537"/>
                      <a:gd name="connsiteY46" fmla="*/ 508101 h 1459869"/>
                      <a:gd name="connsiteX47" fmla="*/ 265337 w 1096537"/>
                      <a:gd name="connsiteY47" fmla="*/ 500063 h 1459869"/>
                      <a:gd name="connsiteX48" fmla="*/ 269926 w 1096537"/>
                      <a:gd name="connsiteY48" fmla="*/ 391749 h 1459869"/>
                      <a:gd name="connsiteX49" fmla="*/ 276792 w 1096537"/>
                      <a:gd name="connsiteY49" fmla="*/ 347551 h 1459869"/>
                      <a:gd name="connsiteX50" fmla="*/ 278783 w 1096537"/>
                      <a:gd name="connsiteY50" fmla="*/ 338374 h 1459869"/>
                      <a:gd name="connsiteX51" fmla="*/ 258383 w 1096537"/>
                      <a:gd name="connsiteY51" fmla="*/ 284690 h 1459869"/>
                      <a:gd name="connsiteX52" fmla="*/ 197948 w 1096537"/>
                      <a:gd name="connsiteY52" fmla="*/ 302055 h 1459869"/>
                      <a:gd name="connsiteX53" fmla="*/ 181816 w 1096537"/>
                      <a:gd name="connsiteY53" fmla="*/ 379513 h 1459869"/>
                      <a:gd name="connsiteX54" fmla="*/ 179592 w 1096537"/>
                      <a:gd name="connsiteY54" fmla="*/ 398329 h 1459869"/>
                      <a:gd name="connsiteX55" fmla="*/ 171291 w 1096537"/>
                      <a:gd name="connsiteY55" fmla="*/ 411606 h 1459869"/>
                      <a:gd name="connsiteX56" fmla="*/ 146796 w 1096537"/>
                      <a:gd name="connsiteY56" fmla="*/ 405888 h 1459869"/>
                      <a:gd name="connsiteX57" fmla="*/ 104271 w 1096537"/>
                      <a:gd name="connsiteY57" fmla="*/ 348974 h 1459869"/>
                      <a:gd name="connsiteX58" fmla="*/ 80012 w 1096537"/>
                      <a:gd name="connsiteY58" fmla="*/ 341683 h 1459869"/>
                      <a:gd name="connsiteX59" fmla="*/ 70853 w 1096537"/>
                      <a:gd name="connsiteY59" fmla="*/ 342625 h 1459869"/>
                      <a:gd name="connsiteX60" fmla="*/ 442583 w 1096537"/>
                      <a:gd name="connsiteY60" fmla="*/ 41652 h 1459869"/>
                      <a:gd name="connsiteX61" fmla="*/ 509428 w 1096537"/>
                      <a:gd name="connsiteY61" fmla="*/ 57996 h 1459869"/>
                      <a:gd name="connsiteX62" fmla="*/ 547477 w 1096537"/>
                      <a:gd name="connsiteY62" fmla="*/ 4966 h 1459869"/>
                      <a:gd name="connsiteX63" fmla="*/ 629552 w 1096537"/>
                      <a:gd name="connsiteY63" fmla="*/ 38237 h 1459869"/>
                      <a:gd name="connsiteX64" fmla="*/ 640082 w 1096537"/>
                      <a:gd name="connsiteY64" fmla="*/ 22496 h 1459869"/>
                      <a:gd name="connsiteX65" fmla="*/ 715211 w 1096537"/>
                      <a:gd name="connsiteY65" fmla="*/ 9149 h 1459869"/>
                      <a:gd name="connsiteX66" fmla="*/ 741352 w 1096537"/>
                      <a:gd name="connsiteY66" fmla="*/ 93213 h 1459869"/>
                      <a:gd name="connsiteX67" fmla="*/ 725647 w 1096537"/>
                      <a:gd name="connsiteY67" fmla="*/ 141481 h 1459869"/>
                      <a:gd name="connsiteX68" fmla="*/ 721841 w 1096537"/>
                      <a:gd name="connsiteY68" fmla="*/ 155052 h 1459869"/>
                      <a:gd name="connsiteX69" fmla="*/ 776107 w 1096537"/>
                      <a:gd name="connsiteY69" fmla="*/ 208982 h 1459869"/>
                      <a:gd name="connsiteX70" fmla="*/ 746499 w 1096537"/>
                      <a:gd name="connsiteY70" fmla="*/ 226613 h 1459869"/>
                      <a:gd name="connsiteX71" fmla="*/ 691607 w 1096537"/>
                      <a:gd name="connsiteY71" fmla="*/ 176894 h 1459869"/>
                      <a:gd name="connsiteX72" fmla="*/ 681522 w 1096537"/>
                      <a:gd name="connsiteY72" fmla="*/ 169973 h 1459869"/>
                      <a:gd name="connsiteX73" fmla="*/ 684367 w 1096537"/>
                      <a:gd name="connsiteY73" fmla="*/ 158075 h 1459869"/>
                      <a:gd name="connsiteX74" fmla="*/ 691588 w 1096537"/>
                      <a:gd name="connsiteY74" fmla="*/ 131166 h 1459869"/>
                      <a:gd name="connsiteX75" fmla="*/ 708769 w 1096537"/>
                      <a:gd name="connsiteY75" fmla="*/ 78823 h 1459869"/>
                      <a:gd name="connsiteX76" fmla="*/ 709622 w 1096537"/>
                      <a:gd name="connsiteY76" fmla="*/ 77044 h 1459869"/>
                      <a:gd name="connsiteX77" fmla="*/ 704123 w 1096537"/>
                      <a:gd name="connsiteY77" fmla="*/ 44502 h 1459869"/>
                      <a:gd name="connsiteX78" fmla="*/ 666440 w 1096537"/>
                      <a:gd name="connsiteY78" fmla="*/ 46346 h 1459869"/>
                      <a:gd name="connsiteX79" fmla="*/ 640491 w 1096537"/>
                      <a:gd name="connsiteY79" fmla="*/ 115799 h 1459869"/>
                      <a:gd name="connsiteX80" fmla="*/ 636400 w 1096537"/>
                      <a:gd name="connsiteY80" fmla="*/ 131131 h 1459869"/>
                      <a:gd name="connsiteX81" fmla="*/ 631313 w 1096537"/>
                      <a:gd name="connsiteY81" fmla="*/ 151051 h 1459869"/>
                      <a:gd name="connsiteX82" fmla="*/ 597004 w 1096537"/>
                      <a:gd name="connsiteY82" fmla="*/ 148472 h 1459869"/>
                      <a:gd name="connsiteX83" fmla="*/ 595990 w 1096537"/>
                      <a:gd name="connsiteY83" fmla="*/ 129460 h 1459869"/>
                      <a:gd name="connsiteX84" fmla="*/ 595901 w 1096537"/>
                      <a:gd name="connsiteY84" fmla="*/ 124390 h 1459869"/>
                      <a:gd name="connsiteX85" fmla="*/ 597680 w 1096537"/>
                      <a:gd name="connsiteY85" fmla="*/ 69254 h 1459869"/>
                      <a:gd name="connsiteX86" fmla="*/ 597999 w 1096537"/>
                      <a:gd name="connsiteY86" fmla="*/ 67370 h 1459869"/>
                      <a:gd name="connsiteX87" fmla="*/ 583498 w 1096537"/>
                      <a:gd name="connsiteY87" fmla="*/ 37587 h 1459869"/>
                      <a:gd name="connsiteX88" fmla="*/ 547898 w 1096537"/>
                      <a:gd name="connsiteY88" fmla="*/ 50081 h 1459869"/>
                      <a:gd name="connsiteX89" fmla="*/ 542563 w 1096537"/>
                      <a:gd name="connsiteY89" fmla="*/ 123998 h 1459869"/>
                      <a:gd name="connsiteX90" fmla="*/ 542972 w 1096537"/>
                      <a:gd name="connsiteY90" fmla="*/ 146853 h 1459869"/>
                      <a:gd name="connsiteX91" fmla="*/ 543435 w 1096537"/>
                      <a:gd name="connsiteY91" fmla="*/ 159108 h 1459869"/>
                      <a:gd name="connsiteX92" fmla="*/ 529206 w 1096537"/>
                      <a:gd name="connsiteY92" fmla="*/ 165119 h 1459869"/>
                      <a:gd name="connsiteX93" fmla="*/ 525186 w 1096537"/>
                      <a:gd name="connsiteY93" fmla="*/ 166809 h 1459869"/>
                      <a:gd name="connsiteX94" fmla="*/ 504893 w 1096537"/>
                      <a:gd name="connsiteY94" fmla="*/ 176324 h 1459869"/>
                      <a:gd name="connsiteX95" fmla="*/ 500251 w 1096537"/>
                      <a:gd name="connsiteY95" fmla="*/ 154395 h 1459869"/>
                      <a:gd name="connsiteX96" fmla="*/ 490487 w 1096537"/>
                      <a:gd name="connsiteY96" fmla="*/ 102140 h 1459869"/>
                      <a:gd name="connsiteX97" fmla="*/ 490362 w 1096537"/>
                      <a:gd name="connsiteY97" fmla="*/ 100131 h 1459869"/>
                      <a:gd name="connsiteX98" fmla="*/ 469727 w 1096537"/>
                      <a:gd name="connsiteY98" fmla="*/ 74107 h 1459869"/>
                      <a:gd name="connsiteX99" fmla="*/ 437699 w 1096537"/>
                      <a:gd name="connsiteY99" fmla="*/ 94047 h 1459869"/>
                      <a:gd name="connsiteX100" fmla="*/ 448371 w 1096537"/>
                      <a:gd name="connsiteY100" fmla="*/ 167395 h 1459869"/>
                      <a:gd name="connsiteX101" fmla="*/ 457157 w 1096537"/>
                      <a:gd name="connsiteY101" fmla="*/ 202557 h 1459869"/>
                      <a:gd name="connsiteX102" fmla="*/ 459931 w 1096537"/>
                      <a:gd name="connsiteY102" fmla="*/ 212358 h 1459869"/>
                      <a:gd name="connsiteX103" fmla="*/ 452817 w 1096537"/>
                      <a:gd name="connsiteY103" fmla="*/ 219721 h 1459869"/>
                      <a:gd name="connsiteX104" fmla="*/ 373955 w 1096537"/>
                      <a:gd name="connsiteY104" fmla="*/ 361739 h 1459869"/>
                      <a:gd name="connsiteX105" fmla="*/ 357947 w 1096537"/>
                      <a:gd name="connsiteY105" fmla="*/ 520634 h 1459869"/>
                      <a:gd name="connsiteX106" fmla="*/ 357628 w 1096537"/>
                      <a:gd name="connsiteY106" fmla="*/ 552951 h 1459869"/>
                      <a:gd name="connsiteX107" fmla="*/ 357468 w 1096537"/>
                      <a:gd name="connsiteY107" fmla="*/ 561845 h 1459869"/>
                      <a:gd name="connsiteX108" fmla="*/ 349500 w 1096537"/>
                      <a:gd name="connsiteY108" fmla="*/ 568638 h 1459869"/>
                      <a:gd name="connsiteX109" fmla="*/ 332000 w 1096537"/>
                      <a:gd name="connsiteY109" fmla="*/ 572017 h 1459869"/>
                      <a:gd name="connsiteX110" fmla="*/ 264876 w 1096537"/>
                      <a:gd name="connsiteY110" fmla="*/ 578011 h 1459869"/>
                      <a:gd name="connsiteX111" fmla="*/ 144699 w 1096537"/>
                      <a:gd name="connsiteY111" fmla="*/ 640172 h 1459869"/>
                      <a:gd name="connsiteX112" fmla="*/ 62992 w 1096537"/>
                      <a:gd name="connsiteY112" fmla="*/ 863505 h 1459869"/>
                      <a:gd name="connsiteX113" fmla="*/ 126326 w 1096537"/>
                      <a:gd name="connsiteY113" fmla="*/ 1081272 h 1459869"/>
                      <a:gd name="connsiteX114" fmla="*/ 227704 w 1096537"/>
                      <a:gd name="connsiteY114" fmla="*/ 1205967 h 1459869"/>
                      <a:gd name="connsiteX115" fmla="*/ 304966 w 1096537"/>
                      <a:gd name="connsiteY115" fmla="*/ 1269498 h 1459869"/>
                      <a:gd name="connsiteX116" fmla="*/ 624856 w 1096537"/>
                      <a:gd name="connsiteY116" fmla="*/ 1414272 h 1459869"/>
                      <a:gd name="connsiteX117" fmla="*/ 945318 w 1096537"/>
                      <a:gd name="connsiteY117" fmla="*/ 1384624 h 1459869"/>
                      <a:gd name="connsiteX118" fmla="*/ 1053311 w 1096537"/>
                      <a:gd name="connsiteY118" fmla="*/ 1162837 h 1459869"/>
                      <a:gd name="connsiteX119" fmla="*/ 1024338 w 1096537"/>
                      <a:gd name="connsiteY119" fmla="*/ 804298 h 1459869"/>
                      <a:gd name="connsiteX120" fmla="*/ 877572 w 1096537"/>
                      <a:gd name="connsiteY120" fmla="*/ 531485 h 1459869"/>
                      <a:gd name="connsiteX121" fmla="*/ 795268 w 1096537"/>
                      <a:gd name="connsiteY121" fmla="*/ 473406 h 1459869"/>
                      <a:gd name="connsiteX122" fmla="*/ 829203 w 1096537"/>
                      <a:gd name="connsiteY122" fmla="*/ 442867 h 1459869"/>
                      <a:gd name="connsiteX123" fmla="*/ 902720 w 1096537"/>
                      <a:gd name="connsiteY123" fmla="*/ 506425 h 1459869"/>
                      <a:gd name="connsiteX124" fmla="*/ 1058328 w 1096537"/>
                      <a:gd name="connsiteY124" fmla="*/ 793804 h 1459869"/>
                      <a:gd name="connsiteX125" fmla="*/ 1088617 w 1096537"/>
                      <a:gd name="connsiteY125" fmla="*/ 1167354 h 1459869"/>
                      <a:gd name="connsiteX126" fmla="*/ 965397 w 1096537"/>
                      <a:gd name="connsiteY126" fmla="*/ 1413952 h 1459869"/>
                      <a:gd name="connsiteX127" fmla="*/ 738578 w 1096537"/>
                      <a:gd name="connsiteY127" fmla="*/ 1459857 h 1459869"/>
                      <a:gd name="connsiteX128" fmla="*/ 618063 w 1096537"/>
                      <a:gd name="connsiteY128" fmla="*/ 1449186 h 1459869"/>
                      <a:gd name="connsiteX129" fmla="*/ 283534 w 1096537"/>
                      <a:gd name="connsiteY129" fmla="*/ 1297882 h 1459869"/>
                      <a:gd name="connsiteX130" fmla="*/ 203053 w 1096537"/>
                      <a:gd name="connsiteY130" fmla="*/ 1231561 h 1459869"/>
                      <a:gd name="connsiteX131" fmla="*/ 173814 w 1096537"/>
                      <a:gd name="connsiteY131" fmla="*/ 1199261 h 1459869"/>
                      <a:gd name="connsiteX132" fmla="*/ 97675 w 1096537"/>
                      <a:gd name="connsiteY132" fmla="*/ 1102241 h 1459869"/>
                      <a:gd name="connsiteX133" fmla="*/ 27740 w 1096537"/>
                      <a:gd name="connsiteY133" fmla="*/ 862118 h 1459869"/>
                      <a:gd name="connsiteX134" fmla="*/ 89426 w 1096537"/>
                      <a:gd name="connsiteY134" fmla="*/ 654650 h 1459869"/>
                      <a:gd name="connsiteX135" fmla="*/ 108515 w 1096537"/>
                      <a:gd name="connsiteY135" fmla="*/ 629554 h 1459869"/>
                      <a:gd name="connsiteX136" fmla="*/ 98711 w 1096537"/>
                      <a:gd name="connsiteY136" fmla="*/ 599582 h 1459869"/>
                      <a:gd name="connsiteX137" fmla="*/ 91038 w 1096537"/>
                      <a:gd name="connsiteY137" fmla="*/ 571987 h 1459869"/>
                      <a:gd name="connsiteX138" fmla="*/ 89776 w 1096537"/>
                      <a:gd name="connsiteY138" fmla="*/ 568253 h 1459869"/>
                      <a:gd name="connsiteX139" fmla="*/ 46362 w 1096537"/>
                      <a:gd name="connsiteY139" fmla="*/ 480072 h 1459869"/>
                      <a:gd name="connsiteX140" fmla="*/ 20181 w 1096537"/>
                      <a:gd name="connsiteY140" fmla="*/ 439272 h 1459869"/>
                      <a:gd name="connsiteX141" fmla="*/ 265 w 1096537"/>
                      <a:gd name="connsiteY141" fmla="*/ 379573 h 1459869"/>
                      <a:gd name="connsiteX142" fmla="*/ 86699 w 1096537"/>
                      <a:gd name="connsiteY142" fmla="*/ 306147 h 1459869"/>
                      <a:gd name="connsiteX143" fmla="*/ 126824 w 1096537"/>
                      <a:gd name="connsiteY143" fmla="*/ 321122 h 1459869"/>
                      <a:gd name="connsiteX144" fmla="*/ 150495 w 1096537"/>
                      <a:gd name="connsiteY144" fmla="*/ 346289 h 1459869"/>
                      <a:gd name="connsiteX145" fmla="*/ 150816 w 1096537"/>
                      <a:gd name="connsiteY145" fmla="*/ 346289 h 1459869"/>
                      <a:gd name="connsiteX146" fmla="*/ 169313 w 1096537"/>
                      <a:gd name="connsiteY146" fmla="*/ 280944 h 1459869"/>
                      <a:gd name="connsiteX147" fmla="*/ 254098 w 1096537"/>
                      <a:gd name="connsiteY147" fmla="*/ 245711 h 1459869"/>
                      <a:gd name="connsiteX148" fmla="*/ 261173 w 1096537"/>
                      <a:gd name="connsiteY148" fmla="*/ 247655 h 1459869"/>
                      <a:gd name="connsiteX149" fmla="*/ 312789 w 1096537"/>
                      <a:gd name="connsiteY149" fmla="*/ 348868 h 1459869"/>
                      <a:gd name="connsiteX150" fmla="*/ 305141 w 1096537"/>
                      <a:gd name="connsiteY150" fmla="*/ 396675 h 1459869"/>
                      <a:gd name="connsiteX151" fmla="*/ 300873 w 1096537"/>
                      <a:gd name="connsiteY151" fmla="*/ 498250 h 1459869"/>
                      <a:gd name="connsiteX152" fmla="*/ 301087 w 1096537"/>
                      <a:gd name="connsiteY152" fmla="*/ 507657 h 1459869"/>
                      <a:gd name="connsiteX153" fmla="*/ 302527 w 1096537"/>
                      <a:gd name="connsiteY153" fmla="*/ 532557 h 1459869"/>
                      <a:gd name="connsiteX154" fmla="*/ 304017 w 1096537"/>
                      <a:gd name="connsiteY154" fmla="*/ 538061 h 1459869"/>
                      <a:gd name="connsiteX155" fmla="*/ 322537 w 1096537"/>
                      <a:gd name="connsiteY155" fmla="*/ 536803 h 1459869"/>
                      <a:gd name="connsiteX156" fmla="*/ 322662 w 1096537"/>
                      <a:gd name="connsiteY156" fmla="*/ 520457 h 1459869"/>
                      <a:gd name="connsiteX157" fmla="*/ 339861 w 1096537"/>
                      <a:gd name="connsiteY157" fmla="*/ 352419 h 1459869"/>
                      <a:gd name="connsiteX158" fmla="*/ 420446 w 1096537"/>
                      <a:gd name="connsiteY158" fmla="*/ 202576 h 1459869"/>
                      <a:gd name="connsiteX159" fmla="*/ 413776 w 1096537"/>
                      <a:gd name="connsiteY159" fmla="*/ 174882 h 1459869"/>
                      <a:gd name="connsiteX160" fmla="*/ 403105 w 1096537"/>
                      <a:gd name="connsiteY160" fmla="*/ 85955 h 1459869"/>
                      <a:gd name="connsiteX161" fmla="*/ 421464 w 1096537"/>
                      <a:gd name="connsiteY161" fmla="*/ 54497 h 1459869"/>
                      <a:gd name="connsiteX162" fmla="*/ 442583 w 1096537"/>
                      <a:gd name="connsiteY162" fmla="*/ 41652 h 1459869"/>
                      <a:gd name="connsiteX0" fmla="*/ 793390 w 1096537"/>
                      <a:gd name="connsiteY0" fmla="*/ 609213 h 1459869"/>
                      <a:gd name="connsiteX1" fmla="*/ 806350 w 1096537"/>
                      <a:gd name="connsiteY1" fmla="*/ 613377 h 1459869"/>
                      <a:gd name="connsiteX2" fmla="*/ 808404 w 1096537"/>
                      <a:gd name="connsiteY2" fmla="*/ 638446 h 1459869"/>
                      <a:gd name="connsiteX3" fmla="*/ 757519 w 1096537"/>
                      <a:gd name="connsiteY3" fmla="*/ 776746 h 1459869"/>
                      <a:gd name="connsiteX4" fmla="*/ 778862 w 1096537"/>
                      <a:gd name="connsiteY4" fmla="*/ 853902 h 1459869"/>
                      <a:gd name="connsiteX5" fmla="*/ 849756 w 1096537"/>
                      <a:gd name="connsiteY5" fmla="*/ 837894 h 1459869"/>
                      <a:gd name="connsiteX6" fmla="*/ 918443 w 1096537"/>
                      <a:gd name="connsiteY6" fmla="*/ 857458 h 1459869"/>
                      <a:gd name="connsiteX7" fmla="*/ 924517 w 1096537"/>
                      <a:gd name="connsiteY7" fmla="*/ 881869 h 1459869"/>
                      <a:gd name="connsiteX8" fmla="*/ 900107 w 1096537"/>
                      <a:gd name="connsiteY8" fmla="*/ 887942 h 1459869"/>
                      <a:gd name="connsiteX9" fmla="*/ 845237 w 1096537"/>
                      <a:gd name="connsiteY9" fmla="*/ 873217 h 1459869"/>
                      <a:gd name="connsiteX10" fmla="*/ 798016 w 1096537"/>
                      <a:gd name="connsiteY10" fmla="*/ 884635 h 1459869"/>
                      <a:gd name="connsiteX11" fmla="*/ 823344 w 1096537"/>
                      <a:gd name="connsiteY11" fmla="*/ 917360 h 1459869"/>
                      <a:gd name="connsiteX12" fmla="*/ 885593 w 1096537"/>
                      <a:gd name="connsiteY12" fmla="*/ 989498 h 1459869"/>
                      <a:gd name="connsiteX13" fmla="*/ 935730 w 1096537"/>
                      <a:gd name="connsiteY13" fmla="*/ 1047355 h 1459869"/>
                      <a:gd name="connsiteX14" fmla="*/ 908252 w 1096537"/>
                      <a:gd name="connsiteY14" fmla="*/ 1070049 h 1459869"/>
                      <a:gd name="connsiteX15" fmla="*/ 858702 w 1096537"/>
                      <a:gd name="connsiteY15" fmla="*/ 1012887 h 1459869"/>
                      <a:gd name="connsiteX16" fmla="*/ 837359 w 1096537"/>
                      <a:gd name="connsiteY16" fmla="*/ 988449 h 1459869"/>
                      <a:gd name="connsiteX17" fmla="*/ 827329 w 1096537"/>
                      <a:gd name="connsiteY17" fmla="*/ 1058773 h 1459869"/>
                      <a:gd name="connsiteX18" fmla="*/ 798463 w 1096537"/>
                      <a:gd name="connsiteY18" fmla="*/ 1128029 h 1459869"/>
                      <a:gd name="connsiteX19" fmla="*/ 775749 w 1096537"/>
                      <a:gd name="connsiteY19" fmla="*/ 1181208 h 1459869"/>
                      <a:gd name="connsiteX20" fmla="*/ 767319 w 1096537"/>
                      <a:gd name="connsiteY20" fmla="*/ 1272912 h 1459869"/>
                      <a:gd name="connsiteX21" fmla="*/ 767319 w 1096537"/>
                      <a:gd name="connsiteY21" fmla="*/ 1272917 h 1459869"/>
                      <a:gd name="connsiteX22" fmla="*/ 749854 w 1096537"/>
                      <a:gd name="connsiteY22" fmla="*/ 1291018 h 1459869"/>
                      <a:gd name="connsiteX23" fmla="*/ 749533 w 1096537"/>
                      <a:gd name="connsiteY23" fmla="*/ 1291018 h 1459869"/>
                      <a:gd name="connsiteX24" fmla="*/ 731748 w 1096537"/>
                      <a:gd name="connsiteY24" fmla="*/ 1273552 h 1459869"/>
                      <a:gd name="connsiteX25" fmla="*/ 741476 w 1096537"/>
                      <a:gd name="connsiteY25" fmla="*/ 1171729 h 1459869"/>
                      <a:gd name="connsiteX26" fmla="*/ 766555 w 1096537"/>
                      <a:gd name="connsiteY26" fmla="*/ 1112342 h 1459869"/>
                      <a:gd name="connsiteX27" fmla="*/ 793072 w 1096537"/>
                      <a:gd name="connsiteY27" fmla="*/ 1049312 h 1459869"/>
                      <a:gd name="connsiteX28" fmla="*/ 794105 w 1096537"/>
                      <a:gd name="connsiteY28" fmla="*/ 937706 h 1459869"/>
                      <a:gd name="connsiteX29" fmla="*/ 721948 w 1096537"/>
                      <a:gd name="connsiteY29" fmla="*/ 777032 h 1459869"/>
                      <a:gd name="connsiteX30" fmla="*/ 781280 w 1096537"/>
                      <a:gd name="connsiteY30" fmla="*/ 615431 h 1459869"/>
                      <a:gd name="connsiteX31" fmla="*/ 793390 w 1096537"/>
                      <a:gd name="connsiteY31" fmla="*/ 609213 h 1459869"/>
                      <a:gd name="connsiteX32" fmla="*/ 70853 w 1096537"/>
                      <a:gd name="connsiteY32" fmla="*/ 342625 h 1459869"/>
                      <a:gd name="connsiteX33" fmla="*/ 49895 w 1096537"/>
                      <a:gd name="connsiteY33" fmla="*/ 353334 h 1459869"/>
                      <a:gd name="connsiteX34" fmla="*/ 47055 w 1096537"/>
                      <a:gd name="connsiteY34" fmla="*/ 416150 h 1459869"/>
                      <a:gd name="connsiteX35" fmla="*/ 48265 w 1096537"/>
                      <a:gd name="connsiteY35" fmla="*/ 417609 h 1459869"/>
                      <a:gd name="connsiteX36" fmla="*/ 76597 w 1096537"/>
                      <a:gd name="connsiteY36" fmla="*/ 461558 h 1459869"/>
                      <a:gd name="connsiteX37" fmla="*/ 124031 w 1096537"/>
                      <a:gd name="connsiteY37" fmla="*/ 558577 h 1459869"/>
                      <a:gd name="connsiteX38" fmla="*/ 126699 w 1096537"/>
                      <a:gd name="connsiteY38" fmla="*/ 566723 h 1459869"/>
                      <a:gd name="connsiteX39" fmla="*/ 131379 w 1096537"/>
                      <a:gd name="connsiteY39" fmla="*/ 584431 h 1459869"/>
                      <a:gd name="connsiteX40" fmla="*/ 136696 w 1096537"/>
                      <a:gd name="connsiteY40" fmla="*/ 601470 h 1459869"/>
                      <a:gd name="connsiteX41" fmla="*/ 178777 w 1096537"/>
                      <a:gd name="connsiteY41" fmla="*/ 566308 h 1459869"/>
                      <a:gd name="connsiteX42" fmla="*/ 260163 w 1096537"/>
                      <a:gd name="connsiteY42" fmla="*/ 542884 h 1459869"/>
                      <a:gd name="connsiteX43" fmla="*/ 268250 w 1096537"/>
                      <a:gd name="connsiteY43" fmla="*/ 541936 h 1459869"/>
                      <a:gd name="connsiteX44" fmla="*/ 267721 w 1096537"/>
                      <a:gd name="connsiteY44" fmla="*/ 539902 h 1459869"/>
                      <a:gd name="connsiteX45" fmla="*/ 265533 w 1096537"/>
                      <a:gd name="connsiteY45" fmla="*/ 508101 h 1459869"/>
                      <a:gd name="connsiteX46" fmla="*/ 265337 w 1096537"/>
                      <a:gd name="connsiteY46" fmla="*/ 500063 h 1459869"/>
                      <a:gd name="connsiteX47" fmla="*/ 269926 w 1096537"/>
                      <a:gd name="connsiteY47" fmla="*/ 391749 h 1459869"/>
                      <a:gd name="connsiteX48" fmla="*/ 276792 w 1096537"/>
                      <a:gd name="connsiteY48" fmla="*/ 347551 h 1459869"/>
                      <a:gd name="connsiteX49" fmla="*/ 278783 w 1096537"/>
                      <a:gd name="connsiteY49" fmla="*/ 338374 h 1459869"/>
                      <a:gd name="connsiteX50" fmla="*/ 258383 w 1096537"/>
                      <a:gd name="connsiteY50" fmla="*/ 284690 h 1459869"/>
                      <a:gd name="connsiteX51" fmla="*/ 197948 w 1096537"/>
                      <a:gd name="connsiteY51" fmla="*/ 302055 h 1459869"/>
                      <a:gd name="connsiteX52" fmla="*/ 181816 w 1096537"/>
                      <a:gd name="connsiteY52" fmla="*/ 379513 h 1459869"/>
                      <a:gd name="connsiteX53" fmla="*/ 179592 w 1096537"/>
                      <a:gd name="connsiteY53" fmla="*/ 398329 h 1459869"/>
                      <a:gd name="connsiteX54" fmla="*/ 171291 w 1096537"/>
                      <a:gd name="connsiteY54" fmla="*/ 411606 h 1459869"/>
                      <a:gd name="connsiteX55" fmla="*/ 146796 w 1096537"/>
                      <a:gd name="connsiteY55" fmla="*/ 405888 h 1459869"/>
                      <a:gd name="connsiteX56" fmla="*/ 104271 w 1096537"/>
                      <a:gd name="connsiteY56" fmla="*/ 348974 h 1459869"/>
                      <a:gd name="connsiteX57" fmla="*/ 80012 w 1096537"/>
                      <a:gd name="connsiteY57" fmla="*/ 341683 h 1459869"/>
                      <a:gd name="connsiteX58" fmla="*/ 70853 w 1096537"/>
                      <a:gd name="connsiteY58" fmla="*/ 342625 h 1459869"/>
                      <a:gd name="connsiteX59" fmla="*/ 442583 w 1096537"/>
                      <a:gd name="connsiteY59" fmla="*/ 41652 h 1459869"/>
                      <a:gd name="connsiteX60" fmla="*/ 509428 w 1096537"/>
                      <a:gd name="connsiteY60" fmla="*/ 57996 h 1459869"/>
                      <a:gd name="connsiteX61" fmla="*/ 547477 w 1096537"/>
                      <a:gd name="connsiteY61" fmla="*/ 4966 h 1459869"/>
                      <a:gd name="connsiteX62" fmla="*/ 629552 w 1096537"/>
                      <a:gd name="connsiteY62" fmla="*/ 38237 h 1459869"/>
                      <a:gd name="connsiteX63" fmla="*/ 640082 w 1096537"/>
                      <a:gd name="connsiteY63" fmla="*/ 22496 h 1459869"/>
                      <a:gd name="connsiteX64" fmla="*/ 715211 w 1096537"/>
                      <a:gd name="connsiteY64" fmla="*/ 9149 h 1459869"/>
                      <a:gd name="connsiteX65" fmla="*/ 741352 w 1096537"/>
                      <a:gd name="connsiteY65" fmla="*/ 93213 h 1459869"/>
                      <a:gd name="connsiteX66" fmla="*/ 725647 w 1096537"/>
                      <a:gd name="connsiteY66" fmla="*/ 141481 h 1459869"/>
                      <a:gd name="connsiteX67" fmla="*/ 721841 w 1096537"/>
                      <a:gd name="connsiteY67" fmla="*/ 155052 h 1459869"/>
                      <a:gd name="connsiteX68" fmla="*/ 776107 w 1096537"/>
                      <a:gd name="connsiteY68" fmla="*/ 208982 h 1459869"/>
                      <a:gd name="connsiteX69" fmla="*/ 746499 w 1096537"/>
                      <a:gd name="connsiteY69" fmla="*/ 226613 h 1459869"/>
                      <a:gd name="connsiteX70" fmla="*/ 691607 w 1096537"/>
                      <a:gd name="connsiteY70" fmla="*/ 176894 h 1459869"/>
                      <a:gd name="connsiteX71" fmla="*/ 681522 w 1096537"/>
                      <a:gd name="connsiteY71" fmla="*/ 169973 h 1459869"/>
                      <a:gd name="connsiteX72" fmla="*/ 684367 w 1096537"/>
                      <a:gd name="connsiteY72" fmla="*/ 158075 h 1459869"/>
                      <a:gd name="connsiteX73" fmla="*/ 691588 w 1096537"/>
                      <a:gd name="connsiteY73" fmla="*/ 131166 h 1459869"/>
                      <a:gd name="connsiteX74" fmla="*/ 708769 w 1096537"/>
                      <a:gd name="connsiteY74" fmla="*/ 78823 h 1459869"/>
                      <a:gd name="connsiteX75" fmla="*/ 709622 w 1096537"/>
                      <a:gd name="connsiteY75" fmla="*/ 77044 h 1459869"/>
                      <a:gd name="connsiteX76" fmla="*/ 704123 w 1096537"/>
                      <a:gd name="connsiteY76" fmla="*/ 44502 h 1459869"/>
                      <a:gd name="connsiteX77" fmla="*/ 666440 w 1096537"/>
                      <a:gd name="connsiteY77" fmla="*/ 46346 h 1459869"/>
                      <a:gd name="connsiteX78" fmla="*/ 640491 w 1096537"/>
                      <a:gd name="connsiteY78" fmla="*/ 115799 h 1459869"/>
                      <a:gd name="connsiteX79" fmla="*/ 636400 w 1096537"/>
                      <a:gd name="connsiteY79" fmla="*/ 131131 h 1459869"/>
                      <a:gd name="connsiteX80" fmla="*/ 631313 w 1096537"/>
                      <a:gd name="connsiteY80" fmla="*/ 151051 h 1459869"/>
                      <a:gd name="connsiteX81" fmla="*/ 597004 w 1096537"/>
                      <a:gd name="connsiteY81" fmla="*/ 148472 h 1459869"/>
                      <a:gd name="connsiteX82" fmla="*/ 595990 w 1096537"/>
                      <a:gd name="connsiteY82" fmla="*/ 129460 h 1459869"/>
                      <a:gd name="connsiteX83" fmla="*/ 595901 w 1096537"/>
                      <a:gd name="connsiteY83" fmla="*/ 124390 h 1459869"/>
                      <a:gd name="connsiteX84" fmla="*/ 597680 w 1096537"/>
                      <a:gd name="connsiteY84" fmla="*/ 69254 h 1459869"/>
                      <a:gd name="connsiteX85" fmla="*/ 597999 w 1096537"/>
                      <a:gd name="connsiteY85" fmla="*/ 67370 h 1459869"/>
                      <a:gd name="connsiteX86" fmla="*/ 583498 w 1096537"/>
                      <a:gd name="connsiteY86" fmla="*/ 37587 h 1459869"/>
                      <a:gd name="connsiteX87" fmla="*/ 547898 w 1096537"/>
                      <a:gd name="connsiteY87" fmla="*/ 50081 h 1459869"/>
                      <a:gd name="connsiteX88" fmla="*/ 542563 w 1096537"/>
                      <a:gd name="connsiteY88" fmla="*/ 123998 h 1459869"/>
                      <a:gd name="connsiteX89" fmla="*/ 542972 w 1096537"/>
                      <a:gd name="connsiteY89" fmla="*/ 146853 h 1459869"/>
                      <a:gd name="connsiteX90" fmla="*/ 543435 w 1096537"/>
                      <a:gd name="connsiteY90" fmla="*/ 159108 h 1459869"/>
                      <a:gd name="connsiteX91" fmla="*/ 529206 w 1096537"/>
                      <a:gd name="connsiteY91" fmla="*/ 165119 h 1459869"/>
                      <a:gd name="connsiteX92" fmla="*/ 525186 w 1096537"/>
                      <a:gd name="connsiteY92" fmla="*/ 166809 h 1459869"/>
                      <a:gd name="connsiteX93" fmla="*/ 504893 w 1096537"/>
                      <a:gd name="connsiteY93" fmla="*/ 176324 h 1459869"/>
                      <a:gd name="connsiteX94" fmla="*/ 500251 w 1096537"/>
                      <a:gd name="connsiteY94" fmla="*/ 154395 h 1459869"/>
                      <a:gd name="connsiteX95" fmla="*/ 490487 w 1096537"/>
                      <a:gd name="connsiteY95" fmla="*/ 102140 h 1459869"/>
                      <a:gd name="connsiteX96" fmla="*/ 490362 w 1096537"/>
                      <a:gd name="connsiteY96" fmla="*/ 100131 h 1459869"/>
                      <a:gd name="connsiteX97" fmla="*/ 469727 w 1096537"/>
                      <a:gd name="connsiteY97" fmla="*/ 74107 h 1459869"/>
                      <a:gd name="connsiteX98" fmla="*/ 437699 w 1096537"/>
                      <a:gd name="connsiteY98" fmla="*/ 94047 h 1459869"/>
                      <a:gd name="connsiteX99" fmla="*/ 448371 w 1096537"/>
                      <a:gd name="connsiteY99" fmla="*/ 167395 h 1459869"/>
                      <a:gd name="connsiteX100" fmla="*/ 457157 w 1096537"/>
                      <a:gd name="connsiteY100" fmla="*/ 202557 h 1459869"/>
                      <a:gd name="connsiteX101" fmla="*/ 459931 w 1096537"/>
                      <a:gd name="connsiteY101" fmla="*/ 212358 h 1459869"/>
                      <a:gd name="connsiteX102" fmla="*/ 452817 w 1096537"/>
                      <a:gd name="connsiteY102" fmla="*/ 219721 h 1459869"/>
                      <a:gd name="connsiteX103" fmla="*/ 373955 w 1096537"/>
                      <a:gd name="connsiteY103" fmla="*/ 361739 h 1459869"/>
                      <a:gd name="connsiteX104" fmla="*/ 357947 w 1096537"/>
                      <a:gd name="connsiteY104" fmla="*/ 520634 h 1459869"/>
                      <a:gd name="connsiteX105" fmla="*/ 357628 w 1096537"/>
                      <a:gd name="connsiteY105" fmla="*/ 552951 h 1459869"/>
                      <a:gd name="connsiteX106" fmla="*/ 357468 w 1096537"/>
                      <a:gd name="connsiteY106" fmla="*/ 561845 h 1459869"/>
                      <a:gd name="connsiteX107" fmla="*/ 349500 w 1096537"/>
                      <a:gd name="connsiteY107" fmla="*/ 568638 h 1459869"/>
                      <a:gd name="connsiteX108" fmla="*/ 332000 w 1096537"/>
                      <a:gd name="connsiteY108" fmla="*/ 572017 h 1459869"/>
                      <a:gd name="connsiteX109" fmla="*/ 264876 w 1096537"/>
                      <a:gd name="connsiteY109" fmla="*/ 578011 h 1459869"/>
                      <a:gd name="connsiteX110" fmla="*/ 144699 w 1096537"/>
                      <a:gd name="connsiteY110" fmla="*/ 640172 h 1459869"/>
                      <a:gd name="connsiteX111" fmla="*/ 62992 w 1096537"/>
                      <a:gd name="connsiteY111" fmla="*/ 863505 h 1459869"/>
                      <a:gd name="connsiteX112" fmla="*/ 126326 w 1096537"/>
                      <a:gd name="connsiteY112" fmla="*/ 1081272 h 1459869"/>
                      <a:gd name="connsiteX113" fmla="*/ 227704 w 1096537"/>
                      <a:gd name="connsiteY113" fmla="*/ 1205967 h 1459869"/>
                      <a:gd name="connsiteX114" fmla="*/ 304966 w 1096537"/>
                      <a:gd name="connsiteY114" fmla="*/ 1269498 h 1459869"/>
                      <a:gd name="connsiteX115" fmla="*/ 624856 w 1096537"/>
                      <a:gd name="connsiteY115" fmla="*/ 1414272 h 1459869"/>
                      <a:gd name="connsiteX116" fmla="*/ 945318 w 1096537"/>
                      <a:gd name="connsiteY116" fmla="*/ 1384624 h 1459869"/>
                      <a:gd name="connsiteX117" fmla="*/ 1053311 w 1096537"/>
                      <a:gd name="connsiteY117" fmla="*/ 1162837 h 1459869"/>
                      <a:gd name="connsiteX118" fmla="*/ 1024338 w 1096537"/>
                      <a:gd name="connsiteY118" fmla="*/ 804298 h 1459869"/>
                      <a:gd name="connsiteX119" fmla="*/ 877572 w 1096537"/>
                      <a:gd name="connsiteY119" fmla="*/ 531485 h 1459869"/>
                      <a:gd name="connsiteX120" fmla="*/ 795268 w 1096537"/>
                      <a:gd name="connsiteY120" fmla="*/ 473406 h 1459869"/>
                      <a:gd name="connsiteX121" fmla="*/ 829203 w 1096537"/>
                      <a:gd name="connsiteY121" fmla="*/ 442867 h 1459869"/>
                      <a:gd name="connsiteX122" fmla="*/ 902720 w 1096537"/>
                      <a:gd name="connsiteY122" fmla="*/ 506425 h 1459869"/>
                      <a:gd name="connsiteX123" fmla="*/ 1058328 w 1096537"/>
                      <a:gd name="connsiteY123" fmla="*/ 793804 h 1459869"/>
                      <a:gd name="connsiteX124" fmla="*/ 1088617 w 1096537"/>
                      <a:gd name="connsiteY124" fmla="*/ 1167354 h 1459869"/>
                      <a:gd name="connsiteX125" fmla="*/ 965397 w 1096537"/>
                      <a:gd name="connsiteY125" fmla="*/ 1413952 h 1459869"/>
                      <a:gd name="connsiteX126" fmla="*/ 738578 w 1096537"/>
                      <a:gd name="connsiteY126" fmla="*/ 1459857 h 1459869"/>
                      <a:gd name="connsiteX127" fmla="*/ 618063 w 1096537"/>
                      <a:gd name="connsiteY127" fmla="*/ 1449186 h 1459869"/>
                      <a:gd name="connsiteX128" fmla="*/ 283534 w 1096537"/>
                      <a:gd name="connsiteY128" fmla="*/ 1297882 h 1459869"/>
                      <a:gd name="connsiteX129" fmla="*/ 203053 w 1096537"/>
                      <a:gd name="connsiteY129" fmla="*/ 1231561 h 1459869"/>
                      <a:gd name="connsiteX130" fmla="*/ 173814 w 1096537"/>
                      <a:gd name="connsiteY130" fmla="*/ 1199261 h 1459869"/>
                      <a:gd name="connsiteX131" fmla="*/ 97675 w 1096537"/>
                      <a:gd name="connsiteY131" fmla="*/ 1102241 h 1459869"/>
                      <a:gd name="connsiteX132" fmla="*/ 27740 w 1096537"/>
                      <a:gd name="connsiteY132" fmla="*/ 862118 h 1459869"/>
                      <a:gd name="connsiteX133" fmla="*/ 89426 w 1096537"/>
                      <a:gd name="connsiteY133" fmla="*/ 654650 h 1459869"/>
                      <a:gd name="connsiteX134" fmla="*/ 108515 w 1096537"/>
                      <a:gd name="connsiteY134" fmla="*/ 629554 h 1459869"/>
                      <a:gd name="connsiteX135" fmla="*/ 98711 w 1096537"/>
                      <a:gd name="connsiteY135" fmla="*/ 599582 h 1459869"/>
                      <a:gd name="connsiteX136" fmla="*/ 91038 w 1096537"/>
                      <a:gd name="connsiteY136" fmla="*/ 571987 h 1459869"/>
                      <a:gd name="connsiteX137" fmla="*/ 89776 w 1096537"/>
                      <a:gd name="connsiteY137" fmla="*/ 568253 h 1459869"/>
                      <a:gd name="connsiteX138" fmla="*/ 46362 w 1096537"/>
                      <a:gd name="connsiteY138" fmla="*/ 480072 h 1459869"/>
                      <a:gd name="connsiteX139" fmla="*/ 20181 w 1096537"/>
                      <a:gd name="connsiteY139" fmla="*/ 439272 h 1459869"/>
                      <a:gd name="connsiteX140" fmla="*/ 265 w 1096537"/>
                      <a:gd name="connsiteY140" fmla="*/ 379573 h 1459869"/>
                      <a:gd name="connsiteX141" fmla="*/ 86699 w 1096537"/>
                      <a:gd name="connsiteY141" fmla="*/ 306147 h 1459869"/>
                      <a:gd name="connsiteX142" fmla="*/ 126824 w 1096537"/>
                      <a:gd name="connsiteY142" fmla="*/ 321122 h 1459869"/>
                      <a:gd name="connsiteX143" fmla="*/ 150495 w 1096537"/>
                      <a:gd name="connsiteY143" fmla="*/ 346289 h 1459869"/>
                      <a:gd name="connsiteX144" fmla="*/ 150816 w 1096537"/>
                      <a:gd name="connsiteY144" fmla="*/ 346289 h 1459869"/>
                      <a:gd name="connsiteX145" fmla="*/ 169313 w 1096537"/>
                      <a:gd name="connsiteY145" fmla="*/ 280944 h 1459869"/>
                      <a:gd name="connsiteX146" fmla="*/ 254098 w 1096537"/>
                      <a:gd name="connsiteY146" fmla="*/ 245711 h 1459869"/>
                      <a:gd name="connsiteX147" fmla="*/ 261173 w 1096537"/>
                      <a:gd name="connsiteY147" fmla="*/ 247655 h 1459869"/>
                      <a:gd name="connsiteX148" fmla="*/ 312789 w 1096537"/>
                      <a:gd name="connsiteY148" fmla="*/ 348868 h 1459869"/>
                      <a:gd name="connsiteX149" fmla="*/ 305141 w 1096537"/>
                      <a:gd name="connsiteY149" fmla="*/ 396675 h 1459869"/>
                      <a:gd name="connsiteX150" fmla="*/ 300873 w 1096537"/>
                      <a:gd name="connsiteY150" fmla="*/ 498250 h 1459869"/>
                      <a:gd name="connsiteX151" fmla="*/ 301087 w 1096537"/>
                      <a:gd name="connsiteY151" fmla="*/ 507657 h 1459869"/>
                      <a:gd name="connsiteX152" fmla="*/ 302527 w 1096537"/>
                      <a:gd name="connsiteY152" fmla="*/ 532557 h 1459869"/>
                      <a:gd name="connsiteX153" fmla="*/ 304017 w 1096537"/>
                      <a:gd name="connsiteY153" fmla="*/ 538061 h 1459869"/>
                      <a:gd name="connsiteX154" fmla="*/ 322537 w 1096537"/>
                      <a:gd name="connsiteY154" fmla="*/ 536803 h 1459869"/>
                      <a:gd name="connsiteX155" fmla="*/ 322662 w 1096537"/>
                      <a:gd name="connsiteY155" fmla="*/ 520457 h 1459869"/>
                      <a:gd name="connsiteX156" fmla="*/ 339861 w 1096537"/>
                      <a:gd name="connsiteY156" fmla="*/ 352419 h 1459869"/>
                      <a:gd name="connsiteX157" fmla="*/ 420446 w 1096537"/>
                      <a:gd name="connsiteY157" fmla="*/ 202576 h 1459869"/>
                      <a:gd name="connsiteX158" fmla="*/ 413776 w 1096537"/>
                      <a:gd name="connsiteY158" fmla="*/ 174882 h 1459869"/>
                      <a:gd name="connsiteX159" fmla="*/ 403105 w 1096537"/>
                      <a:gd name="connsiteY159" fmla="*/ 85955 h 1459869"/>
                      <a:gd name="connsiteX160" fmla="*/ 421464 w 1096537"/>
                      <a:gd name="connsiteY160" fmla="*/ 54497 h 1459869"/>
                      <a:gd name="connsiteX161" fmla="*/ 442583 w 1096537"/>
                      <a:gd name="connsiteY161" fmla="*/ 41652 h 1459869"/>
                      <a:gd name="connsiteX0" fmla="*/ 793390 w 1096537"/>
                      <a:gd name="connsiteY0" fmla="*/ 609213 h 1459869"/>
                      <a:gd name="connsiteX1" fmla="*/ 806350 w 1096537"/>
                      <a:gd name="connsiteY1" fmla="*/ 613377 h 1459869"/>
                      <a:gd name="connsiteX2" fmla="*/ 808404 w 1096537"/>
                      <a:gd name="connsiteY2" fmla="*/ 638446 h 1459869"/>
                      <a:gd name="connsiteX3" fmla="*/ 757519 w 1096537"/>
                      <a:gd name="connsiteY3" fmla="*/ 776746 h 1459869"/>
                      <a:gd name="connsiteX4" fmla="*/ 778862 w 1096537"/>
                      <a:gd name="connsiteY4" fmla="*/ 853902 h 1459869"/>
                      <a:gd name="connsiteX5" fmla="*/ 849756 w 1096537"/>
                      <a:gd name="connsiteY5" fmla="*/ 837894 h 1459869"/>
                      <a:gd name="connsiteX6" fmla="*/ 918443 w 1096537"/>
                      <a:gd name="connsiteY6" fmla="*/ 857458 h 1459869"/>
                      <a:gd name="connsiteX7" fmla="*/ 924517 w 1096537"/>
                      <a:gd name="connsiteY7" fmla="*/ 881869 h 1459869"/>
                      <a:gd name="connsiteX8" fmla="*/ 900107 w 1096537"/>
                      <a:gd name="connsiteY8" fmla="*/ 887942 h 1459869"/>
                      <a:gd name="connsiteX9" fmla="*/ 845237 w 1096537"/>
                      <a:gd name="connsiteY9" fmla="*/ 873217 h 1459869"/>
                      <a:gd name="connsiteX10" fmla="*/ 798016 w 1096537"/>
                      <a:gd name="connsiteY10" fmla="*/ 884635 h 1459869"/>
                      <a:gd name="connsiteX11" fmla="*/ 823344 w 1096537"/>
                      <a:gd name="connsiteY11" fmla="*/ 917360 h 1459869"/>
                      <a:gd name="connsiteX12" fmla="*/ 885593 w 1096537"/>
                      <a:gd name="connsiteY12" fmla="*/ 989498 h 1459869"/>
                      <a:gd name="connsiteX13" fmla="*/ 935730 w 1096537"/>
                      <a:gd name="connsiteY13" fmla="*/ 1047355 h 1459869"/>
                      <a:gd name="connsiteX14" fmla="*/ 908252 w 1096537"/>
                      <a:gd name="connsiteY14" fmla="*/ 1070049 h 1459869"/>
                      <a:gd name="connsiteX15" fmla="*/ 858702 w 1096537"/>
                      <a:gd name="connsiteY15" fmla="*/ 1012887 h 1459869"/>
                      <a:gd name="connsiteX16" fmla="*/ 837359 w 1096537"/>
                      <a:gd name="connsiteY16" fmla="*/ 988449 h 1459869"/>
                      <a:gd name="connsiteX17" fmla="*/ 827329 w 1096537"/>
                      <a:gd name="connsiteY17" fmla="*/ 1058773 h 1459869"/>
                      <a:gd name="connsiteX18" fmla="*/ 798463 w 1096537"/>
                      <a:gd name="connsiteY18" fmla="*/ 1128029 h 1459869"/>
                      <a:gd name="connsiteX19" fmla="*/ 775749 w 1096537"/>
                      <a:gd name="connsiteY19" fmla="*/ 1181208 h 1459869"/>
                      <a:gd name="connsiteX20" fmla="*/ 767319 w 1096537"/>
                      <a:gd name="connsiteY20" fmla="*/ 1272912 h 1459869"/>
                      <a:gd name="connsiteX21" fmla="*/ 767319 w 1096537"/>
                      <a:gd name="connsiteY21" fmla="*/ 1272917 h 1459869"/>
                      <a:gd name="connsiteX22" fmla="*/ 749854 w 1096537"/>
                      <a:gd name="connsiteY22" fmla="*/ 1291018 h 1459869"/>
                      <a:gd name="connsiteX23" fmla="*/ 731748 w 1096537"/>
                      <a:gd name="connsiteY23" fmla="*/ 1273552 h 1459869"/>
                      <a:gd name="connsiteX24" fmla="*/ 741476 w 1096537"/>
                      <a:gd name="connsiteY24" fmla="*/ 1171729 h 1459869"/>
                      <a:gd name="connsiteX25" fmla="*/ 766555 w 1096537"/>
                      <a:gd name="connsiteY25" fmla="*/ 1112342 h 1459869"/>
                      <a:gd name="connsiteX26" fmla="*/ 793072 w 1096537"/>
                      <a:gd name="connsiteY26" fmla="*/ 1049312 h 1459869"/>
                      <a:gd name="connsiteX27" fmla="*/ 794105 w 1096537"/>
                      <a:gd name="connsiteY27" fmla="*/ 937706 h 1459869"/>
                      <a:gd name="connsiteX28" fmla="*/ 721948 w 1096537"/>
                      <a:gd name="connsiteY28" fmla="*/ 777032 h 1459869"/>
                      <a:gd name="connsiteX29" fmla="*/ 781280 w 1096537"/>
                      <a:gd name="connsiteY29" fmla="*/ 615431 h 1459869"/>
                      <a:gd name="connsiteX30" fmla="*/ 793390 w 1096537"/>
                      <a:gd name="connsiteY30" fmla="*/ 609213 h 1459869"/>
                      <a:gd name="connsiteX31" fmla="*/ 70853 w 1096537"/>
                      <a:gd name="connsiteY31" fmla="*/ 342625 h 1459869"/>
                      <a:gd name="connsiteX32" fmla="*/ 49895 w 1096537"/>
                      <a:gd name="connsiteY32" fmla="*/ 353334 h 1459869"/>
                      <a:gd name="connsiteX33" fmla="*/ 47055 w 1096537"/>
                      <a:gd name="connsiteY33" fmla="*/ 416150 h 1459869"/>
                      <a:gd name="connsiteX34" fmla="*/ 48265 w 1096537"/>
                      <a:gd name="connsiteY34" fmla="*/ 417609 h 1459869"/>
                      <a:gd name="connsiteX35" fmla="*/ 76597 w 1096537"/>
                      <a:gd name="connsiteY35" fmla="*/ 461558 h 1459869"/>
                      <a:gd name="connsiteX36" fmla="*/ 124031 w 1096537"/>
                      <a:gd name="connsiteY36" fmla="*/ 558577 h 1459869"/>
                      <a:gd name="connsiteX37" fmla="*/ 126699 w 1096537"/>
                      <a:gd name="connsiteY37" fmla="*/ 566723 h 1459869"/>
                      <a:gd name="connsiteX38" fmla="*/ 131379 w 1096537"/>
                      <a:gd name="connsiteY38" fmla="*/ 584431 h 1459869"/>
                      <a:gd name="connsiteX39" fmla="*/ 136696 w 1096537"/>
                      <a:gd name="connsiteY39" fmla="*/ 601470 h 1459869"/>
                      <a:gd name="connsiteX40" fmla="*/ 178777 w 1096537"/>
                      <a:gd name="connsiteY40" fmla="*/ 566308 h 1459869"/>
                      <a:gd name="connsiteX41" fmla="*/ 260163 w 1096537"/>
                      <a:gd name="connsiteY41" fmla="*/ 542884 h 1459869"/>
                      <a:gd name="connsiteX42" fmla="*/ 268250 w 1096537"/>
                      <a:gd name="connsiteY42" fmla="*/ 541936 h 1459869"/>
                      <a:gd name="connsiteX43" fmla="*/ 267721 w 1096537"/>
                      <a:gd name="connsiteY43" fmla="*/ 539902 h 1459869"/>
                      <a:gd name="connsiteX44" fmla="*/ 265533 w 1096537"/>
                      <a:gd name="connsiteY44" fmla="*/ 508101 h 1459869"/>
                      <a:gd name="connsiteX45" fmla="*/ 265337 w 1096537"/>
                      <a:gd name="connsiteY45" fmla="*/ 500063 h 1459869"/>
                      <a:gd name="connsiteX46" fmla="*/ 269926 w 1096537"/>
                      <a:gd name="connsiteY46" fmla="*/ 391749 h 1459869"/>
                      <a:gd name="connsiteX47" fmla="*/ 276792 w 1096537"/>
                      <a:gd name="connsiteY47" fmla="*/ 347551 h 1459869"/>
                      <a:gd name="connsiteX48" fmla="*/ 278783 w 1096537"/>
                      <a:gd name="connsiteY48" fmla="*/ 338374 h 1459869"/>
                      <a:gd name="connsiteX49" fmla="*/ 258383 w 1096537"/>
                      <a:gd name="connsiteY49" fmla="*/ 284690 h 1459869"/>
                      <a:gd name="connsiteX50" fmla="*/ 197948 w 1096537"/>
                      <a:gd name="connsiteY50" fmla="*/ 302055 h 1459869"/>
                      <a:gd name="connsiteX51" fmla="*/ 181816 w 1096537"/>
                      <a:gd name="connsiteY51" fmla="*/ 379513 h 1459869"/>
                      <a:gd name="connsiteX52" fmla="*/ 179592 w 1096537"/>
                      <a:gd name="connsiteY52" fmla="*/ 398329 h 1459869"/>
                      <a:gd name="connsiteX53" fmla="*/ 171291 w 1096537"/>
                      <a:gd name="connsiteY53" fmla="*/ 411606 h 1459869"/>
                      <a:gd name="connsiteX54" fmla="*/ 146796 w 1096537"/>
                      <a:gd name="connsiteY54" fmla="*/ 405888 h 1459869"/>
                      <a:gd name="connsiteX55" fmla="*/ 104271 w 1096537"/>
                      <a:gd name="connsiteY55" fmla="*/ 348974 h 1459869"/>
                      <a:gd name="connsiteX56" fmla="*/ 80012 w 1096537"/>
                      <a:gd name="connsiteY56" fmla="*/ 341683 h 1459869"/>
                      <a:gd name="connsiteX57" fmla="*/ 70853 w 1096537"/>
                      <a:gd name="connsiteY57" fmla="*/ 342625 h 1459869"/>
                      <a:gd name="connsiteX58" fmla="*/ 442583 w 1096537"/>
                      <a:gd name="connsiteY58" fmla="*/ 41652 h 1459869"/>
                      <a:gd name="connsiteX59" fmla="*/ 509428 w 1096537"/>
                      <a:gd name="connsiteY59" fmla="*/ 57996 h 1459869"/>
                      <a:gd name="connsiteX60" fmla="*/ 547477 w 1096537"/>
                      <a:gd name="connsiteY60" fmla="*/ 4966 h 1459869"/>
                      <a:gd name="connsiteX61" fmla="*/ 629552 w 1096537"/>
                      <a:gd name="connsiteY61" fmla="*/ 38237 h 1459869"/>
                      <a:gd name="connsiteX62" fmla="*/ 640082 w 1096537"/>
                      <a:gd name="connsiteY62" fmla="*/ 22496 h 1459869"/>
                      <a:gd name="connsiteX63" fmla="*/ 715211 w 1096537"/>
                      <a:gd name="connsiteY63" fmla="*/ 9149 h 1459869"/>
                      <a:gd name="connsiteX64" fmla="*/ 741352 w 1096537"/>
                      <a:gd name="connsiteY64" fmla="*/ 93213 h 1459869"/>
                      <a:gd name="connsiteX65" fmla="*/ 725647 w 1096537"/>
                      <a:gd name="connsiteY65" fmla="*/ 141481 h 1459869"/>
                      <a:gd name="connsiteX66" fmla="*/ 721841 w 1096537"/>
                      <a:gd name="connsiteY66" fmla="*/ 155052 h 1459869"/>
                      <a:gd name="connsiteX67" fmla="*/ 776107 w 1096537"/>
                      <a:gd name="connsiteY67" fmla="*/ 208982 h 1459869"/>
                      <a:gd name="connsiteX68" fmla="*/ 746499 w 1096537"/>
                      <a:gd name="connsiteY68" fmla="*/ 226613 h 1459869"/>
                      <a:gd name="connsiteX69" fmla="*/ 691607 w 1096537"/>
                      <a:gd name="connsiteY69" fmla="*/ 176894 h 1459869"/>
                      <a:gd name="connsiteX70" fmla="*/ 681522 w 1096537"/>
                      <a:gd name="connsiteY70" fmla="*/ 169973 h 1459869"/>
                      <a:gd name="connsiteX71" fmla="*/ 684367 w 1096537"/>
                      <a:gd name="connsiteY71" fmla="*/ 158075 h 1459869"/>
                      <a:gd name="connsiteX72" fmla="*/ 691588 w 1096537"/>
                      <a:gd name="connsiteY72" fmla="*/ 131166 h 1459869"/>
                      <a:gd name="connsiteX73" fmla="*/ 708769 w 1096537"/>
                      <a:gd name="connsiteY73" fmla="*/ 78823 h 1459869"/>
                      <a:gd name="connsiteX74" fmla="*/ 709622 w 1096537"/>
                      <a:gd name="connsiteY74" fmla="*/ 77044 h 1459869"/>
                      <a:gd name="connsiteX75" fmla="*/ 704123 w 1096537"/>
                      <a:gd name="connsiteY75" fmla="*/ 44502 h 1459869"/>
                      <a:gd name="connsiteX76" fmla="*/ 666440 w 1096537"/>
                      <a:gd name="connsiteY76" fmla="*/ 46346 h 1459869"/>
                      <a:gd name="connsiteX77" fmla="*/ 640491 w 1096537"/>
                      <a:gd name="connsiteY77" fmla="*/ 115799 h 1459869"/>
                      <a:gd name="connsiteX78" fmla="*/ 636400 w 1096537"/>
                      <a:gd name="connsiteY78" fmla="*/ 131131 h 1459869"/>
                      <a:gd name="connsiteX79" fmla="*/ 631313 w 1096537"/>
                      <a:gd name="connsiteY79" fmla="*/ 151051 h 1459869"/>
                      <a:gd name="connsiteX80" fmla="*/ 597004 w 1096537"/>
                      <a:gd name="connsiteY80" fmla="*/ 148472 h 1459869"/>
                      <a:gd name="connsiteX81" fmla="*/ 595990 w 1096537"/>
                      <a:gd name="connsiteY81" fmla="*/ 129460 h 1459869"/>
                      <a:gd name="connsiteX82" fmla="*/ 595901 w 1096537"/>
                      <a:gd name="connsiteY82" fmla="*/ 124390 h 1459869"/>
                      <a:gd name="connsiteX83" fmla="*/ 597680 w 1096537"/>
                      <a:gd name="connsiteY83" fmla="*/ 69254 h 1459869"/>
                      <a:gd name="connsiteX84" fmla="*/ 597999 w 1096537"/>
                      <a:gd name="connsiteY84" fmla="*/ 67370 h 1459869"/>
                      <a:gd name="connsiteX85" fmla="*/ 583498 w 1096537"/>
                      <a:gd name="connsiteY85" fmla="*/ 37587 h 1459869"/>
                      <a:gd name="connsiteX86" fmla="*/ 547898 w 1096537"/>
                      <a:gd name="connsiteY86" fmla="*/ 50081 h 1459869"/>
                      <a:gd name="connsiteX87" fmla="*/ 542563 w 1096537"/>
                      <a:gd name="connsiteY87" fmla="*/ 123998 h 1459869"/>
                      <a:gd name="connsiteX88" fmla="*/ 542972 w 1096537"/>
                      <a:gd name="connsiteY88" fmla="*/ 146853 h 1459869"/>
                      <a:gd name="connsiteX89" fmla="*/ 543435 w 1096537"/>
                      <a:gd name="connsiteY89" fmla="*/ 159108 h 1459869"/>
                      <a:gd name="connsiteX90" fmla="*/ 529206 w 1096537"/>
                      <a:gd name="connsiteY90" fmla="*/ 165119 h 1459869"/>
                      <a:gd name="connsiteX91" fmla="*/ 525186 w 1096537"/>
                      <a:gd name="connsiteY91" fmla="*/ 166809 h 1459869"/>
                      <a:gd name="connsiteX92" fmla="*/ 504893 w 1096537"/>
                      <a:gd name="connsiteY92" fmla="*/ 176324 h 1459869"/>
                      <a:gd name="connsiteX93" fmla="*/ 500251 w 1096537"/>
                      <a:gd name="connsiteY93" fmla="*/ 154395 h 1459869"/>
                      <a:gd name="connsiteX94" fmla="*/ 490487 w 1096537"/>
                      <a:gd name="connsiteY94" fmla="*/ 102140 h 1459869"/>
                      <a:gd name="connsiteX95" fmla="*/ 490362 w 1096537"/>
                      <a:gd name="connsiteY95" fmla="*/ 100131 h 1459869"/>
                      <a:gd name="connsiteX96" fmla="*/ 469727 w 1096537"/>
                      <a:gd name="connsiteY96" fmla="*/ 74107 h 1459869"/>
                      <a:gd name="connsiteX97" fmla="*/ 437699 w 1096537"/>
                      <a:gd name="connsiteY97" fmla="*/ 94047 h 1459869"/>
                      <a:gd name="connsiteX98" fmla="*/ 448371 w 1096537"/>
                      <a:gd name="connsiteY98" fmla="*/ 167395 h 1459869"/>
                      <a:gd name="connsiteX99" fmla="*/ 457157 w 1096537"/>
                      <a:gd name="connsiteY99" fmla="*/ 202557 h 1459869"/>
                      <a:gd name="connsiteX100" fmla="*/ 459931 w 1096537"/>
                      <a:gd name="connsiteY100" fmla="*/ 212358 h 1459869"/>
                      <a:gd name="connsiteX101" fmla="*/ 452817 w 1096537"/>
                      <a:gd name="connsiteY101" fmla="*/ 219721 h 1459869"/>
                      <a:gd name="connsiteX102" fmla="*/ 373955 w 1096537"/>
                      <a:gd name="connsiteY102" fmla="*/ 361739 h 1459869"/>
                      <a:gd name="connsiteX103" fmla="*/ 357947 w 1096537"/>
                      <a:gd name="connsiteY103" fmla="*/ 520634 h 1459869"/>
                      <a:gd name="connsiteX104" fmla="*/ 357628 w 1096537"/>
                      <a:gd name="connsiteY104" fmla="*/ 552951 h 1459869"/>
                      <a:gd name="connsiteX105" fmla="*/ 357468 w 1096537"/>
                      <a:gd name="connsiteY105" fmla="*/ 561845 h 1459869"/>
                      <a:gd name="connsiteX106" fmla="*/ 349500 w 1096537"/>
                      <a:gd name="connsiteY106" fmla="*/ 568638 h 1459869"/>
                      <a:gd name="connsiteX107" fmla="*/ 332000 w 1096537"/>
                      <a:gd name="connsiteY107" fmla="*/ 572017 h 1459869"/>
                      <a:gd name="connsiteX108" fmla="*/ 264876 w 1096537"/>
                      <a:gd name="connsiteY108" fmla="*/ 578011 h 1459869"/>
                      <a:gd name="connsiteX109" fmla="*/ 144699 w 1096537"/>
                      <a:gd name="connsiteY109" fmla="*/ 640172 h 1459869"/>
                      <a:gd name="connsiteX110" fmla="*/ 62992 w 1096537"/>
                      <a:gd name="connsiteY110" fmla="*/ 863505 h 1459869"/>
                      <a:gd name="connsiteX111" fmla="*/ 126326 w 1096537"/>
                      <a:gd name="connsiteY111" fmla="*/ 1081272 h 1459869"/>
                      <a:gd name="connsiteX112" fmla="*/ 227704 w 1096537"/>
                      <a:gd name="connsiteY112" fmla="*/ 1205967 h 1459869"/>
                      <a:gd name="connsiteX113" fmla="*/ 304966 w 1096537"/>
                      <a:gd name="connsiteY113" fmla="*/ 1269498 h 1459869"/>
                      <a:gd name="connsiteX114" fmla="*/ 624856 w 1096537"/>
                      <a:gd name="connsiteY114" fmla="*/ 1414272 h 1459869"/>
                      <a:gd name="connsiteX115" fmla="*/ 945318 w 1096537"/>
                      <a:gd name="connsiteY115" fmla="*/ 1384624 h 1459869"/>
                      <a:gd name="connsiteX116" fmla="*/ 1053311 w 1096537"/>
                      <a:gd name="connsiteY116" fmla="*/ 1162837 h 1459869"/>
                      <a:gd name="connsiteX117" fmla="*/ 1024338 w 1096537"/>
                      <a:gd name="connsiteY117" fmla="*/ 804298 h 1459869"/>
                      <a:gd name="connsiteX118" fmla="*/ 877572 w 1096537"/>
                      <a:gd name="connsiteY118" fmla="*/ 531485 h 1459869"/>
                      <a:gd name="connsiteX119" fmla="*/ 795268 w 1096537"/>
                      <a:gd name="connsiteY119" fmla="*/ 473406 h 1459869"/>
                      <a:gd name="connsiteX120" fmla="*/ 829203 w 1096537"/>
                      <a:gd name="connsiteY120" fmla="*/ 442867 h 1459869"/>
                      <a:gd name="connsiteX121" fmla="*/ 902720 w 1096537"/>
                      <a:gd name="connsiteY121" fmla="*/ 506425 h 1459869"/>
                      <a:gd name="connsiteX122" fmla="*/ 1058328 w 1096537"/>
                      <a:gd name="connsiteY122" fmla="*/ 793804 h 1459869"/>
                      <a:gd name="connsiteX123" fmla="*/ 1088617 w 1096537"/>
                      <a:gd name="connsiteY123" fmla="*/ 1167354 h 1459869"/>
                      <a:gd name="connsiteX124" fmla="*/ 965397 w 1096537"/>
                      <a:gd name="connsiteY124" fmla="*/ 1413952 h 1459869"/>
                      <a:gd name="connsiteX125" fmla="*/ 738578 w 1096537"/>
                      <a:gd name="connsiteY125" fmla="*/ 1459857 h 1459869"/>
                      <a:gd name="connsiteX126" fmla="*/ 618063 w 1096537"/>
                      <a:gd name="connsiteY126" fmla="*/ 1449186 h 1459869"/>
                      <a:gd name="connsiteX127" fmla="*/ 283534 w 1096537"/>
                      <a:gd name="connsiteY127" fmla="*/ 1297882 h 1459869"/>
                      <a:gd name="connsiteX128" fmla="*/ 203053 w 1096537"/>
                      <a:gd name="connsiteY128" fmla="*/ 1231561 h 1459869"/>
                      <a:gd name="connsiteX129" fmla="*/ 173814 w 1096537"/>
                      <a:gd name="connsiteY129" fmla="*/ 1199261 h 1459869"/>
                      <a:gd name="connsiteX130" fmla="*/ 97675 w 1096537"/>
                      <a:gd name="connsiteY130" fmla="*/ 1102241 h 1459869"/>
                      <a:gd name="connsiteX131" fmla="*/ 27740 w 1096537"/>
                      <a:gd name="connsiteY131" fmla="*/ 862118 h 1459869"/>
                      <a:gd name="connsiteX132" fmla="*/ 89426 w 1096537"/>
                      <a:gd name="connsiteY132" fmla="*/ 654650 h 1459869"/>
                      <a:gd name="connsiteX133" fmla="*/ 108515 w 1096537"/>
                      <a:gd name="connsiteY133" fmla="*/ 629554 h 1459869"/>
                      <a:gd name="connsiteX134" fmla="*/ 98711 w 1096537"/>
                      <a:gd name="connsiteY134" fmla="*/ 599582 h 1459869"/>
                      <a:gd name="connsiteX135" fmla="*/ 91038 w 1096537"/>
                      <a:gd name="connsiteY135" fmla="*/ 571987 h 1459869"/>
                      <a:gd name="connsiteX136" fmla="*/ 89776 w 1096537"/>
                      <a:gd name="connsiteY136" fmla="*/ 568253 h 1459869"/>
                      <a:gd name="connsiteX137" fmla="*/ 46362 w 1096537"/>
                      <a:gd name="connsiteY137" fmla="*/ 480072 h 1459869"/>
                      <a:gd name="connsiteX138" fmla="*/ 20181 w 1096537"/>
                      <a:gd name="connsiteY138" fmla="*/ 439272 h 1459869"/>
                      <a:gd name="connsiteX139" fmla="*/ 265 w 1096537"/>
                      <a:gd name="connsiteY139" fmla="*/ 379573 h 1459869"/>
                      <a:gd name="connsiteX140" fmla="*/ 86699 w 1096537"/>
                      <a:gd name="connsiteY140" fmla="*/ 306147 h 1459869"/>
                      <a:gd name="connsiteX141" fmla="*/ 126824 w 1096537"/>
                      <a:gd name="connsiteY141" fmla="*/ 321122 h 1459869"/>
                      <a:gd name="connsiteX142" fmla="*/ 150495 w 1096537"/>
                      <a:gd name="connsiteY142" fmla="*/ 346289 h 1459869"/>
                      <a:gd name="connsiteX143" fmla="*/ 150816 w 1096537"/>
                      <a:gd name="connsiteY143" fmla="*/ 346289 h 1459869"/>
                      <a:gd name="connsiteX144" fmla="*/ 169313 w 1096537"/>
                      <a:gd name="connsiteY144" fmla="*/ 280944 h 1459869"/>
                      <a:gd name="connsiteX145" fmla="*/ 254098 w 1096537"/>
                      <a:gd name="connsiteY145" fmla="*/ 245711 h 1459869"/>
                      <a:gd name="connsiteX146" fmla="*/ 261173 w 1096537"/>
                      <a:gd name="connsiteY146" fmla="*/ 247655 h 1459869"/>
                      <a:gd name="connsiteX147" fmla="*/ 312789 w 1096537"/>
                      <a:gd name="connsiteY147" fmla="*/ 348868 h 1459869"/>
                      <a:gd name="connsiteX148" fmla="*/ 305141 w 1096537"/>
                      <a:gd name="connsiteY148" fmla="*/ 396675 h 1459869"/>
                      <a:gd name="connsiteX149" fmla="*/ 300873 w 1096537"/>
                      <a:gd name="connsiteY149" fmla="*/ 498250 h 1459869"/>
                      <a:gd name="connsiteX150" fmla="*/ 301087 w 1096537"/>
                      <a:gd name="connsiteY150" fmla="*/ 507657 h 1459869"/>
                      <a:gd name="connsiteX151" fmla="*/ 302527 w 1096537"/>
                      <a:gd name="connsiteY151" fmla="*/ 532557 h 1459869"/>
                      <a:gd name="connsiteX152" fmla="*/ 304017 w 1096537"/>
                      <a:gd name="connsiteY152" fmla="*/ 538061 h 1459869"/>
                      <a:gd name="connsiteX153" fmla="*/ 322537 w 1096537"/>
                      <a:gd name="connsiteY153" fmla="*/ 536803 h 1459869"/>
                      <a:gd name="connsiteX154" fmla="*/ 322662 w 1096537"/>
                      <a:gd name="connsiteY154" fmla="*/ 520457 h 1459869"/>
                      <a:gd name="connsiteX155" fmla="*/ 339861 w 1096537"/>
                      <a:gd name="connsiteY155" fmla="*/ 352419 h 1459869"/>
                      <a:gd name="connsiteX156" fmla="*/ 420446 w 1096537"/>
                      <a:gd name="connsiteY156" fmla="*/ 202576 h 1459869"/>
                      <a:gd name="connsiteX157" fmla="*/ 413776 w 1096537"/>
                      <a:gd name="connsiteY157" fmla="*/ 174882 h 1459869"/>
                      <a:gd name="connsiteX158" fmla="*/ 403105 w 1096537"/>
                      <a:gd name="connsiteY158" fmla="*/ 85955 h 1459869"/>
                      <a:gd name="connsiteX159" fmla="*/ 421464 w 1096537"/>
                      <a:gd name="connsiteY159" fmla="*/ 54497 h 1459869"/>
                      <a:gd name="connsiteX160" fmla="*/ 442583 w 1096537"/>
                      <a:gd name="connsiteY160" fmla="*/ 41652 h 1459869"/>
                      <a:gd name="connsiteX0" fmla="*/ 793390 w 1096537"/>
                      <a:gd name="connsiteY0" fmla="*/ 609213 h 1459869"/>
                      <a:gd name="connsiteX1" fmla="*/ 806350 w 1096537"/>
                      <a:gd name="connsiteY1" fmla="*/ 613377 h 1459869"/>
                      <a:gd name="connsiteX2" fmla="*/ 808404 w 1096537"/>
                      <a:gd name="connsiteY2" fmla="*/ 638446 h 1459869"/>
                      <a:gd name="connsiteX3" fmla="*/ 757519 w 1096537"/>
                      <a:gd name="connsiteY3" fmla="*/ 776746 h 1459869"/>
                      <a:gd name="connsiteX4" fmla="*/ 778862 w 1096537"/>
                      <a:gd name="connsiteY4" fmla="*/ 853902 h 1459869"/>
                      <a:gd name="connsiteX5" fmla="*/ 849756 w 1096537"/>
                      <a:gd name="connsiteY5" fmla="*/ 837894 h 1459869"/>
                      <a:gd name="connsiteX6" fmla="*/ 918443 w 1096537"/>
                      <a:gd name="connsiteY6" fmla="*/ 857458 h 1459869"/>
                      <a:gd name="connsiteX7" fmla="*/ 924517 w 1096537"/>
                      <a:gd name="connsiteY7" fmla="*/ 881869 h 1459869"/>
                      <a:gd name="connsiteX8" fmla="*/ 900107 w 1096537"/>
                      <a:gd name="connsiteY8" fmla="*/ 887942 h 1459869"/>
                      <a:gd name="connsiteX9" fmla="*/ 845237 w 1096537"/>
                      <a:gd name="connsiteY9" fmla="*/ 873217 h 1459869"/>
                      <a:gd name="connsiteX10" fmla="*/ 798016 w 1096537"/>
                      <a:gd name="connsiteY10" fmla="*/ 884635 h 1459869"/>
                      <a:gd name="connsiteX11" fmla="*/ 823344 w 1096537"/>
                      <a:gd name="connsiteY11" fmla="*/ 917360 h 1459869"/>
                      <a:gd name="connsiteX12" fmla="*/ 885593 w 1096537"/>
                      <a:gd name="connsiteY12" fmla="*/ 989498 h 1459869"/>
                      <a:gd name="connsiteX13" fmla="*/ 935730 w 1096537"/>
                      <a:gd name="connsiteY13" fmla="*/ 1047355 h 1459869"/>
                      <a:gd name="connsiteX14" fmla="*/ 908252 w 1096537"/>
                      <a:gd name="connsiteY14" fmla="*/ 1070049 h 1459869"/>
                      <a:gd name="connsiteX15" fmla="*/ 858702 w 1096537"/>
                      <a:gd name="connsiteY15" fmla="*/ 1012887 h 1459869"/>
                      <a:gd name="connsiteX16" fmla="*/ 837359 w 1096537"/>
                      <a:gd name="connsiteY16" fmla="*/ 988449 h 1459869"/>
                      <a:gd name="connsiteX17" fmla="*/ 827329 w 1096537"/>
                      <a:gd name="connsiteY17" fmla="*/ 1058773 h 1459869"/>
                      <a:gd name="connsiteX18" fmla="*/ 798463 w 1096537"/>
                      <a:gd name="connsiteY18" fmla="*/ 1128029 h 1459869"/>
                      <a:gd name="connsiteX19" fmla="*/ 775749 w 1096537"/>
                      <a:gd name="connsiteY19" fmla="*/ 1181208 h 1459869"/>
                      <a:gd name="connsiteX20" fmla="*/ 767319 w 1096537"/>
                      <a:gd name="connsiteY20" fmla="*/ 1272912 h 1459869"/>
                      <a:gd name="connsiteX21" fmla="*/ 767319 w 1096537"/>
                      <a:gd name="connsiteY21" fmla="*/ 1272917 h 1459869"/>
                      <a:gd name="connsiteX22" fmla="*/ 749854 w 1096537"/>
                      <a:gd name="connsiteY22" fmla="*/ 1291018 h 1459869"/>
                      <a:gd name="connsiteX23" fmla="*/ 741476 w 1096537"/>
                      <a:gd name="connsiteY23" fmla="*/ 1171729 h 1459869"/>
                      <a:gd name="connsiteX24" fmla="*/ 766555 w 1096537"/>
                      <a:gd name="connsiteY24" fmla="*/ 1112342 h 1459869"/>
                      <a:gd name="connsiteX25" fmla="*/ 793072 w 1096537"/>
                      <a:gd name="connsiteY25" fmla="*/ 1049312 h 1459869"/>
                      <a:gd name="connsiteX26" fmla="*/ 794105 w 1096537"/>
                      <a:gd name="connsiteY26" fmla="*/ 937706 h 1459869"/>
                      <a:gd name="connsiteX27" fmla="*/ 721948 w 1096537"/>
                      <a:gd name="connsiteY27" fmla="*/ 777032 h 1459869"/>
                      <a:gd name="connsiteX28" fmla="*/ 781280 w 1096537"/>
                      <a:gd name="connsiteY28" fmla="*/ 615431 h 1459869"/>
                      <a:gd name="connsiteX29" fmla="*/ 793390 w 1096537"/>
                      <a:gd name="connsiteY29" fmla="*/ 609213 h 1459869"/>
                      <a:gd name="connsiteX30" fmla="*/ 70853 w 1096537"/>
                      <a:gd name="connsiteY30" fmla="*/ 342625 h 1459869"/>
                      <a:gd name="connsiteX31" fmla="*/ 49895 w 1096537"/>
                      <a:gd name="connsiteY31" fmla="*/ 353334 h 1459869"/>
                      <a:gd name="connsiteX32" fmla="*/ 47055 w 1096537"/>
                      <a:gd name="connsiteY32" fmla="*/ 416150 h 1459869"/>
                      <a:gd name="connsiteX33" fmla="*/ 48265 w 1096537"/>
                      <a:gd name="connsiteY33" fmla="*/ 417609 h 1459869"/>
                      <a:gd name="connsiteX34" fmla="*/ 76597 w 1096537"/>
                      <a:gd name="connsiteY34" fmla="*/ 461558 h 1459869"/>
                      <a:gd name="connsiteX35" fmla="*/ 124031 w 1096537"/>
                      <a:gd name="connsiteY35" fmla="*/ 558577 h 1459869"/>
                      <a:gd name="connsiteX36" fmla="*/ 126699 w 1096537"/>
                      <a:gd name="connsiteY36" fmla="*/ 566723 h 1459869"/>
                      <a:gd name="connsiteX37" fmla="*/ 131379 w 1096537"/>
                      <a:gd name="connsiteY37" fmla="*/ 584431 h 1459869"/>
                      <a:gd name="connsiteX38" fmla="*/ 136696 w 1096537"/>
                      <a:gd name="connsiteY38" fmla="*/ 601470 h 1459869"/>
                      <a:gd name="connsiteX39" fmla="*/ 178777 w 1096537"/>
                      <a:gd name="connsiteY39" fmla="*/ 566308 h 1459869"/>
                      <a:gd name="connsiteX40" fmla="*/ 260163 w 1096537"/>
                      <a:gd name="connsiteY40" fmla="*/ 542884 h 1459869"/>
                      <a:gd name="connsiteX41" fmla="*/ 268250 w 1096537"/>
                      <a:gd name="connsiteY41" fmla="*/ 541936 h 1459869"/>
                      <a:gd name="connsiteX42" fmla="*/ 267721 w 1096537"/>
                      <a:gd name="connsiteY42" fmla="*/ 539902 h 1459869"/>
                      <a:gd name="connsiteX43" fmla="*/ 265533 w 1096537"/>
                      <a:gd name="connsiteY43" fmla="*/ 508101 h 1459869"/>
                      <a:gd name="connsiteX44" fmla="*/ 265337 w 1096537"/>
                      <a:gd name="connsiteY44" fmla="*/ 500063 h 1459869"/>
                      <a:gd name="connsiteX45" fmla="*/ 269926 w 1096537"/>
                      <a:gd name="connsiteY45" fmla="*/ 391749 h 1459869"/>
                      <a:gd name="connsiteX46" fmla="*/ 276792 w 1096537"/>
                      <a:gd name="connsiteY46" fmla="*/ 347551 h 1459869"/>
                      <a:gd name="connsiteX47" fmla="*/ 278783 w 1096537"/>
                      <a:gd name="connsiteY47" fmla="*/ 338374 h 1459869"/>
                      <a:gd name="connsiteX48" fmla="*/ 258383 w 1096537"/>
                      <a:gd name="connsiteY48" fmla="*/ 284690 h 1459869"/>
                      <a:gd name="connsiteX49" fmla="*/ 197948 w 1096537"/>
                      <a:gd name="connsiteY49" fmla="*/ 302055 h 1459869"/>
                      <a:gd name="connsiteX50" fmla="*/ 181816 w 1096537"/>
                      <a:gd name="connsiteY50" fmla="*/ 379513 h 1459869"/>
                      <a:gd name="connsiteX51" fmla="*/ 179592 w 1096537"/>
                      <a:gd name="connsiteY51" fmla="*/ 398329 h 1459869"/>
                      <a:gd name="connsiteX52" fmla="*/ 171291 w 1096537"/>
                      <a:gd name="connsiteY52" fmla="*/ 411606 h 1459869"/>
                      <a:gd name="connsiteX53" fmla="*/ 146796 w 1096537"/>
                      <a:gd name="connsiteY53" fmla="*/ 405888 h 1459869"/>
                      <a:gd name="connsiteX54" fmla="*/ 104271 w 1096537"/>
                      <a:gd name="connsiteY54" fmla="*/ 348974 h 1459869"/>
                      <a:gd name="connsiteX55" fmla="*/ 80012 w 1096537"/>
                      <a:gd name="connsiteY55" fmla="*/ 341683 h 1459869"/>
                      <a:gd name="connsiteX56" fmla="*/ 70853 w 1096537"/>
                      <a:gd name="connsiteY56" fmla="*/ 342625 h 1459869"/>
                      <a:gd name="connsiteX57" fmla="*/ 442583 w 1096537"/>
                      <a:gd name="connsiteY57" fmla="*/ 41652 h 1459869"/>
                      <a:gd name="connsiteX58" fmla="*/ 509428 w 1096537"/>
                      <a:gd name="connsiteY58" fmla="*/ 57996 h 1459869"/>
                      <a:gd name="connsiteX59" fmla="*/ 547477 w 1096537"/>
                      <a:gd name="connsiteY59" fmla="*/ 4966 h 1459869"/>
                      <a:gd name="connsiteX60" fmla="*/ 629552 w 1096537"/>
                      <a:gd name="connsiteY60" fmla="*/ 38237 h 1459869"/>
                      <a:gd name="connsiteX61" fmla="*/ 640082 w 1096537"/>
                      <a:gd name="connsiteY61" fmla="*/ 22496 h 1459869"/>
                      <a:gd name="connsiteX62" fmla="*/ 715211 w 1096537"/>
                      <a:gd name="connsiteY62" fmla="*/ 9149 h 1459869"/>
                      <a:gd name="connsiteX63" fmla="*/ 741352 w 1096537"/>
                      <a:gd name="connsiteY63" fmla="*/ 93213 h 1459869"/>
                      <a:gd name="connsiteX64" fmla="*/ 725647 w 1096537"/>
                      <a:gd name="connsiteY64" fmla="*/ 141481 h 1459869"/>
                      <a:gd name="connsiteX65" fmla="*/ 721841 w 1096537"/>
                      <a:gd name="connsiteY65" fmla="*/ 155052 h 1459869"/>
                      <a:gd name="connsiteX66" fmla="*/ 776107 w 1096537"/>
                      <a:gd name="connsiteY66" fmla="*/ 208982 h 1459869"/>
                      <a:gd name="connsiteX67" fmla="*/ 746499 w 1096537"/>
                      <a:gd name="connsiteY67" fmla="*/ 226613 h 1459869"/>
                      <a:gd name="connsiteX68" fmla="*/ 691607 w 1096537"/>
                      <a:gd name="connsiteY68" fmla="*/ 176894 h 1459869"/>
                      <a:gd name="connsiteX69" fmla="*/ 681522 w 1096537"/>
                      <a:gd name="connsiteY69" fmla="*/ 169973 h 1459869"/>
                      <a:gd name="connsiteX70" fmla="*/ 684367 w 1096537"/>
                      <a:gd name="connsiteY70" fmla="*/ 158075 h 1459869"/>
                      <a:gd name="connsiteX71" fmla="*/ 691588 w 1096537"/>
                      <a:gd name="connsiteY71" fmla="*/ 131166 h 1459869"/>
                      <a:gd name="connsiteX72" fmla="*/ 708769 w 1096537"/>
                      <a:gd name="connsiteY72" fmla="*/ 78823 h 1459869"/>
                      <a:gd name="connsiteX73" fmla="*/ 709622 w 1096537"/>
                      <a:gd name="connsiteY73" fmla="*/ 77044 h 1459869"/>
                      <a:gd name="connsiteX74" fmla="*/ 704123 w 1096537"/>
                      <a:gd name="connsiteY74" fmla="*/ 44502 h 1459869"/>
                      <a:gd name="connsiteX75" fmla="*/ 666440 w 1096537"/>
                      <a:gd name="connsiteY75" fmla="*/ 46346 h 1459869"/>
                      <a:gd name="connsiteX76" fmla="*/ 640491 w 1096537"/>
                      <a:gd name="connsiteY76" fmla="*/ 115799 h 1459869"/>
                      <a:gd name="connsiteX77" fmla="*/ 636400 w 1096537"/>
                      <a:gd name="connsiteY77" fmla="*/ 131131 h 1459869"/>
                      <a:gd name="connsiteX78" fmla="*/ 631313 w 1096537"/>
                      <a:gd name="connsiteY78" fmla="*/ 151051 h 1459869"/>
                      <a:gd name="connsiteX79" fmla="*/ 597004 w 1096537"/>
                      <a:gd name="connsiteY79" fmla="*/ 148472 h 1459869"/>
                      <a:gd name="connsiteX80" fmla="*/ 595990 w 1096537"/>
                      <a:gd name="connsiteY80" fmla="*/ 129460 h 1459869"/>
                      <a:gd name="connsiteX81" fmla="*/ 595901 w 1096537"/>
                      <a:gd name="connsiteY81" fmla="*/ 124390 h 1459869"/>
                      <a:gd name="connsiteX82" fmla="*/ 597680 w 1096537"/>
                      <a:gd name="connsiteY82" fmla="*/ 69254 h 1459869"/>
                      <a:gd name="connsiteX83" fmla="*/ 597999 w 1096537"/>
                      <a:gd name="connsiteY83" fmla="*/ 67370 h 1459869"/>
                      <a:gd name="connsiteX84" fmla="*/ 583498 w 1096537"/>
                      <a:gd name="connsiteY84" fmla="*/ 37587 h 1459869"/>
                      <a:gd name="connsiteX85" fmla="*/ 547898 w 1096537"/>
                      <a:gd name="connsiteY85" fmla="*/ 50081 h 1459869"/>
                      <a:gd name="connsiteX86" fmla="*/ 542563 w 1096537"/>
                      <a:gd name="connsiteY86" fmla="*/ 123998 h 1459869"/>
                      <a:gd name="connsiteX87" fmla="*/ 542972 w 1096537"/>
                      <a:gd name="connsiteY87" fmla="*/ 146853 h 1459869"/>
                      <a:gd name="connsiteX88" fmla="*/ 543435 w 1096537"/>
                      <a:gd name="connsiteY88" fmla="*/ 159108 h 1459869"/>
                      <a:gd name="connsiteX89" fmla="*/ 529206 w 1096537"/>
                      <a:gd name="connsiteY89" fmla="*/ 165119 h 1459869"/>
                      <a:gd name="connsiteX90" fmla="*/ 525186 w 1096537"/>
                      <a:gd name="connsiteY90" fmla="*/ 166809 h 1459869"/>
                      <a:gd name="connsiteX91" fmla="*/ 504893 w 1096537"/>
                      <a:gd name="connsiteY91" fmla="*/ 176324 h 1459869"/>
                      <a:gd name="connsiteX92" fmla="*/ 500251 w 1096537"/>
                      <a:gd name="connsiteY92" fmla="*/ 154395 h 1459869"/>
                      <a:gd name="connsiteX93" fmla="*/ 490487 w 1096537"/>
                      <a:gd name="connsiteY93" fmla="*/ 102140 h 1459869"/>
                      <a:gd name="connsiteX94" fmla="*/ 490362 w 1096537"/>
                      <a:gd name="connsiteY94" fmla="*/ 100131 h 1459869"/>
                      <a:gd name="connsiteX95" fmla="*/ 469727 w 1096537"/>
                      <a:gd name="connsiteY95" fmla="*/ 74107 h 1459869"/>
                      <a:gd name="connsiteX96" fmla="*/ 437699 w 1096537"/>
                      <a:gd name="connsiteY96" fmla="*/ 94047 h 1459869"/>
                      <a:gd name="connsiteX97" fmla="*/ 448371 w 1096537"/>
                      <a:gd name="connsiteY97" fmla="*/ 167395 h 1459869"/>
                      <a:gd name="connsiteX98" fmla="*/ 457157 w 1096537"/>
                      <a:gd name="connsiteY98" fmla="*/ 202557 h 1459869"/>
                      <a:gd name="connsiteX99" fmla="*/ 459931 w 1096537"/>
                      <a:gd name="connsiteY99" fmla="*/ 212358 h 1459869"/>
                      <a:gd name="connsiteX100" fmla="*/ 452817 w 1096537"/>
                      <a:gd name="connsiteY100" fmla="*/ 219721 h 1459869"/>
                      <a:gd name="connsiteX101" fmla="*/ 373955 w 1096537"/>
                      <a:gd name="connsiteY101" fmla="*/ 361739 h 1459869"/>
                      <a:gd name="connsiteX102" fmla="*/ 357947 w 1096537"/>
                      <a:gd name="connsiteY102" fmla="*/ 520634 h 1459869"/>
                      <a:gd name="connsiteX103" fmla="*/ 357628 w 1096537"/>
                      <a:gd name="connsiteY103" fmla="*/ 552951 h 1459869"/>
                      <a:gd name="connsiteX104" fmla="*/ 357468 w 1096537"/>
                      <a:gd name="connsiteY104" fmla="*/ 561845 h 1459869"/>
                      <a:gd name="connsiteX105" fmla="*/ 349500 w 1096537"/>
                      <a:gd name="connsiteY105" fmla="*/ 568638 h 1459869"/>
                      <a:gd name="connsiteX106" fmla="*/ 332000 w 1096537"/>
                      <a:gd name="connsiteY106" fmla="*/ 572017 h 1459869"/>
                      <a:gd name="connsiteX107" fmla="*/ 264876 w 1096537"/>
                      <a:gd name="connsiteY107" fmla="*/ 578011 h 1459869"/>
                      <a:gd name="connsiteX108" fmla="*/ 144699 w 1096537"/>
                      <a:gd name="connsiteY108" fmla="*/ 640172 h 1459869"/>
                      <a:gd name="connsiteX109" fmla="*/ 62992 w 1096537"/>
                      <a:gd name="connsiteY109" fmla="*/ 863505 h 1459869"/>
                      <a:gd name="connsiteX110" fmla="*/ 126326 w 1096537"/>
                      <a:gd name="connsiteY110" fmla="*/ 1081272 h 1459869"/>
                      <a:gd name="connsiteX111" fmla="*/ 227704 w 1096537"/>
                      <a:gd name="connsiteY111" fmla="*/ 1205967 h 1459869"/>
                      <a:gd name="connsiteX112" fmla="*/ 304966 w 1096537"/>
                      <a:gd name="connsiteY112" fmla="*/ 1269498 h 1459869"/>
                      <a:gd name="connsiteX113" fmla="*/ 624856 w 1096537"/>
                      <a:gd name="connsiteY113" fmla="*/ 1414272 h 1459869"/>
                      <a:gd name="connsiteX114" fmla="*/ 945318 w 1096537"/>
                      <a:gd name="connsiteY114" fmla="*/ 1384624 h 1459869"/>
                      <a:gd name="connsiteX115" fmla="*/ 1053311 w 1096537"/>
                      <a:gd name="connsiteY115" fmla="*/ 1162837 h 1459869"/>
                      <a:gd name="connsiteX116" fmla="*/ 1024338 w 1096537"/>
                      <a:gd name="connsiteY116" fmla="*/ 804298 h 1459869"/>
                      <a:gd name="connsiteX117" fmla="*/ 877572 w 1096537"/>
                      <a:gd name="connsiteY117" fmla="*/ 531485 h 1459869"/>
                      <a:gd name="connsiteX118" fmla="*/ 795268 w 1096537"/>
                      <a:gd name="connsiteY118" fmla="*/ 473406 h 1459869"/>
                      <a:gd name="connsiteX119" fmla="*/ 829203 w 1096537"/>
                      <a:gd name="connsiteY119" fmla="*/ 442867 h 1459869"/>
                      <a:gd name="connsiteX120" fmla="*/ 902720 w 1096537"/>
                      <a:gd name="connsiteY120" fmla="*/ 506425 h 1459869"/>
                      <a:gd name="connsiteX121" fmla="*/ 1058328 w 1096537"/>
                      <a:gd name="connsiteY121" fmla="*/ 793804 h 1459869"/>
                      <a:gd name="connsiteX122" fmla="*/ 1088617 w 1096537"/>
                      <a:gd name="connsiteY122" fmla="*/ 1167354 h 1459869"/>
                      <a:gd name="connsiteX123" fmla="*/ 965397 w 1096537"/>
                      <a:gd name="connsiteY123" fmla="*/ 1413952 h 1459869"/>
                      <a:gd name="connsiteX124" fmla="*/ 738578 w 1096537"/>
                      <a:gd name="connsiteY124" fmla="*/ 1459857 h 1459869"/>
                      <a:gd name="connsiteX125" fmla="*/ 618063 w 1096537"/>
                      <a:gd name="connsiteY125" fmla="*/ 1449186 h 1459869"/>
                      <a:gd name="connsiteX126" fmla="*/ 283534 w 1096537"/>
                      <a:gd name="connsiteY126" fmla="*/ 1297882 h 1459869"/>
                      <a:gd name="connsiteX127" fmla="*/ 203053 w 1096537"/>
                      <a:gd name="connsiteY127" fmla="*/ 1231561 h 1459869"/>
                      <a:gd name="connsiteX128" fmla="*/ 173814 w 1096537"/>
                      <a:gd name="connsiteY128" fmla="*/ 1199261 h 1459869"/>
                      <a:gd name="connsiteX129" fmla="*/ 97675 w 1096537"/>
                      <a:gd name="connsiteY129" fmla="*/ 1102241 h 1459869"/>
                      <a:gd name="connsiteX130" fmla="*/ 27740 w 1096537"/>
                      <a:gd name="connsiteY130" fmla="*/ 862118 h 1459869"/>
                      <a:gd name="connsiteX131" fmla="*/ 89426 w 1096537"/>
                      <a:gd name="connsiteY131" fmla="*/ 654650 h 1459869"/>
                      <a:gd name="connsiteX132" fmla="*/ 108515 w 1096537"/>
                      <a:gd name="connsiteY132" fmla="*/ 629554 h 1459869"/>
                      <a:gd name="connsiteX133" fmla="*/ 98711 w 1096537"/>
                      <a:gd name="connsiteY133" fmla="*/ 599582 h 1459869"/>
                      <a:gd name="connsiteX134" fmla="*/ 91038 w 1096537"/>
                      <a:gd name="connsiteY134" fmla="*/ 571987 h 1459869"/>
                      <a:gd name="connsiteX135" fmla="*/ 89776 w 1096537"/>
                      <a:gd name="connsiteY135" fmla="*/ 568253 h 1459869"/>
                      <a:gd name="connsiteX136" fmla="*/ 46362 w 1096537"/>
                      <a:gd name="connsiteY136" fmla="*/ 480072 h 1459869"/>
                      <a:gd name="connsiteX137" fmla="*/ 20181 w 1096537"/>
                      <a:gd name="connsiteY137" fmla="*/ 439272 h 1459869"/>
                      <a:gd name="connsiteX138" fmla="*/ 265 w 1096537"/>
                      <a:gd name="connsiteY138" fmla="*/ 379573 h 1459869"/>
                      <a:gd name="connsiteX139" fmla="*/ 86699 w 1096537"/>
                      <a:gd name="connsiteY139" fmla="*/ 306147 h 1459869"/>
                      <a:gd name="connsiteX140" fmla="*/ 126824 w 1096537"/>
                      <a:gd name="connsiteY140" fmla="*/ 321122 h 1459869"/>
                      <a:gd name="connsiteX141" fmla="*/ 150495 w 1096537"/>
                      <a:gd name="connsiteY141" fmla="*/ 346289 h 1459869"/>
                      <a:gd name="connsiteX142" fmla="*/ 150816 w 1096537"/>
                      <a:gd name="connsiteY142" fmla="*/ 346289 h 1459869"/>
                      <a:gd name="connsiteX143" fmla="*/ 169313 w 1096537"/>
                      <a:gd name="connsiteY143" fmla="*/ 280944 h 1459869"/>
                      <a:gd name="connsiteX144" fmla="*/ 254098 w 1096537"/>
                      <a:gd name="connsiteY144" fmla="*/ 245711 h 1459869"/>
                      <a:gd name="connsiteX145" fmla="*/ 261173 w 1096537"/>
                      <a:gd name="connsiteY145" fmla="*/ 247655 h 1459869"/>
                      <a:gd name="connsiteX146" fmla="*/ 312789 w 1096537"/>
                      <a:gd name="connsiteY146" fmla="*/ 348868 h 1459869"/>
                      <a:gd name="connsiteX147" fmla="*/ 305141 w 1096537"/>
                      <a:gd name="connsiteY147" fmla="*/ 396675 h 1459869"/>
                      <a:gd name="connsiteX148" fmla="*/ 300873 w 1096537"/>
                      <a:gd name="connsiteY148" fmla="*/ 498250 h 1459869"/>
                      <a:gd name="connsiteX149" fmla="*/ 301087 w 1096537"/>
                      <a:gd name="connsiteY149" fmla="*/ 507657 h 1459869"/>
                      <a:gd name="connsiteX150" fmla="*/ 302527 w 1096537"/>
                      <a:gd name="connsiteY150" fmla="*/ 532557 h 1459869"/>
                      <a:gd name="connsiteX151" fmla="*/ 304017 w 1096537"/>
                      <a:gd name="connsiteY151" fmla="*/ 538061 h 1459869"/>
                      <a:gd name="connsiteX152" fmla="*/ 322537 w 1096537"/>
                      <a:gd name="connsiteY152" fmla="*/ 536803 h 1459869"/>
                      <a:gd name="connsiteX153" fmla="*/ 322662 w 1096537"/>
                      <a:gd name="connsiteY153" fmla="*/ 520457 h 1459869"/>
                      <a:gd name="connsiteX154" fmla="*/ 339861 w 1096537"/>
                      <a:gd name="connsiteY154" fmla="*/ 352419 h 1459869"/>
                      <a:gd name="connsiteX155" fmla="*/ 420446 w 1096537"/>
                      <a:gd name="connsiteY155" fmla="*/ 202576 h 1459869"/>
                      <a:gd name="connsiteX156" fmla="*/ 413776 w 1096537"/>
                      <a:gd name="connsiteY156" fmla="*/ 174882 h 1459869"/>
                      <a:gd name="connsiteX157" fmla="*/ 403105 w 1096537"/>
                      <a:gd name="connsiteY157" fmla="*/ 85955 h 1459869"/>
                      <a:gd name="connsiteX158" fmla="*/ 421464 w 1096537"/>
                      <a:gd name="connsiteY158" fmla="*/ 54497 h 1459869"/>
                      <a:gd name="connsiteX159" fmla="*/ 442583 w 1096537"/>
                      <a:gd name="connsiteY159" fmla="*/ 41652 h 1459869"/>
                      <a:gd name="connsiteX0" fmla="*/ 793390 w 1096537"/>
                      <a:gd name="connsiteY0" fmla="*/ 609213 h 1459869"/>
                      <a:gd name="connsiteX1" fmla="*/ 806350 w 1096537"/>
                      <a:gd name="connsiteY1" fmla="*/ 613377 h 1459869"/>
                      <a:gd name="connsiteX2" fmla="*/ 808404 w 1096537"/>
                      <a:gd name="connsiteY2" fmla="*/ 638446 h 1459869"/>
                      <a:gd name="connsiteX3" fmla="*/ 757519 w 1096537"/>
                      <a:gd name="connsiteY3" fmla="*/ 776746 h 1459869"/>
                      <a:gd name="connsiteX4" fmla="*/ 778862 w 1096537"/>
                      <a:gd name="connsiteY4" fmla="*/ 853902 h 1459869"/>
                      <a:gd name="connsiteX5" fmla="*/ 849756 w 1096537"/>
                      <a:gd name="connsiteY5" fmla="*/ 837894 h 1459869"/>
                      <a:gd name="connsiteX6" fmla="*/ 918443 w 1096537"/>
                      <a:gd name="connsiteY6" fmla="*/ 857458 h 1459869"/>
                      <a:gd name="connsiteX7" fmla="*/ 924517 w 1096537"/>
                      <a:gd name="connsiteY7" fmla="*/ 881869 h 1459869"/>
                      <a:gd name="connsiteX8" fmla="*/ 900107 w 1096537"/>
                      <a:gd name="connsiteY8" fmla="*/ 887942 h 1459869"/>
                      <a:gd name="connsiteX9" fmla="*/ 845237 w 1096537"/>
                      <a:gd name="connsiteY9" fmla="*/ 873217 h 1459869"/>
                      <a:gd name="connsiteX10" fmla="*/ 798016 w 1096537"/>
                      <a:gd name="connsiteY10" fmla="*/ 884635 h 1459869"/>
                      <a:gd name="connsiteX11" fmla="*/ 823344 w 1096537"/>
                      <a:gd name="connsiteY11" fmla="*/ 917360 h 1459869"/>
                      <a:gd name="connsiteX12" fmla="*/ 885593 w 1096537"/>
                      <a:gd name="connsiteY12" fmla="*/ 989498 h 1459869"/>
                      <a:gd name="connsiteX13" fmla="*/ 935730 w 1096537"/>
                      <a:gd name="connsiteY13" fmla="*/ 1047355 h 1459869"/>
                      <a:gd name="connsiteX14" fmla="*/ 908252 w 1096537"/>
                      <a:gd name="connsiteY14" fmla="*/ 1070049 h 1459869"/>
                      <a:gd name="connsiteX15" fmla="*/ 858702 w 1096537"/>
                      <a:gd name="connsiteY15" fmla="*/ 1012887 h 1459869"/>
                      <a:gd name="connsiteX16" fmla="*/ 837359 w 1096537"/>
                      <a:gd name="connsiteY16" fmla="*/ 988449 h 1459869"/>
                      <a:gd name="connsiteX17" fmla="*/ 827329 w 1096537"/>
                      <a:gd name="connsiteY17" fmla="*/ 1058773 h 1459869"/>
                      <a:gd name="connsiteX18" fmla="*/ 798463 w 1096537"/>
                      <a:gd name="connsiteY18" fmla="*/ 1128029 h 1459869"/>
                      <a:gd name="connsiteX19" fmla="*/ 775749 w 1096537"/>
                      <a:gd name="connsiteY19" fmla="*/ 1181208 h 1459869"/>
                      <a:gd name="connsiteX20" fmla="*/ 767319 w 1096537"/>
                      <a:gd name="connsiteY20" fmla="*/ 1272912 h 1459869"/>
                      <a:gd name="connsiteX21" fmla="*/ 767319 w 1096537"/>
                      <a:gd name="connsiteY21" fmla="*/ 1272917 h 1459869"/>
                      <a:gd name="connsiteX22" fmla="*/ 741476 w 1096537"/>
                      <a:gd name="connsiteY22" fmla="*/ 1171729 h 1459869"/>
                      <a:gd name="connsiteX23" fmla="*/ 766555 w 1096537"/>
                      <a:gd name="connsiteY23" fmla="*/ 1112342 h 1459869"/>
                      <a:gd name="connsiteX24" fmla="*/ 793072 w 1096537"/>
                      <a:gd name="connsiteY24" fmla="*/ 1049312 h 1459869"/>
                      <a:gd name="connsiteX25" fmla="*/ 794105 w 1096537"/>
                      <a:gd name="connsiteY25" fmla="*/ 937706 h 1459869"/>
                      <a:gd name="connsiteX26" fmla="*/ 721948 w 1096537"/>
                      <a:gd name="connsiteY26" fmla="*/ 777032 h 1459869"/>
                      <a:gd name="connsiteX27" fmla="*/ 781280 w 1096537"/>
                      <a:gd name="connsiteY27" fmla="*/ 615431 h 1459869"/>
                      <a:gd name="connsiteX28" fmla="*/ 793390 w 1096537"/>
                      <a:gd name="connsiteY28" fmla="*/ 609213 h 1459869"/>
                      <a:gd name="connsiteX29" fmla="*/ 70853 w 1096537"/>
                      <a:gd name="connsiteY29" fmla="*/ 342625 h 1459869"/>
                      <a:gd name="connsiteX30" fmla="*/ 49895 w 1096537"/>
                      <a:gd name="connsiteY30" fmla="*/ 353334 h 1459869"/>
                      <a:gd name="connsiteX31" fmla="*/ 47055 w 1096537"/>
                      <a:gd name="connsiteY31" fmla="*/ 416150 h 1459869"/>
                      <a:gd name="connsiteX32" fmla="*/ 48265 w 1096537"/>
                      <a:gd name="connsiteY32" fmla="*/ 417609 h 1459869"/>
                      <a:gd name="connsiteX33" fmla="*/ 76597 w 1096537"/>
                      <a:gd name="connsiteY33" fmla="*/ 461558 h 1459869"/>
                      <a:gd name="connsiteX34" fmla="*/ 124031 w 1096537"/>
                      <a:gd name="connsiteY34" fmla="*/ 558577 h 1459869"/>
                      <a:gd name="connsiteX35" fmla="*/ 126699 w 1096537"/>
                      <a:gd name="connsiteY35" fmla="*/ 566723 h 1459869"/>
                      <a:gd name="connsiteX36" fmla="*/ 131379 w 1096537"/>
                      <a:gd name="connsiteY36" fmla="*/ 584431 h 1459869"/>
                      <a:gd name="connsiteX37" fmla="*/ 136696 w 1096537"/>
                      <a:gd name="connsiteY37" fmla="*/ 601470 h 1459869"/>
                      <a:gd name="connsiteX38" fmla="*/ 178777 w 1096537"/>
                      <a:gd name="connsiteY38" fmla="*/ 566308 h 1459869"/>
                      <a:gd name="connsiteX39" fmla="*/ 260163 w 1096537"/>
                      <a:gd name="connsiteY39" fmla="*/ 542884 h 1459869"/>
                      <a:gd name="connsiteX40" fmla="*/ 268250 w 1096537"/>
                      <a:gd name="connsiteY40" fmla="*/ 541936 h 1459869"/>
                      <a:gd name="connsiteX41" fmla="*/ 267721 w 1096537"/>
                      <a:gd name="connsiteY41" fmla="*/ 539902 h 1459869"/>
                      <a:gd name="connsiteX42" fmla="*/ 265533 w 1096537"/>
                      <a:gd name="connsiteY42" fmla="*/ 508101 h 1459869"/>
                      <a:gd name="connsiteX43" fmla="*/ 265337 w 1096537"/>
                      <a:gd name="connsiteY43" fmla="*/ 500063 h 1459869"/>
                      <a:gd name="connsiteX44" fmla="*/ 269926 w 1096537"/>
                      <a:gd name="connsiteY44" fmla="*/ 391749 h 1459869"/>
                      <a:gd name="connsiteX45" fmla="*/ 276792 w 1096537"/>
                      <a:gd name="connsiteY45" fmla="*/ 347551 h 1459869"/>
                      <a:gd name="connsiteX46" fmla="*/ 278783 w 1096537"/>
                      <a:gd name="connsiteY46" fmla="*/ 338374 h 1459869"/>
                      <a:gd name="connsiteX47" fmla="*/ 258383 w 1096537"/>
                      <a:gd name="connsiteY47" fmla="*/ 284690 h 1459869"/>
                      <a:gd name="connsiteX48" fmla="*/ 197948 w 1096537"/>
                      <a:gd name="connsiteY48" fmla="*/ 302055 h 1459869"/>
                      <a:gd name="connsiteX49" fmla="*/ 181816 w 1096537"/>
                      <a:gd name="connsiteY49" fmla="*/ 379513 h 1459869"/>
                      <a:gd name="connsiteX50" fmla="*/ 179592 w 1096537"/>
                      <a:gd name="connsiteY50" fmla="*/ 398329 h 1459869"/>
                      <a:gd name="connsiteX51" fmla="*/ 171291 w 1096537"/>
                      <a:gd name="connsiteY51" fmla="*/ 411606 h 1459869"/>
                      <a:gd name="connsiteX52" fmla="*/ 146796 w 1096537"/>
                      <a:gd name="connsiteY52" fmla="*/ 405888 h 1459869"/>
                      <a:gd name="connsiteX53" fmla="*/ 104271 w 1096537"/>
                      <a:gd name="connsiteY53" fmla="*/ 348974 h 1459869"/>
                      <a:gd name="connsiteX54" fmla="*/ 80012 w 1096537"/>
                      <a:gd name="connsiteY54" fmla="*/ 341683 h 1459869"/>
                      <a:gd name="connsiteX55" fmla="*/ 70853 w 1096537"/>
                      <a:gd name="connsiteY55" fmla="*/ 342625 h 1459869"/>
                      <a:gd name="connsiteX56" fmla="*/ 442583 w 1096537"/>
                      <a:gd name="connsiteY56" fmla="*/ 41652 h 1459869"/>
                      <a:gd name="connsiteX57" fmla="*/ 509428 w 1096537"/>
                      <a:gd name="connsiteY57" fmla="*/ 57996 h 1459869"/>
                      <a:gd name="connsiteX58" fmla="*/ 547477 w 1096537"/>
                      <a:gd name="connsiteY58" fmla="*/ 4966 h 1459869"/>
                      <a:gd name="connsiteX59" fmla="*/ 629552 w 1096537"/>
                      <a:gd name="connsiteY59" fmla="*/ 38237 h 1459869"/>
                      <a:gd name="connsiteX60" fmla="*/ 640082 w 1096537"/>
                      <a:gd name="connsiteY60" fmla="*/ 22496 h 1459869"/>
                      <a:gd name="connsiteX61" fmla="*/ 715211 w 1096537"/>
                      <a:gd name="connsiteY61" fmla="*/ 9149 h 1459869"/>
                      <a:gd name="connsiteX62" fmla="*/ 741352 w 1096537"/>
                      <a:gd name="connsiteY62" fmla="*/ 93213 h 1459869"/>
                      <a:gd name="connsiteX63" fmla="*/ 725647 w 1096537"/>
                      <a:gd name="connsiteY63" fmla="*/ 141481 h 1459869"/>
                      <a:gd name="connsiteX64" fmla="*/ 721841 w 1096537"/>
                      <a:gd name="connsiteY64" fmla="*/ 155052 h 1459869"/>
                      <a:gd name="connsiteX65" fmla="*/ 776107 w 1096537"/>
                      <a:gd name="connsiteY65" fmla="*/ 208982 h 1459869"/>
                      <a:gd name="connsiteX66" fmla="*/ 746499 w 1096537"/>
                      <a:gd name="connsiteY66" fmla="*/ 226613 h 1459869"/>
                      <a:gd name="connsiteX67" fmla="*/ 691607 w 1096537"/>
                      <a:gd name="connsiteY67" fmla="*/ 176894 h 1459869"/>
                      <a:gd name="connsiteX68" fmla="*/ 681522 w 1096537"/>
                      <a:gd name="connsiteY68" fmla="*/ 169973 h 1459869"/>
                      <a:gd name="connsiteX69" fmla="*/ 684367 w 1096537"/>
                      <a:gd name="connsiteY69" fmla="*/ 158075 h 1459869"/>
                      <a:gd name="connsiteX70" fmla="*/ 691588 w 1096537"/>
                      <a:gd name="connsiteY70" fmla="*/ 131166 h 1459869"/>
                      <a:gd name="connsiteX71" fmla="*/ 708769 w 1096537"/>
                      <a:gd name="connsiteY71" fmla="*/ 78823 h 1459869"/>
                      <a:gd name="connsiteX72" fmla="*/ 709622 w 1096537"/>
                      <a:gd name="connsiteY72" fmla="*/ 77044 h 1459869"/>
                      <a:gd name="connsiteX73" fmla="*/ 704123 w 1096537"/>
                      <a:gd name="connsiteY73" fmla="*/ 44502 h 1459869"/>
                      <a:gd name="connsiteX74" fmla="*/ 666440 w 1096537"/>
                      <a:gd name="connsiteY74" fmla="*/ 46346 h 1459869"/>
                      <a:gd name="connsiteX75" fmla="*/ 640491 w 1096537"/>
                      <a:gd name="connsiteY75" fmla="*/ 115799 h 1459869"/>
                      <a:gd name="connsiteX76" fmla="*/ 636400 w 1096537"/>
                      <a:gd name="connsiteY76" fmla="*/ 131131 h 1459869"/>
                      <a:gd name="connsiteX77" fmla="*/ 631313 w 1096537"/>
                      <a:gd name="connsiteY77" fmla="*/ 151051 h 1459869"/>
                      <a:gd name="connsiteX78" fmla="*/ 597004 w 1096537"/>
                      <a:gd name="connsiteY78" fmla="*/ 148472 h 1459869"/>
                      <a:gd name="connsiteX79" fmla="*/ 595990 w 1096537"/>
                      <a:gd name="connsiteY79" fmla="*/ 129460 h 1459869"/>
                      <a:gd name="connsiteX80" fmla="*/ 595901 w 1096537"/>
                      <a:gd name="connsiteY80" fmla="*/ 124390 h 1459869"/>
                      <a:gd name="connsiteX81" fmla="*/ 597680 w 1096537"/>
                      <a:gd name="connsiteY81" fmla="*/ 69254 h 1459869"/>
                      <a:gd name="connsiteX82" fmla="*/ 597999 w 1096537"/>
                      <a:gd name="connsiteY82" fmla="*/ 67370 h 1459869"/>
                      <a:gd name="connsiteX83" fmla="*/ 583498 w 1096537"/>
                      <a:gd name="connsiteY83" fmla="*/ 37587 h 1459869"/>
                      <a:gd name="connsiteX84" fmla="*/ 547898 w 1096537"/>
                      <a:gd name="connsiteY84" fmla="*/ 50081 h 1459869"/>
                      <a:gd name="connsiteX85" fmla="*/ 542563 w 1096537"/>
                      <a:gd name="connsiteY85" fmla="*/ 123998 h 1459869"/>
                      <a:gd name="connsiteX86" fmla="*/ 542972 w 1096537"/>
                      <a:gd name="connsiteY86" fmla="*/ 146853 h 1459869"/>
                      <a:gd name="connsiteX87" fmla="*/ 543435 w 1096537"/>
                      <a:gd name="connsiteY87" fmla="*/ 159108 h 1459869"/>
                      <a:gd name="connsiteX88" fmla="*/ 529206 w 1096537"/>
                      <a:gd name="connsiteY88" fmla="*/ 165119 h 1459869"/>
                      <a:gd name="connsiteX89" fmla="*/ 525186 w 1096537"/>
                      <a:gd name="connsiteY89" fmla="*/ 166809 h 1459869"/>
                      <a:gd name="connsiteX90" fmla="*/ 504893 w 1096537"/>
                      <a:gd name="connsiteY90" fmla="*/ 176324 h 1459869"/>
                      <a:gd name="connsiteX91" fmla="*/ 500251 w 1096537"/>
                      <a:gd name="connsiteY91" fmla="*/ 154395 h 1459869"/>
                      <a:gd name="connsiteX92" fmla="*/ 490487 w 1096537"/>
                      <a:gd name="connsiteY92" fmla="*/ 102140 h 1459869"/>
                      <a:gd name="connsiteX93" fmla="*/ 490362 w 1096537"/>
                      <a:gd name="connsiteY93" fmla="*/ 100131 h 1459869"/>
                      <a:gd name="connsiteX94" fmla="*/ 469727 w 1096537"/>
                      <a:gd name="connsiteY94" fmla="*/ 74107 h 1459869"/>
                      <a:gd name="connsiteX95" fmla="*/ 437699 w 1096537"/>
                      <a:gd name="connsiteY95" fmla="*/ 94047 h 1459869"/>
                      <a:gd name="connsiteX96" fmla="*/ 448371 w 1096537"/>
                      <a:gd name="connsiteY96" fmla="*/ 167395 h 1459869"/>
                      <a:gd name="connsiteX97" fmla="*/ 457157 w 1096537"/>
                      <a:gd name="connsiteY97" fmla="*/ 202557 h 1459869"/>
                      <a:gd name="connsiteX98" fmla="*/ 459931 w 1096537"/>
                      <a:gd name="connsiteY98" fmla="*/ 212358 h 1459869"/>
                      <a:gd name="connsiteX99" fmla="*/ 452817 w 1096537"/>
                      <a:gd name="connsiteY99" fmla="*/ 219721 h 1459869"/>
                      <a:gd name="connsiteX100" fmla="*/ 373955 w 1096537"/>
                      <a:gd name="connsiteY100" fmla="*/ 361739 h 1459869"/>
                      <a:gd name="connsiteX101" fmla="*/ 357947 w 1096537"/>
                      <a:gd name="connsiteY101" fmla="*/ 520634 h 1459869"/>
                      <a:gd name="connsiteX102" fmla="*/ 357628 w 1096537"/>
                      <a:gd name="connsiteY102" fmla="*/ 552951 h 1459869"/>
                      <a:gd name="connsiteX103" fmla="*/ 357468 w 1096537"/>
                      <a:gd name="connsiteY103" fmla="*/ 561845 h 1459869"/>
                      <a:gd name="connsiteX104" fmla="*/ 349500 w 1096537"/>
                      <a:gd name="connsiteY104" fmla="*/ 568638 h 1459869"/>
                      <a:gd name="connsiteX105" fmla="*/ 332000 w 1096537"/>
                      <a:gd name="connsiteY105" fmla="*/ 572017 h 1459869"/>
                      <a:gd name="connsiteX106" fmla="*/ 264876 w 1096537"/>
                      <a:gd name="connsiteY106" fmla="*/ 578011 h 1459869"/>
                      <a:gd name="connsiteX107" fmla="*/ 144699 w 1096537"/>
                      <a:gd name="connsiteY107" fmla="*/ 640172 h 1459869"/>
                      <a:gd name="connsiteX108" fmla="*/ 62992 w 1096537"/>
                      <a:gd name="connsiteY108" fmla="*/ 863505 h 1459869"/>
                      <a:gd name="connsiteX109" fmla="*/ 126326 w 1096537"/>
                      <a:gd name="connsiteY109" fmla="*/ 1081272 h 1459869"/>
                      <a:gd name="connsiteX110" fmla="*/ 227704 w 1096537"/>
                      <a:gd name="connsiteY110" fmla="*/ 1205967 h 1459869"/>
                      <a:gd name="connsiteX111" fmla="*/ 304966 w 1096537"/>
                      <a:gd name="connsiteY111" fmla="*/ 1269498 h 1459869"/>
                      <a:gd name="connsiteX112" fmla="*/ 624856 w 1096537"/>
                      <a:gd name="connsiteY112" fmla="*/ 1414272 h 1459869"/>
                      <a:gd name="connsiteX113" fmla="*/ 945318 w 1096537"/>
                      <a:gd name="connsiteY113" fmla="*/ 1384624 h 1459869"/>
                      <a:gd name="connsiteX114" fmla="*/ 1053311 w 1096537"/>
                      <a:gd name="connsiteY114" fmla="*/ 1162837 h 1459869"/>
                      <a:gd name="connsiteX115" fmla="*/ 1024338 w 1096537"/>
                      <a:gd name="connsiteY115" fmla="*/ 804298 h 1459869"/>
                      <a:gd name="connsiteX116" fmla="*/ 877572 w 1096537"/>
                      <a:gd name="connsiteY116" fmla="*/ 531485 h 1459869"/>
                      <a:gd name="connsiteX117" fmla="*/ 795268 w 1096537"/>
                      <a:gd name="connsiteY117" fmla="*/ 473406 h 1459869"/>
                      <a:gd name="connsiteX118" fmla="*/ 829203 w 1096537"/>
                      <a:gd name="connsiteY118" fmla="*/ 442867 h 1459869"/>
                      <a:gd name="connsiteX119" fmla="*/ 902720 w 1096537"/>
                      <a:gd name="connsiteY119" fmla="*/ 506425 h 1459869"/>
                      <a:gd name="connsiteX120" fmla="*/ 1058328 w 1096537"/>
                      <a:gd name="connsiteY120" fmla="*/ 793804 h 1459869"/>
                      <a:gd name="connsiteX121" fmla="*/ 1088617 w 1096537"/>
                      <a:gd name="connsiteY121" fmla="*/ 1167354 h 1459869"/>
                      <a:gd name="connsiteX122" fmla="*/ 965397 w 1096537"/>
                      <a:gd name="connsiteY122" fmla="*/ 1413952 h 1459869"/>
                      <a:gd name="connsiteX123" fmla="*/ 738578 w 1096537"/>
                      <a:gd name="connsiteY123" fmla="*/ 1459857 h 1459869"/>
                      <a:gd name="connsiteX124" fmla="*/ 618063 w 1096537"/>
                      <a:gd name="connsiteY124" fmla="*/ 1449186 h 1459869"/>
                      <a:gd name="connsiteX125" fmla="*/ 283534 w 1096537"/>
                      <a:gd name="connsiteY125" fmla="*/ 1297882 h 1459869"/>
                      <a:gd name="connsiteX126" fmla="*/ 203053 w 1096537"/>
                      <a:gd name="connsiteY126" fmla="*/ 1231561 h 1459869"/>
                      <a:gd name="connsiteX127" fmla="*/ 173814 w 1096537"/>
                      <a:gd name="connsiteY127" fmla="*/ 1199261 h 1459869"/>
                      <a:gd name="connsiteX128" fmla="*/ 97675 w 1096537"/>
                      <a:gd name="connsiteY128" fmla="*/ 1102241 h 1459869"/>
                      <a:gd name="connsiteX129" fmla="*/ 27740 w 1096537"/>
                      <a:gd name="connsiteY129" fmla="*/ 862118 h 1459869"/>
                      <a:gd name="connsiteX130" fmla="*/ 89426 w 1096537"/>
                      <a:gd name="connsiteY130" fmla="*/ 654650 h 1459869"/>
                      <a:gd name="connsiteX131" fmla="*/ 108515 w 1096537"/>
                      <a:gd name="connsiteY131" fmla="*/ 629554 h 1459869"/>
                      <a:gd name="connsiteX132" fmla="*/ 98711 w 1096537"/>
                      <a:gd name="connsiteY132" fmla="*/ 599582 h 1459869"/>
                      <a:gd name="connsiteX133" fmla="*/ 91038 w 1096537"/>
                      <a:gd name="connsiteY133" fmla="*/ 571987 h 1459869"/>
                      <a:gd name="connsiteX134" fmla="*/ 89776 w 1096537"/>
                      <a:gd name="connsiteY134" fmla="*/ 568253 h 1459869"/>
                      <a:gd name="connsiteX135" fmla="*/ 46362 w 1096537"/>
                      <a:gd name="connsiteY135" fmla="*/ 480072 h 1459869"/>
                      <a:gd name="connsiteX136" fmla="*/ 20181 w 1096537"/>
                      <a:gd name="connsiteY136" fmla="*/ 439272 h 1459869"/>
                      <a:gd name="connsiteX137" fmla="*/ 265 w 1096537"/>
                      <a:gd name="connsiteY137" fmla="*/ 379573 h 1459869"/>
                      <a:gd name="connsiteX138" fmla="*/ 86699 w 1096537"/>
                      <a:gd name="connsiteY138" fmla="*/ 306147 h 1459869"/>
                      <a:gd name="connsiteX139" fmla="*/ 126824 w 1096537"/>
                      <a:gd name="connsiteY139" fmla="*/ 321122 h 1459869"/>
                      <a:gd name="connsiteX140" fmla="*/ 150495 w 1096537"/>
                      <a:gd name="connsiteY140" fmla="*/ 346289 h 1459869"/>
                      <a:gd name="connsiteX141" fmla="*/ 150816 w 1096537"/>
                      <a:gd name="connsiteY141" fmla="*/ 346289 h 1459869"/>
                      <a:gd name="connsiteX142" fmla="*/ 169313 w 1096537"/>
                      <a:gd name="connsiteY142" fmla="*/ 280944 h 1459869"/>
                      <a:gd name="connsiteX143" fmla="*/ 254098 w 1096537"/>
                      <a:gd name="connsiteY143" fmla="*/ 245711 h 1459869"/>
                      <a:gd name="connsiteX144" fmla="*/ 261173 w 1096537"/>
                      <a:gd name="connsiteY144" fmla="*/ 247655 h 1459869"/>
                      <a:gd name="connsiteX145" fmla="*/ 312789 w 1096537"/>
                      <a:gd name="connsiteY145" fmla="*/ 348868 h 1459869"/>
                      <a:gd name="connsiteX146" fmla="*/ 305141 w 1096537"/>
                      <a:gd name="connsiteY146" fmla="*/ 396675 h 1459869"/>
                      <a:gd name="connsiteX147" fmla="*/ 300873 w 1096537"/>
                      <a:gd name="connsiteY147" fmla="*/ 498250 h 1459869"/>
                      <a:gd name="connsiteX148" fmla="*/ 301087 w 1096537"/>
                      <a:gd name="connsiteY148" fmla="*/ 507657 h 1459869"/>
                      <a:gd name="connsiteX149" fmla="*/ 302527 w 1096537"/>
                      <a:gd name="connsiteY149" fmla="*/ 532557 h 1459869"/>
                      <a:gd name="connsiteX150" fmla="*/ 304017 w 1096537"/>
                      <a:gd name="connsiteY150" fmla="*/ 538061 h 1459869"/>
                      <a:gd name="connsiteX151" fmla="*/ 322537 w 1096537"/>
                      <a:gd name="connsiteY151" fmla="*/ 536803 h 1459869"/>
                      <a:gd name="connsiteX152" fmla="*/ 322662 w 1096537"/>
                      <a:gd name="connsiteY152" fmla="*/ 520457 h 1459869"/>
                      <a:gd name="connsiteX153" fmla="*/ 339861 w 1096537"/>
                      <a:gd name="connsiteY153" fmla="*/ 352419 h 1459869"/>
                      <a:gd name="connsiteX154" fmla="*/ 420446 w 1096537"/>
                      <a:gd name="connsiteY154" fmla="*/ 202576 h 1459869"/>
                      <a:gd name="connsiteX155" fmla="*/ 413776 w 1096537"/>
                      <a:gd name="connsiteY155" fmla="*/ 174882 h 1459869"/>
                      <a:gd name="connsiteX156" fmla="*/ 403105 w 1096537"/>
                      <a:gd name="connsiteY156" fmla="*/ 85955 h 1459869"/>
                      <a:gd name="connsiteX157" fmla="*/ 421464 w 1096537"/>
                      <a:gd name="connsiteY157" fmla="*/ 54497 h 1459869"/>
                      <a:gd name="connsiteX158" fmla="*/ 442583 w 1096537"/>
                      <a:gd name="connsiteY158" fmla="*/ 41652 h 1459869"/>
                      <a:gd name="connsiteX0" fmla="*/ 793390 w 1096537"/>
                      <a:gd name="connsiteY0" fmla="*/ 609213 h 1459869"/>
                      <a:gd name="connsiteX1" fmla="*/ 806350 w 1096537"/>
                      <a:gd name="connsiteY1" fmla="*/ 613377 h 1459869"/>
                      <a:gd name="connsiteX2" fmla="*/ 808404 w 1096537"/>
                      <a:gd name="connsiteY2" fmla="*/ 638446 h 1459869"/>
                      <a:gd name="connsiteX3" fmla="*/ 757519 w 1096537"/>
                      <a:gd name="connsiteY3" fmla="*/ 776746 h 1459869"/>
                      <a:gd name="connsiteX4" fmla="*/ 778862 w 1096537"/>
                      <a:gd name="connsiteY4" fmla="*/ 853902 h 1459869"/>
                      <a:gd name="connsiteX5" fmla="*/ 849756 w 1096537"/>
                      <a:gd name="connsiteY5" fmla="*/ 837894 h 1459869"/>
                      <a:gd name="connsiteX6" fmla="*/ 918443 w 1096537"/>
                      <a:gd name="connsiteY6" fmla="*/ 857458 h 1459869"/>
                      <a:gd name="connsiteX7" fmla="*/ 924517 w 1096537"/>
                      <a:gd name="connsiteY7" fmla="*/ 881869 h 1459869"/>
                      <a:gd name="connsiteX8" fmla="*/ 900107 w 1096537"/>
                      <a:gd name="connsiteY8" fmla="*/ 887942 h 1459869"/>
                      <a:gd name="connsiteX9" fmla="*/ 845237 w 1096537"/>
                      <a:gd name="connsiteY9" fmla="*/ 873217 h 1459869"/>
                      <a:gd name="connsiteX10" fmla="*/ 798016 w 1096537"/>
                      <a:gd name="connsiteY10" fmla="*/ 884635 h 1459869"/>
                      <a:gd name="connsiteX11" fmla="*/ 823344 w 1096537"/>
                      <a:gd name="connsiteY11" fmla="*/ 917360 h 1459869"/>
                      <a:gd name="connsiteX12" fmla="*/ 885593 w 1096537"/>
                      <a:gd name="connsiteY12" fmla="*/ 989498 h 1459869"/>
                      <a:gd name="connsiteX13" fmla="*/ 935730 w 1096537"/>
                      <a:gd name="connsiteY13" fmla="*/ 1047355 h 1459869"/>
                      <a:gd name="connsiteX14" fmla="*/ 908252 w 1096537"/>
                      <a:gd name="connsiteY14" fmla="*/ 1070049 h 1459869"/>
                      <a:gd name="connsiteX15" fmla="*/ 858702 w 1096537"/>
                      <a:gd name="connsiteY15" fmla="*/ 1012887 h 1459869"/>
                      <a:gd name="connsiteX16" fmla="*/ 837359 w 1096537"/>
                      <a:gd name="connsiteY16" fmla="*/ 988449 h 1459869"/>
                      <a:gd name="connsiteX17" fmla="*/ 827329 w 1096537"/>
                      <a:gd name="connsiteY17" fmla="*/ 1058773 h 1459869"/>
                      <a:gd name="connsiteX18" fmla="*/ 798463 w 1096537"/>
                      <a:gd name="connsiteY18" fmla="*/ 1128029 h 1459869"/>
                      <a:gd name="connsiteX19" fmla="*/ 775749 w 1096537"/>
                      <a:gd name="connsiteY19" fmla="*/ 1181208 h 1459869"/>
                      <a:gd name="connsiteX20" fmla="*/ 767319 w 1096537"/>
                      <a:gd name="connsiteY20" fmla="*/ 1272912 h 1459869"/>
                      <a:gd name="connsiteX21" fmla="*/ 741476 w 1096537"/>
                      <a:gd name="connsiteY21" fmla="*/ 1171729 h 1459869"/>
                      <a:gd name="connsiteX22" fmla="*/ 766555 w 1096537"/>
                      <a:gd name="connsiteY22" fmla="*/ 1112342 h 1459869"/>
                      <a:gd name="connsiteX23" fmla="*/ 793072 w 1096537"/>
                      <a:gd name="connsiteY23" fmla="*/ 1049312 h 1459869"/>
                      <a:gd name="connsiteX24" fmla="*/ 794105 w 1096537"/>
                      <a:gd name="connsiteY24" fmla="*/ 937706 h 1459869"/>
                      <a:gd name="connsiteX25" fmla="*/ 721948 w 1096537"/>
                      <a:gd name="connsiteY25" fmla="*/ 777032 h 1459869"/>
                      <a:gd name="connsiteX26" fmla="*/ 781280 w 1096537"/>
                      <a:gd name="connsiteY26" fmla="*/ 615431 h 1459869"/>
                      <a:gd name="connsiteX27" fmla="*/ 793390 w 1096537"/>
                      <a:gd name="connsiteY27" fmla="*/ 609213 h 1459869"/>
                      <a:gd name="connsiteX28" fmla="*/ 70853 w 1096537"/>
                      <a:gd name="connsiteY28" fmla="*/ 342625 h 1459869"/>
                      <a:gd name="connsiteX29" fmla="*/ 49895 w 1096537"/>
                      <a:gd name="connsiteY29" fmla="*/ 353334 h 1459869"/>
                      <a:gd name="connsiteX30" fmla="*/ 47055 w 1096537"/>
                      <a:gd name="connsiteY30" fmla="*/ 416150 h 1459869"/>
                      <a:gd name="connsiteX31" fmla="*/ 48265 w 1096537"/>
                      <a:gd name="connsiteY31" fmla="*/ 417609 h 1459869"/>
                      <a:gd name="connsiteX32" fmla="*/ 76597 w 1096537"/>
                      <a:gd name="connsiteY32" fmla="*/ 461558 h 1459869"/>
                      <a:gd name="connsiteX33" fmla="*/ 124031 w 1096537"/>
                      <a:gd name="connsiteY33" fmla="*/ 558577 h 1459869"/>
                      <a:gd name="connsiteX34" fmla="*/ 126699 w 1096537"/>
                      <a:gd name="connsiteY34" fmla="*/ 566723 h 1459869"/>
                      <a:gd name="connsiteX35" fmla="*/ 131379 w 1096537"/>
                      <a:gd name="connsiteY35" fmla="*/ 584431 h 1459869"/>
                      <a:gd name="connsiteX36" fmla="*/ 136696 w 1096537"/>
                      <a:gd name="connsiteY36" fmla="*/ 601470 h 1459869"/>
                      <a:gd name="connsiteX37" fmla="*/ 178777 w 1096537"/>
                      <a:gd name="connsiteY37" fmla="*/ 566308 h 1459869"/>
                      <a:gd name="connsiteX38" fmla="*/ 260163 w 1096537"/>
                      <a:gd name="connsiteY38" fmla="*/ 542884 h 1459869"/>
                      <a:gd name="connsiteX39" fmla="*/ 268250 w 1096537"/>
                      <a:gd name="connsiteY39" fmla="*/ 541936 h 1459869"/>
                      <a:gd name="connsiteX40" fmla="*/ 267721 w 1096537"/>
                      <a:gd name="connsiteY40" fmla="*/ 539902 h 1459869"/>
                      <a:gd name="connsiteX41" fmla="*/ 265533 w 1096537"/>
                      <a:gd name="connsiteY41" fmla="*/ 508101 h 1459869"/>
                      <a:gd name="connsiteX42" fmla="*/ 265337 w 1096537"/>
                      <a:gd name="connsiteY42" fmla="*/ 500063 h 1459869"/>
                      <a:gd name="connsiteX43" fmla="*/ 269926 w 1096537"/>
                      <a:gd name="connsiteY43" fmla="*/ 391749 h 1459869"/>
                      <a:gd name="connsiteX44" fmla="*/ 276792 w 1096537"/>
                      <a:gd name="connsiteY44" fmla="*/ 347551 h 1459869"/>
                      <a:gd name="connsiteX45" fmla="*/ 278783 w 1096537"/>
                      <a:gd name="connsiteY45" fmla="*/ 338374 h 1459869"/>
                      <a:gd name="connsiteX46" fmla="*/ 258383 w 1096537"/>
                      <a:gd name="connsiteY46" fmla="*/ 284690 h 1459869"/>
                      <a:gd name="connsiteX47" fmla="*/ 197948 w 1096537"/>
                      <a:gd name="connsiteY47" fmla="*/ 302055 h 1459869"/>
                      <a:gd name="connsiteX48" fmla="*/ 181816 w 1096537"/>
                      <a:gd name="connsiteY48" fmla="*/ 379513 h 1459869"/>
                      <a:gd name="connsiteX49" fmla="*/ 179592 w 1096537"/>
                      <a:gd name="connsiteY49" fmla="*/ 398329 h 1459869"/>
                      <a:gd name="connsiteX50" fmla="*/ 171291 w 1096537"/>
                      <a:gd name="connsiteY50" fmla="*/ 411606 h 1459869"/>
                      <a:gd name="connsiteX51" fmla="*/ 146796 w 1096537"/>
                      <a:gd name="connsiteY51" fmla="*/ 405888 h 1459869"/>
                      <a:gd name="connsiteX52" fmla="*/ 104271 w 1096537"/>
                      <a:gd name="connsiteY52" fmla="*/ 348974 h 1459869"/>
                      <a:gd name="connsiteX53" fmla="*/ 80012 w 1096537"/>
                      <a:gd name="connsiteY53" fmla="*/ 341683 h 1459869"/>
                      <a:gd name="connsiteX54" fmla="*/ 70853 w 1096537"/>
                      <a:gd name="connsiteY54" fmla="*/ 342625 h 1459869"/>
                      <a:gd name="connsiteX55" fmla="*/ 442583 w 1096537"/>
                      <a:gd name="connsiteY55" fmla="*/ 41652 h 1459869"/>
                      <a:gd name="connsiteX56" fmla="*/ 509428 w 1096537"/>
                      <a:gd name="connsiteY56" fmla="*/ 57996 h 1459869"/>
                      <a:gd name="connsiteX57" fmla="*/ 547477 w 1096537"/>
                      <a:gd name="connsiteY57" fmla="*/ 4966 h 1459869"/>
                      <a:gd name="connsiteX58" fmla="*/ 629552 w 1096537"/>
                      <a:gd name="connsiteY58" fmla="*/ 38237 h 1459869"/>
                      <a:gd name="connsiteX59" fmla="*/ 640082 w 1096537"/>
                      <a:gd name="connsiteY59" fmla="*/ 22496 h 1459869"/>
                      <a:gd name="connsiteX60" fmla="*/ 715211 w 1096537"/>
                      <a:gd name="connsiteY60" fmla="*/ 9149 h 1459869"/>
                      <a:gd name="connsiteX61" fmla="*/ 741352 w 1096537"/>
                      <a:gd name="connsiteY61" fmla="*/ 93213 h 1459869"/>
                      <a:gd name="connsiteX62" fmla="*/ 725647 w 1096537"/>
                      <a:gd name="connsiteY62" fmla="*/ 141481 h 1459869"/>
                      <a:gd name="connsiteX63" fmla="*/ 721841 w 1096537"/>
                      <a:gd name="connsiteY63" fmla="*/ 155052 h 1459869"/>
                      <a:gd name="connsiteX64" fmla="*/ 776107 w 1096537"/>
                      <a:gd name="connsiteY64" fmla="*/ 208982 h 1459869"/>
                      <a:gd name="connsiteX65" fmla="*/ 746499 w 1096537"/>
                      <a:gd name="connsiteY65" fmla="*/ 226613 h 1459869"/>
                      <a:gd name="connsiteX66" fmla="*/ 691607 w 1096537"/>
                      <a:gd name="connsiteY66" fmla="*/ 176894 h 1459869"/>
                      <a:gd name="connsiteX67" fmla="*/ 681522 w 1096537"/>
                      <a:gd name="connsiteY67" fmla="*/ 169973 h 1459869"/>
                      <a:gd name="connsiteX68" fmla="*/ 684367 w 1096537"/>
                      <a:gd name="connsiteY68" fmla="*/ 158075 h 1459869"/>
                      <a:gd name="connsiteX69" fmla="*/ 691588 w 1096537"/>
                      <a:gd name="connsiteY69" fmla="*/ 131166 h 1459869"/>
                      <a:gd name="connsiteX70" fmla="*/ 708769 w 1096537"/>
                      <a:gd name="connsiteY70" fmla="*/ 78823 h 1459869"/>
                      <a:gd name="connsiteX71" fmla="*/ 709622 w 1096537"/>
                      <a:gd name="connsiteY71" fmla="*/ 77044 h 1459869"/>
                      <a:gd name="connsiteX72" fmla="*/ 704123 w 1096537"/>
                      <a:gd name="connsiteY72" fmla="*/ 44502 h 1459869"/>
                      <a:gd name="connsiteX73" fmla="*/ 666440 w 1096537"/>
                      <a:gd name="connsiteY73" fmla="*/ 46346 h 1459869"/>
                      <a:gd name="connsiteX74" fmla="*/ 640491 w 1096537"/>
                      <a:gd name="connsiteY74" fmla="*/ 115799 h 1459869"/>
                      <a:gd name="connsiteX75" fmla="*/ 636400 w 1096537"/>
                      <a:gd name="connsiteY75" fmla="*/ 131131 h 1459869"/>
                      <a:gd name="connsiteX76" fmla="*/ 631313 w 1096537"/>
                      <a:gd name="connsiteY76" fmla="*/ 151051 h 1459869"/>
                      <a:gd name="connsiteX77" fmla="*/ 597004 w 1096537"/>
                      <a:gd name="connsiteY77" fmla="*/ 148472 h 1459869"/>
                      <a:gd name="connsiteX78" fmla="*/ 595990 w 1096537"/>
                      <a:gd name="connsiteY78" fmla="*/ 129460 h 1459869"/>
                      <a:gd name="connsiteX79" fmla="*/ 595901 w 1096537"/>
                      <a:gd name="connsiteY79" fmla="*/ 124390 h 1459869"/>
                      <a:gd name="connsiteX80" fmla="*/ 597680 w 1096537"/>
                      <a:gd name="connsiteY80" fmla="*/ 69254 h 1459869"/>
                      <a:gd name="connsiteX81" fmla="*/ 597999 w 1096537"/>
                      <a:gd name="connsiteY81" fmla="*/ 67370 h 1459869"/>
                      <a:gd name="connsiteX82" fmla="*/ 583498 w 1096537"/>
                      <a:gd name="connsiteY82" fmla="*/ 37587 h 1459869"/>
                      <a:gd name="connsiteX83" fmla="*/ 547898 w 1096537"/>
                      <a:gd name="connsiteY83" fmla="*/ 50081 h 1459869"/>
                      <a:gd name="connsiteX84" fmla="*/ 542563 w 1096537"/>
                      <a:gd name="connsiteY84" fmla="*/ 123998 h 1459869"/>
                      <a:gd name="connsiteX85" fmla="*/ 542972 w 1096537"/>
                      <a:gd name="connsiteY85" fmla="*/ 146853 h 1459869"/>
                      <a:gd name="connsiteX86" fmla="*/ 543435 w 1096537"/>
                      <a:gd name="connsiteY86" fmla="*/ 159108 h 1459869"/>
                      <a:gd name="connsiteX87" fmla="*/ 529206 w 1096537"/>
                      <a:gd name="connsiteY87" fmla="*/ 165119 h 1459869"/>
                      <a:gd name="connsiteX88" fmla="*/ 525186 w 1096537"/>
                      <a:gd name="connsiteY88" fmla="*/ 166809 h 1459869"/>
                      <a:gd name="connsiteX89" fmla="*/ 504893 w 1096537"/>
                      <a:gd name="connsiteY89" fmla="*/ 176324 h 1459869"/>
                      <a:gd name="connsiteX90" fmla="*/ 500251 w 1096537"/>
                      <a:gd name="connsiteY90" fmla="*/ 154395 h 1459869"/>
                      <a:gd name="connsiteX91" fmla="*/ 490487 w 1096537"/>
                      <a:gd name="connsiteY91" fmla="*/ 102140 h 1459869"/>
                      <a:gd name="connsiteX92" fmla="*/ 490362 w 1096537"/>
                      <a:gd name="connsiteY92" fmla="*/ 100131 h 1459869"/>
                      <a:gd name="connsiteX93" fmla="*/ 469727 w 1096537"/>
                      <a:gd name="connsiteY93" fmla="*/ 74107 h 1459869"/>
                      <a:gd name="connsiteX94" fmla="*/ 437699 w 1096537"/>
                      <a:gd name="connsiteY94" fmla="*/ 94047 h 1459869"/>
                      <a:gd name="connsiteX95" fmla="*/ 448371 w 1096537"/>
                      <a:gd name="connsiteY95" fmla="*/ 167395 h 1459869"/>
                      <a:gd name="connsiteX96" fmla="*/ 457157 w 1096537"/>
                      <a:gd name="connsiteY96" fmla="*/ 202557 h 1459869"/>
                      <a:gd name="connsiteX97" fmla="*/ 459931 w 1096537"/>
                      <a:gd name="connsiteY97" fmla="*/ 212358 h 1459869"/>
                      <a:gd name="connsiteX98" fmla="*/ 452817 w 1096537"/>
                      <a:gd name="connsiteY98" fmla="*/ 219721 h 1459869"/>
                      <a:gd name="connsiteX99" fmla="*/ 373955 w 1096537"/>
                      <a:gd name="connsiteY99" fmla="*/ 361739 h 1459869"/>
                      <a:gd name="connsiteX100" fmla="*/ 357947 w 1096537"/>
                      <a:gd name="connsiteY100" fmla="*/ 520634 h 1459869"/>
                      <a:gd name="connsiteX101" fmla="*/ 357628 w 1096537"/>
                      <a:gd name="connsiteY101" fmla="*/ 552951 h 1459869"/>
                      <a:gd name="connsiteX102" fmla="*/ 357468 w 1096537"/>
                      <a:gd name="connsiteY102" fmla="*/ 561845 h 1459869"/>
                      <a:gd name="connsiteX103" fmla="*/ 349500 w 1096537"/>
                      <a:gd name="connsiteY103" fmla="*/ 568638 h 1459869"/>
                      <a:gd name="connsiteX104" fmla="*/ 332000 w 1096537"/>
                      <a:gd name="connsiteY104" fmla="*/ 572017 h 1459869"/>
                      <a:gd name="connsiteX105" fmla="*/ 264876 w 1096537"/>
                      <a:gd name="connsiteY105" fmla="*/ 578011 h 1459869"/>
                      <a:gd name="connsiteX106" fmla="*/ 144699 w 1096537"/>
                      <a:gd name="connsiteY106" fmla="*/ 640172 h 1459869"/>
                      <a:gd name="connsiteX107" fmla="*/ 62992 w 1096537"/>
                      <a:gd name="connsiteY107" fmla="*/ 863505 h 1459869"/>
                      <a:gd name="connsiteX108" fmla="*/ 126326 w 1096537"/>
                      <a:gd name="connsiteY108" fmla="*/ 1081272 h 1459869"/>
                      <a:gd name="connsiteX109" fmla="*/ 227704 w 1096537"/>
                      <a:gd name="connsiteY109" fmla="*/ 1205967 h 1459869"/>
                      <a:gd name="connsiteX110" fmla="*/ 304966 w 1096537"/>
                      <a:gd name="connsiteY110" fmla="*/ 1269498 h 1459869"/>
                      <a:gd name="connsiteX111" fmla="*/ 624856 w 1096537"/>
                      <a:gd name="connsiteY111" fmla="*/ 1414272 h 1459869"/>
                      <a:gd name="connsiteX112" fmla="*/ 945318 w 1096537"/>
                      <a:gd name="connsiteY112" fmla="*/ 1384624 h 1459869"/>
                      <a:gd name="connsiteX113" fmla="*/ 1053311 w 1096537"/>
                      <a:gd name="connsiteY113" fmla="*/ 1162837 h 1459869"/>
                      <a:gd name="connsiteX114" fmla="*/ 1024338 w 1096537"/>
                      <a:gd name="connsiteY114" fmla="*/ 804298 h 1459869"/>
                      <a:gd name="connsiteX115" fmla="*/ 877572 w 1096537"/>
                      <a:gd name="connsiteY115" fmla="*/ 531485 h 1459869"/>
                      <a:gd name="connsiteX116" fmla="*/ 795268 w 1096537"/>
                      <a:gd name="connsiteY116" fmla="*/ 473406 h 1459869"/>
                      <a:gd name="connsiteX117" fmla="*/ 829203 w 1096537"/>
                      <a:gd name="connsiteY117" fmla="*/ 442867 h 1459869"/>
                      <a:gd name="connsiteX118" fmla="*/ 902720 w 1096537"/>
                      <a:gd name="connsiteY118" fmla="*/ 506425 h 1459869"/>
                      <a:gd name="connsiteX119" fmla="*/ 1058328 w 1096537"/>
                      <a:gd name="connsiteY119" fmla="*/ 793804 h 1459869"/>
                      <a:gd name="connsiteX120" fmla="*/ 1088617 w 1096537"/>
                      <a:gd name="connsiteY120" fmla="*/ 1167354 h 1459869"/>
                      <a:gd name="connsiteX121" fmla="*/ 965397 w 1096537"/>
                      <a:gd name="connsiteY121" fmla="*/ 1413952 h 1459869"/>
                      <a:gd name="connsiteX122" fmla="*/ 738578 w 1096537"/>
                      <a:gd name="connsiteY122" fmla="*/ 1459857 h 1459869"/>
                      <a:gd name="connsiteX123" fmla="*/ 618063 w 1096537"/>
                      <a:gd name="connsiteY123" fmla="*/ 1449186 h 1459869"/>
                      <a:gd name="connsiteX124" fmla="*/ 283534 w 1096537"/>
                      <a:gd name="connsiteY124" fmla="*/ 1297882 h 1459869"/>
                      <a:gd name="connsiteX125" fmla="*/ 203053 w 1096537"/>
                      <a:gd name="connsiteY125" fmla="*/ 1231561 h 1459869"/>
                      <a:gd name="connsiteX126" fmla="*/ 173814 w 1096537"/>
                      <a:gd name="connsiteY126" fmla="*/ 1199261 h 1459869"/>
                      <a:gd name="connsiteX127" fmla="*/ 97675 w 1096537"/>
                      <a:gd name="connsiteY127" fmla="*/ 1102241 h 1459869"/>
                      <a:gd name="connsiteX128" fmla="*/ 27740 w 1096537"/>
                      <a:gd name="connsiteY128" fmla="*/ 862118 h 1459869"/>
                      <a:gd name="connsiteX129" fmla="*/ 89426 w 1096537"/>
                      <a:gd name="connsiteY129" fmla="*/ 654650 h 1459869"/>
                      <a:gd name="connsiteX130" fmla="*/ 108515 w 1096537"/>
                      <a:gd name="connsiteY130" fmla="*/ 629554 h 1459869"/>
                      <a:gd name="connsiteX131" fmla="*/ 98711 w 1096537"/>
                      <a:gd name="connsiteY131" fmla="*/ 599582 h 1459869"/>
                      <a:gd name="connsiteX132" fmla="*/ 91038 w 1096537"/>
                      <a:gd name="connsiteY132" fmla="*/ 571987 h 1459869"/>
                      <a:gd name="connsiteX133" fmla="*/ 89776 w 1096537"/>
                      <a:gd name="connsiteY133" fmla="*/ 568253 h 1459869"/>
                      <a:gd name="connsiteX134" fmla="*/ 46362 w 1096537"/>
                      <a:gd name="connsiteY134" fmla="*/ 480072 h 1459869"/>
                      <a:gd name="connsiteX135" fmla="*/ 20181 w 1096537"/>
                      <a:gd name="connsiteY135" fmla="*/ 439272 h 1459869"/>
                      <a:gd name="connsiteX136" fmla="*/ 265 w 1096537"/>
                      <a:gd name="connsiteY136" fmla="*/ 379573 h 1459869"/>
                      <a:gd name="connsiteX137" fmla="*/ 86699 w 1096537"/>
                      <a:gd name="connsiteY137" fmla="*/ 306147 h 1459869"/>
                      <a:gd name="connsiteX138" fmla="*/ 126824 w 1096537"/>
                      <a:gd name="connsiteY138" fmla="*/ 321122 h 1459869"/>
                      <a:gd name="connsiteX139" fmla="*/ 150495 w 1096537"/>
                      <a:gd name="connsiteY139" fmla="*/ 346289 h 1459869"/>
                      <a:gd name="connsiteX140" fmla="*/ 150816 w 1096537"/>
                      <a:gd name="connsiteY140" fmla="*/ 346289 h 1459869"/>
                      <a:gd name="connsiteX141" fmla="*/ 169313 w 1096537"/>
                      <a:gd name="connsiteY141" fmla="*/ 280944 h 1459869"/>
                      <a:gd name="connsiteX142" fmla="*/ 254098 w 1096537"/>
                      <a:gd name="connsiteY142" fmla="*/ 245711 h 1459869"/>
                      <a:gd name="connsiteX143" fmla="*/ 261173 w 1096537"/>
                      <a:gd name="connsiteY143" fmla="*/ 247655 h 1459869"/>
                      <a:gd name="connsiteX144" fmla="*/ 312789 w 1096537"/>
                      <a:gd name="connsiteY144" fmla="*/ 348868 h 1459869"/>
                      <a:gd name="connsiteX145" fmla="*/ 305141 w 1096537"/>
                      <a:gd name="connsiteY145" fmla="*/ 396675 h 1459869"/>
                      <a:gd name="connsiteX146" fmla="*/ 300873 w 1096537"/>
                      <a:gd name="connsiteY146" fmla="*/ 498250 h 1459869"/>
                      <a:gd name="connsiteX147" fmla="*/ 301087 w 1096537"/>
                      <a:gd name="connsiteY147" fmla="*/ 507657 h 1459869"/>
                      <a:gd name="connsiteX148" fmla="*/ 302527 w 1096537"/>
                      <a:gd name="connsiteY148" fmla="*/ 532557 h 1459869"/>
                      <a:gd name="connsiteX149" fmla="*/ 304017 w 1096537"/>
                      <a:gd name="connsiteY149" fmla="*/ 538061 h 1459869"/>
                      <a:gd name="connsiteX150" fmla="*/ 322537 w 1096537"/>
                      <a:gd name="connsiteY150" fmla="*/ 536803 h 1459869"/>
                      <a:gd name="connsiteX151" fmla="*/ 322662 w 1096537"/>
                      <a:gd name="connsiteY151" fmla="*/ 520457 h 1459869"/>
                      <a:gd name="connsiteX152" fmla="*/ 339861 w 1096537"/>
                      <a:gd name="connsiteY152" fmla="*/ 352419 h 1459869"/>
                      <a:gd name="connsiteX153" fmla="*/ 420446 w 1096537"/>
                      <a:gd name="connsiteY153" fmla="*/ 202576 h 1459869"/>
                      <a:gd name="connsiteX154" fmla="*/ 413776 w 1096537"/>
                      <a:gd name="connsiteY154" fmla="*/ 174882 h 1459869"/>
                      <a:gd name="connsiteX155" fmla="*/ 403105 w 1096537"/>
                      <a:gd name="connsiteY155" fmla="*/ 85955 h 1459869"/>
                      <a:gd name="connsiteX156" fmla="*/ 421464 w 1096537"/>
                      <a:gd name="connsiteY156" fmla="*/ 54497 h 1459869"/>
                      <a:gd name="connsiteX157" fmla="*/ 442583 w 1096537"/>
                      <a:gd name="connsiteY157" fmla="*/ 41652 h 1459869"/>
                      <a:gd name="connsiteX0" fmla="*/ 793390 w 1096537"/>
                      <a:gd name="connsiteY0" fmla="*/ 609213 h 1459869"/>
                      <a:gd name="connsiteX1" fmla="*/ 806350 w 1096537"/>
                      <a:gd name="connsiteY1" fmla="*/ 613377 h 1459869"/>
                      <a:gd name="connsiteX2" fmla="*/ 808404 w 1096537"/>
                      <a:gd name="connsiteY2" fmla="*/ 638446 h 1459869"/>
                      <a:gd name="connsiteX3" fmla="*/ 757519 w 1096537"/>
                      <a:gd name="connsiteY3" fmla="*/ 776746 h 1459869"/>
                      <a:gd name="connsiteX4" fmla="*/ 778862 w 1096537"/>
                      <a:gd name="connsiteY4" fmla="*/ 853902 h 1459869"/>
                      <a:gd name="connsiteX5" fmla="*/ 849756 w 1096537"/>
                      <a:gd name="connsiteY5" fmla="*/ 837894 h 1459869"/>
                      <a:gd name="connsiteX6" fmla="*/ 918443 w 1096537"/>
                      <a:gd name="connsiteY6" fmla="*/ 857458 h 1459869"/>
                      <a:gd name="connsiteX7" fmla="*/ 924517 w 1096537"/>
                      <a:gd name="connsiteY7" fmla="*/ 881869 h 1459869"/>
                      <a:gd name="connsiteX8" fmla="*/ 900107 w 1096537"/>
                      <a:gd name="connsiteY8" fmla="*/ 887942 h 1459869"/>
                      <a:gd name="connsiteX9" fmla="*/ 845237 w 1096537"/>
                      <a:gd name="connsiteY9" fmla="*/ 873217 h 1459869"/>
                      <a:gd name="connsiteX10" fmla="*/ 798016 w 1096537"/>
                      <a:gd name="connsiteY10" fmla="*/ 884635 h 1459869"/>
                      <a:gd name="connsiteX11" fmla="*/ 823344 w 1096537"/>
                      <a:gd name="connsiteY11" fmla="*/ 917360 h 1459869"/>
                      <a:gd name="connsiteX12" fmla="*/ 885593 w 1096537"/>
                      <a:gd name="connsiteY12" fmla="*/ 989498 h 1459869"/>
                      <a:gd name="connsiteX13" fmla="*/ 935730 w 1096537"/>
                      <a:gd name="connsiteY13" fmla="*/ 1047355 h 1459869"/>
                      <a:gd name="connsiteX14" fmla="*/ 908252 w 1096537"/>
                      <a:gd name="connsiteY14" fmla="*/ 1070049 h 1459869"/>
                      <a:gd name="connsiteX15" fmla="*/ 858702 w 1096537"/>
                      <a:gd name="connsiteY15" fmla="*/ 1012887 h 1459869"/>
                      <a:gd name="connsiteX16" fmla="*/ 837359 w 1096537"/>
                      <a:gd name="connsiteY16" fmla="*/ 988449 h 1459869"/>
                      <a:gd name="connsiteX17" fmla="*/ 827329 w 1096537"/>
                      <a:gd name="connsiteY17" fmla="*/ 1058773 h 1459869"/>
                      <a:gd name="connsiteX18" fmla="*/ 798463 w 1096537"/>
                      <a:gd name="connsiteY18" fmla="*/ 1128029 h 1459869"/>
                      <a:gd name="connsiteX19" fmla="*/ 775749 w 1096537"/>
                      <a:gd name="connsiteY19" fmla="*/ 1181208 h 1459869"/>
                      <a:gd name="connsiteX20" fmla="*/ 767319 w 1096537"/>
                      <a:gd name="connsiteY20" fmla="*/ 1272912 h 1459869"/>
                      <a:gd name="connsiteX21" fmla="*/ 766555 w 1096537"/>
                      <a:gd name="connsiteY21" fmla="*/ 1112342 h 1459869"/>
                      <a:gd name="connsiteX22" fmla="*/ 793072 w 1096537"/>
                      <a:gd name="connsiteY22" fmla="*/ 1049312 h 1459869"/>
                      <a:gd name="connsiteX23" fmla="*/ 794105 w 1096537"/>
                      <a:gd name="connsiteY23" fmla="*/ 937706 h 1459869"/>
                      <a:gd name="connsiteX24" fmla="*/ 721948 w 1096537"/>
                      <a:gd name="connsiteY24" fmla="*/ 777032 h 1459869"/>
                      <a:gd name="connsiteX25" fmla="*/ 781280 w 1096537"/>
                      <a:gd name="connsiteY25" fmla="*/ 615431 h 1459869"/>
                      <a:gd name="connsiteX26" fmla="*/ 793390 w 1096537"/>
                      <a:gd name="connsiteY26" fmla="*/ 609213 h 1459869"/>
                      <a:gd name="connsiteX27" fmla="*/ 70853 w 1096537"/>
                      <a:gd name="connsiteY27" fmla="*/ 342625 h 1459869"/>
                      <a:gd name="connsiteX28" fmla="*/ 49895 w 1096537"/>
                      <a:gd name="connsiteY28" fmla="*/ 353334 h 1459869"/>
                      <a:gd name="connsiteX29" fmla="*/ 47055 w 1096537"/>
                      <a:gd name="connsiteY29" fmla="*/ 416150 h 1459869"/>
                      <a:gd name="connsiteX30" fmla="*/ 48265 w 1096537"/>
                      <a:gd name="connsiteY30" fmla="*/ 417609 h 1459869"/>
                      <a:gd name="connsiteX31" fmla="*/ 76597 w 1096537"/>
                      <a:gd name="connsiteY31" fmla="*/ 461558 h 1459869"/>
                      <a:gd name="connsiteX32" fmla="*/ 124031 w 1096537"/>
                      <a:gd name="connsiteY32" fmla="*/ 558577 h 1459869"/>
                      <a:gd name="connsiteX33" fmla="*/ 126699 w 1096537"/>
                      <a:gd name="connsiteY33" fmla="*/ 566723 h 1459869"/>
                      <a:gd name="connsiteX34" fmla="*/ 131379 w 1096537"/>
                      <a:gd name="connsiteY34" fmla="*/ 584431 h 1459869"/>
                      <a:gd name="connsiteX35" fmla="*/ 136696 w 1096537"/>
                      <a:gd name="connsiteY35" fmla="*/ 601470 h 1459869"/>
                      <a:gd name="connsiteX36" fmla="*/ 178777 w 1096537"/>
                      <a:gd name="connsiteY36" fmla="*/ 566308 h 1459869"/>
                      <a:gd name="connsiteX37" fmla="*/ 260163 w 1096537"/>
                      <a:gd name="connsiteY37" fmla="*/ 542884 h 1459869"/>
                      <a:gd name="connsiteX38" fmla="*/ 268250 w 1096537"/>
                      <a:gd name="connsiteY38" fmla="*/ 541936 h 1459869"/>
                      <a:gd name="connsiteX39" fmla="*/ 267721 w 1096537"/>
                      <a:gd name="connsiteY39" fmla="*/ 539902 h 1459869"/>
                      <a:gd name="connsiteX40" fmla="*/ 265533 w 1096537"/>
                      <a:gd name="connsiteY40" fmla="*/ 508101 h 1459869"/>
                      <a:gd name="connsiteX41" fmla="*/ 265337 w 1096537"/>
                      <a:gd name="connsiteY41" fmla="*/ 500063 h 1459869"/>
                      <a:gd name="connsiteX42" fmla="*/ 269926 w 1096537"/>
                      <a:gd name="connsiteY42" fmla="*/ 391749 h 1459869"/>
                      <a:gd name="connsiteX43" fmla="*/ 276792 w 1096537"/>
                      <a:gd name="connsiteY43" fmla="*/ 347551 h 1459869"/>
                      <a:gd name="connsiteX44" fmla="*/ 278783 w 1096537"/>
                      <a:gd name="connsiteY44" fmla="*/ 338374 h 1459869"/>
                      <a:gd name="connsiteX45" fmla="*/ 258383 w 1096537"/>
                      <a:gd name="connsiteY45" fmla="*/ 284690 h 1459869"/>
                      <a:gd name="connsiteX46" fmla="*/ 197948 w 1096537"/>
                      <a:gd name="connsiteY46" fmla="*/ 302055 h 1459869"/>
                      <a:gd name="connsiteX47" fmla="*/ 181816 w 1096537"/>
                      <a:gd name="connsiteY47" fmla="*/ 379513 h 1459869"/>
                      <a:gd name="connsiteX48" fmla="*/ 179592 w 1096537"/>
                      <a:gd name="connsiteY48" fmla="*/ 398329 h 1459869"/>
                      <a:gd name="connsiteX49" fmla="*/ 171291 w 1096537"/>
                      <a:gd name="connsiteY49" fmla="*/ 411606 h 1459869"/>
                      <a:gd name="connsiteX50" fmla="*/ 146796 w 1096537"/>
                      <a:gd name="connsiteY50" fmla="*/ 405888 h 1459869"/>
                      <a:gd name="connsiteX51" fmla="*/ 104271 w 1096537"/>
                      <a:gd name="connsiteY51" fmla="*/ 348974 h 1459869"/>
                      <a:gd name="connsiteX52" fmla="*/ 80012 w 1096537"/>
                      <a:gd name="connsiteY52" fmla="*/ 341683 h 1459869"/>
                      <a:gd name="connsiteX53" fmla="*/ 70853 w 1096537"/>
                      <a:gd name="connsiteY53" fmla="*/ 342625 h 1459869"/>
                      <a:gd name="connsiteX54" fmla="*/ 442583 w 1096537"/>
                      <a:gd name="connsiteY54" fmla="*/ 41652 h 1459869"/>
                      <a:gd name="connsiteX55" fmla="*/ 509428 w 1096537"/>
                      <a:gd name="connsiteY55" fmla="*/ 57996 h 1459869"/>
                      <a:gd name="connsiteX56" fmla="*/ 547477 w 1096537"/>
                      <a:gd name="connsiteY56" fmla="*/ 4966 h 1459869"/>
                      <a:gd name="connsiteX57" fmla="*/ 629552 w 1096537"/>
                      <a:gd name="connsiteY57" fmla="*/ 38237 h 1459869"/>
                      <a:gd name="connsiteX58" fmla="*/ 640082 w 1096537"/>
                      <a:gd name="connsiteY58" fmla="*/ 22496 h 1459869"/>
                      <a:gd name="connsiteX59" fmla="*/ 715211 w 1096537"/>
                      <a:gd name="connsiteY59" fmla="*/ 9149 h 1459869"/>
                      <a:gd name="connsiteX60" fmla="*/ 741352 w 1096537"/>
                      <a:gd name="connsiteY60" fmla="*/ 93213 h 1459869"/>
                      <a:gd name="connsiteX61" fmla="*/ 725647 w 1096537"/>
                      <a:gd name="connsiteY61" fmla="*/ 141481 h 1459869"/>
                      <a:gd name="connsiteX62" fmla="*/ 721841 w 1096537"/>
                      <a:gd name="connsiteY62" fmla="*/ 155052 h 1459869"/>
                      <a:gd name="connsiteX63" fmla="*/ 776107 w 1096537"/>
                      <a:gd name="connsiteY63" fmla="*/ 208982 h 1459869"/>
                      <a:gd name="connsiteX64" fmla="*/ 746499 w 1096537"/>
                      <a:gd name="connsiteY64" fmla="*/ 226613 h 1459869"/>
                      <a:gd name="connsiteX65" fmla="*/ 691607 w 1096537"/>
                      <a:gd name="connsiteY65" fmla="*/ 176894 h 1459869"/>
                      <a:gd name="connsiteX66" fmla="*/ 681522 w 1096537"/>
                      <a:gd name="connsiteY66" fmla="*/ 169973 h 1459869"/>
                      <a:gd name="connsiteX67" fmla="*/ 684367 w 1096537"/>
                      <a:gd name="connsiteY67" fmla="*/ 158075 h 1459869"/>
                      <a:gd name="connsiteX68" fmla="*/ 691588 w 1096537"/>
                      <a:gd name="connsiteY68" fmla="*/ 131166 h 1459869"/>
                      <a:gd name="connsiteX69" fmla="*/ 708769 w 1096537"/>
                      <a:gd name="connsiteY69" fmla="*/ 78823 h 1459869"/>
                      <a:gd name="connsiteX70" fmla="*/ 709622 w 1096537"/>
                      <a:gd name="connsiteY70" fmla="*/ 77044 h 1459869"/>
                      <a:gd name="connsiteX71" fmla="*/ 704123 w 1096537"/>
                      <a:gd name="connsiteY71" fmla="*/ 44502 h 1459869"/>
                      <a:gd name="connsiteX72" fmla="*/ 666440 w 1096537"/>
                      <a:gd name="connsiteY72" fmla="*/ 46346 h 1459869"/>
                      <a:gd name="connsiteX73" fmla="*/ 640491 w 1096537"/>
                      <a:gd name="connsiteY73" fmla="*/ 115799 h 1459869"/>
                      <a:gd name="connsiteX74" fmla="*/ 636400 w 1096537"/>
                      <a:gd name="connsiteY74" fmla="*/ 131131 h 1459869"/>
                      <a:gd name="connsiteX75" fmla="*/ 631313 w 1096537"/>
                      <a:gd name="connsiteY75" fmla="*/ 151051 h 1459869"/>
                      <a:gd name="connsiteX76" fmla="*/ 597004 w 1096537"/>
                      <a:gd name="connsiteY76" fmla="*/ 148472 h 1459869"/>
                      <a:gd name="connsiteX77" fmla="*/ 595990 w 1096537"/>
                      <a:gd name="connsiteY77" fmla="*/ 129460 h 1459869"/>
                      <a:gd name="connsiteX78" fmla="*/ 595901 w 1096537"/>
                      <a:gd name="connsiteY78" fmla="*/ 124390 h 1459869"/>
                      <a:gd name="connsiteX79" fmla="*/ 597680 w 1096537"/>
                      <a:gd name="connsiteY79" fmla="*/ 69254 h 1459869"/>
                      <a:gd name="connsiteX80" fmla="*/ 597999 w 1096537"/>
                      <a:gd name="connsiteY80" fmla="*/ 67370 h 1459869"/>
                      <a:gd name="connsiteX81" fmla="*/ 583498 w 1096537"/>
                      <a:gd name="connsiteY81" fmla="*/ 37587 h 1459869"/>
                      <a:gd name="connsiteX82" fmla="*/ 547898 w 1096537"/>
                      <a:gd name="connsiteY82" fmla="*/ 50081 h 1459869"/>
                      <a:gd name="connsiteX83" fmla="*/ 542563 w 1096537"/>
                      <a:gd name="connsiteY83" fmla="*/ 123998 h 1459869"/>
                      <a:gd name="connsiteX84" fmla="*/ 542972 w 1096537"/>
                      <a:gd name="connsiteY84" fmla="*/ 146853 h 1459869"/>
                      <a:gd name="connsiteX85" fmla="*/ 543435 w 1096537"/>
                      <a:gd name="connsiteY85" fmla="*/ 159108 h 1459869"/>
                      <a:gd name="connsiteX86" fmla="*/ 529206 w 1096537"/>
                      <a:gd name="connsiteY86" fmla="*/ 165119 h 1459869"/>
                      <a:gd name="connsiteX87" fmla="*/ 525186 w 1096537"/>
                      <a:gd name="connsiteY87" fmla="*/ 166809 h 1459869"/>
                      <a:gd name="connsiteX88" fmla="*/ 504893 w 1096537"/>
                      <a:gd name="connsiteY88" fmla="*/ 176324 h 1459869"/>
                      <a:gd name="connsiteX89" fmla="*/ 500251 w 1096537"/>
                      <a:gd name="connsiteY89" fmla="*/ 154395 h 1459869"/>
                      <a:gd name="connsiteX90" fmla="*/ 490487 w 1096537"/>
                      <a:gd name="connsiteY90" fmla="*/ 102140 h 1459869"/>
                      <a:gd name="connsiteX91" fmla="*/ 490362 w 1096537"/>
                      <a:gd name="connsiteY91" fmla="*/ 100131 h 1459869"/>
                      <a:gd name="connsiteX92" fmla="*/ 469727 w 1096537"/>
                      <a:gd name="connsiteY92" fmla="*/ 74107 h 1459869"/>
                      <a:gd name="connsiteX93" fmla="*/ 437699 w 1096537"/>
                      <a:gd name="connsiteY93" fmla="*/ 94047 h 1459869"/>
                      <a:gd name="connsiteX94" fmla="*/ 448371 w 1096537"/>
                      <a:gd name="connsiteY94" fmla="*/ 167395 h 1459869"/>
                      <a:gd name="connsiteX95" fmla="*/ 457157 w 1096537"/>
                      <a:gd name="connsiteY95" fmla="*/ 202557 h 1459869"/>
                      <a:gd name="connsiteX96" fmla="*/ 459931 w 1096537"/>
                      <a:gd name="connsiteY96" fmla="*/ 212358 h 1459869"/>
                      <a:gd name="connsiteX97" fmla="*/ 452817 w 1096537"/>
                      <a:gd name="connsiteY97" fmla="*/ 219721 h 1459869"/>
                      <a:gd name="connsiteX98" fmla="*/ 373955 w 1096537"/>
                      <a:gd name="connsiteY98" fmla="*/ 361739 h 1459869"/>
                      <a:gd name="connsiteX99" fmla="*/ 357947 w 1096537"/>
                      <a:gd name="connsiteY99" fmla="*/ 520634 h 1459869"/>
                      <a:gd name="connsiteX100" fmla="*/ 357628 w 1096537"/>
                      <a:gd name="connsiteY100" fmla="*/ 552951 h 1459869"/>
                      <a:gd name="connsiteX101" fmla="*/ 357468 w 1096537"/>
                      <a:gd name="connsiteY101" fmla="*/ 561845 h 1459869"/>
                      <a:gd name="connsiteX102" fmla="*/ 349500 w 1096537"/>
                      <a:gd name="connsiteY102" fmla="*/ 568638 h 1459869"/>
                      <a:gd name="connsiteX103" fmla="*/ 332000 w 1096537"/>
                      <a:gd name="connsiteY103" fmla="*/ 572017 h 1459869"/>
                      <a:gd name="connsiteX104" fmla="*/ 264876 w 1096537"/>
                      <a:gd name="connsiteY104" fmla="*/ 578011 h 1459869"/>
                      <a:gd name="connsiteX105" fmla="*/ 144699 w 1096537"/>
                      <a:gd name="connsiteY105" fmla="*/ 640172 h 1459869"/>
                      <a:gd name="connsiteX106" fmla="*/ 62992 w 1096537"/>
                      <a:gd name="connsiteY106" fmla="*/ 863505 h 1459869"/>
                      <a:gd name="connsiteX107" fmla="*/ 126326 w 1096537"/>
                      <a:gd name="connsiteY107" fmla="*/ 1081272 h 1459869"/>
                      <a:gd name="connsiteX108" fmla="*/ 227704 w 1096537"/>
                      <a:gd name="connsiteY108" fmla="*/ 1205967 h 1459869"/>
                      <a:gd name="connsiteX109" fmla="*/ 304966 w 1096537"/>
                      <a:gd name="connsiteY109" fmla="*/ 1269498 h 1459869"/>
                      <a:gd name="connsiteX110" fmla="*/ 624856 w 1096537"/>
                      <a:gd name="connsiteY110" fmla="*/ 1414272 h 1459869"/>
                      <a:gd name="connsiteX111" fmla="*/ 945318 w 1096537"/>
                      <a:gd name="connsiteY111" fmla="*/ 1384624 h 1459869"/>
                      <a:gd name="connsiteX112" fmla="*/ 1053311 w 1096537"/>
                      <a:gd name="connsiteY112" fmla="*/ 1162837 h 1459869"/>
                      <a:gd name="connsiteX113" fmla="*/ 1024338 w 1096537"/>
                      <a:gd name="connsiteY113" fmla="*/ 804298 h 1459869"/>
                      <a:gd name="connsiteX114" fmla="*/ 877572 w 1096537"/>
                      <a:gd name="connsiteY114" fmla="*/ 531485 h 1459869"/>
                      <a:gd name="connsiteX115" fmla="*/ 795268 w 1096537"/>
                      <a:gd name="connsiteY115" fmla="*/ 473406 h 1459869"/>
                      <a:gd name="connsiteX116" fmla="*/ 829203 w 1096537"/>
                      <a:gd name="connsiteY116" fmla="*/ 442867 h 1459869"/>
                      <a:gd name="connsiteX117" fmla="*/ 902720 w 1096537"/>
                      <a:gd name="connsiteY117" fmla="*/ 506425 h 1459869"/>
                      <a:gd name="connsiteX118" fmla="*/ 1058328 w 1096537"/>
                      <a:gd name="connsiteY118" fmla="*/ 793804 h 1459869"/>
                      <a:gd name="connsiteX119" fmla="*/ 1088617 w 1096537"/>
                      <a:gd name="connsiteY119" fmla="*/ 1167354 h 1459869"/>
                      <a:gd name="connsiteX120" fmla="*/ 965397 w 1096537"/>
                      <a:gd name="connsiteY120" fmla="*/ 1413952 h 1459869"/>
                      <a:gd name="connsiteX121" fmla="*/ 738578 w 1096537"/>
                      <a:gd name="connsiteY121" fmla="*/ 1459857 h 1459869"/>
                      <a:gd name="connsiteX122" fmla="*/ 618063 w 1096537"/>
                      <a:gd name="connsiteY122" fmla="*/ 1449186 h 1459869"/>
                      <a:gd name="connsiteX123" fmla="*/ 283534 w 1096537"/>
                      <a:gd name="connsiteY123" fmla="*/ 1297882 h 1459869"/>
                      <a:gd name="connsiteX124" fmla="*/ 203053 w 1096537"/>
                      <a:gd name="connsiteY124" fmla="*/ 1231561 h 1459869"/>
                      <a:gd name="connsiteX125" fmla="*/ 173814 w 1096537"/>
                      <a:gd name="connsiteY125" fmla="*/ 1199261 h 1459869"/>
                      <a:gd name="connsiteX126" fmla="*/ 97675 w 1096537"/>
                      <a:gd name="connsiteY126" fmla="*/ 1102241 h 1459869"/>
                      <a:gd name="connsiteX127" fmla="*/ 27740 w 1096537"/>
                      <a:gd name="connsiteY127" fmla="*/ 862118 h 1459869"/>
                      <a:gd name="connsiteX128" fmla="*/ 89426 w 1096537"/>
                      <a:gd name="connsiteY128" fmla="*/ 654650 h 1459869"/>
                      <a:gd name="connsiteX129" fmla="*/ 108515 w 1096537"/>
                      <a:gd name="connsiteY129" fmla="*/ 629554 h 1459869"/>
                      <a:gd name="connsiteX130" fmla="*/ 98711 w 1096537"/>
                      <a:gd name="connsiteY130" fmla="*/ 599582 h 1459869"/>
                      <a:gd name="connsiteX131" fmla="*/ 91038 w 1096537"/>
                      <a:gd name="connsiteY131" fmla="*/ 571987 h 1459869"/>
                      <a:gd name="connsiteX132" fmla="*/ 89776 w 1096537"/>
                      <a:gd name="connsiteY132" fmla="*/ 568253 h 1459869"/>
                      <a:gd name="connsiteX133" fmla="*/ 46362 w 1096537"/>
                      <a:gd name="connsiteY133" fmla="*/ 480072 h 1459869"/>
                      <a:gd name="connsiteX134" fmla="*/ 20181 w 1096537"/>
                      <a:gd name="connsiteY134" fmla="*/ 439272 h 1459869"/>
                      <a:gd name="connsiteX135" fmla="*/ 265 w 1096537"/>
                      <a:gd name="connsiteY135" fmla="*/ 379573 h 1459869"/>
                      <a:gd name="connsiteX136" fmla="*/ 86699 w 1096537"/>
                      <a:gd name="connsiteY136" fmla="*/ 306147 h 1459869"/>
                      <a:gd name="connsiteX137" fmla="*/ 126824 w 1096537"/>
                      <a:gd name="connsiteY137" fmla="*/ 321122 h 1459869"/>
                      <a:gd name="connsiteX138" fmla="*/ 150495 w 1096537"/>
                      <a:gd name="connsiteY138" fmla="*/ 346289 h 1459869"/>
                      <a:gd name="connsiteX139" fmla="*/ 150816 w 1096537"/>
                      <a:gd name="connsiteY139" fmla="*/ 346289 h 1459869"/>
                      <a:gd name="connsiteX140" fmla="*/ 169313 w 1096537"/>
                      <a:gd name="connsiteY140" fmla="*/ 280944 h 1459869"/>
                      <a:gd name="connsiteX141" fmla="*/ 254098 w 1096537"/>
                      <a:gd name="connsiteY141" fmla="*/ 245711 h 1459869"/>
                      <a:gd name="connsiteX142" fmla="*/ 261173 w 1096537"/>
                      <a:gd name="connsiteY142" fmla="*/ 247655 h 1459869"/>
                      <a:gd name="connsiteX143" fmla="*/ 312789 w 1096537"/>
                      <a:gd name="connsiteY143" fmla="*/ 348868 h 1459869"/>
                      <a:gd name="connsiteX144" fmla="*/ 305141 w 1096537"/>
                      <a:gd name="connsiteY144" fmla="*/ 396675 h 1459869"/>
                      <a:gd name="connsiteX145" fmla="*/ 300873 w 1096537"/>
                      <a:gd name="connsiteY145" fmla="*/ 498250 h 1459869"/>
                      <a:gd name="connsiteX146" fmla="*/ 301087 w 1096537"/>
                      <a:gd name="connsiteY146" fmla="*/ 507657 h 1459869"/>
                      <a:gd name="connsiteX147" fmla="*/ 302527 w 1096537"/>
                      <a:gd name="connsiteY147" fmla="*/ 532557 h 1459869"/>
                      <a:gd name="connsiteX148" fmla="*/ 304017 w 1096537"/>
                      <a:gd name="connsiteY148" fmla="*/ 538061 h 1459869"/>
                      <a:gd name="connsiteX149" fmla="*/ 322537 w 1096537"/>
                      <a:gd name="connsiteY149" fmla="*/ 536803 h 1459869"/>
                      <a:gd name="connsiteX150" fmla="*/ 322662 w 1096537"/>
                      <a:gd name="connsiteY150" fmla="*/ 520457 h 1459869"/>
                      <a:gd name="connsiteX151" fmla="*/ 339861 w 1096537"/>
                      <a:gd name="connsiteY151" fmla="*/ 352419 h 1459869"/>
                      <a:gd name="connsiteX152" fmla="*/ 420446 w 1096537"/>
                      <a:gd name="connsiteY152" fmla="*/ 202576 h 1459869"/>
                      <a:gd name="connsiteX153" fmla="*/ 413776 w 1096537"/>
                      <a:gd name="connsiteY153" fmla="*/ 174882 h 1459869"/>
                      <a:gd name="connsiteX154" fmla="*/ 403105 w 1096537"/>
                      <a:gd name="connsiteY154" fmla="*/ 85955 h 1459869"/>
                      <a:gd name="connsiteX155" fmla="*/ 421464 w 1096537"/>
                      <a:gd name="connsiteY155" fmla="*/ 54497 h 1459869"/>
                      <a:gd name="connsiteX156" fmla="*/ 442583 w 1096537"/>
                      <a:gd name="connsiteY156" fmla="*/ 41652 h 1459869"/>
                      <a:gd name="connsiteX0" fmla="*/ 793390 w 1096537"/>
                      <a:gd name="connsiteY0" fmla="*/ 609213 h 1459869"/>
                      <a:gd name="connsiteX1" fmla="*/ 806350 w 1096537"/>
                      <a:gd name="connsiteY1" fmla="*/ 613377 h 1459869"/>
                      <a:gd name="connsiteX2" fmla="*/ 808404 w 1096537"/>
                      <a:gd name="connsiteY2" fmla="*/ 638446 h 1459869"/>
                      <a:gd name="connsiteX3" fmla="*/ 757519 w 1096537"/>
                      <a:gd name="connsiteY3" fmla="*/ 776746 h 1459869"/>
                      <a:gd name="connsiteX4" fmla="*/ 778862 w 1096537"/>
                      <a:gd name="connsiteY4" fmla="*/ 853902 h 1459869"/>
                      <a:gd name="connsiteX5" fmla="*/ 849756 w 1096537"/>
                      <a:gd name="connsiteY5" fmla="*/ 837894 h 1459869"/>
                      <a:gd name="connsiteX6" fmla="*/ 918443 w 1096537"/>
                      <a:gd name="connsiteY6" fmla="*/ 857458 h 1459869"/>
                      <a:gd name="connsiteX7" fmla="*/ 924517 w 1096537"/>
                      <a:gd name="connsiteY7" fmla="*/ 881869 h 1459869"/>
                      <a:gd name="connsiteX8" fmla="*/ 900107 w 1096537"/>
                      <a:gd name="connsiteY8" fmla="*/ 887942 h 1459869"/>
                      <a:gd name="connsiteX9" fmla="*/ 845237 w 1096537"/>
                      <a:gd name="connsiteY9" fmla="*/ 873217 h 1459869"/>
                      <a:gd name="connsiteX10" fmla="*/ 798016 w 1096537"/>
                      <a:gd name="connsiteY10" fmla="*/ 884635 h 1459869"/>
                      <a:gd name="connsiteX11" fmla="*/ 823344 w 1096537"/>
                      <a:gd name="connsiteY11" fmla="*/ 917360 h 1459869"/>
                      <a:gd name="connsiteX12" fmla="*/ 885593 w 1096537"/>
                      <a:gd name="connsiteY12" fmla="*/ 989498 h 1459869"/>
                      <a:gd name="connsiteX13" fmla="*/ 935730 w 1096537"/>
                      <a:gd name="connsiteY13" fmla="*/ 1047355 h 1459869"/>
                      <a:gd name="connsiteX14" fmla="*/ 908252 w 1096537"/>
                      <a:gd name="connsiteY14" fmla="*/ 1070049 h 1459869"/>
                      <a:gd name="connsiteX15" fmla="*/ 858702 w 1096537"/>
                      <a:gd name="connsiteY15" fmla="*/ 1012887 h 1459869"/>
                      <a:gd name="connsiteX16" fmla="*/ 837359 w 1096537"/>
                      <a:gd name="connsiteY16" fmla="*/ 988449 h 1459869"/>
                      <a:gd name="connsiteX17" fmla="*/ 827329 w 1096537"/>
                      <a:gd name="connsiteY17" fmla="*/ 1058773 h 1459869"/>
                      <a:gd name="connsiteX18" fmla="*/ 798463 w 1096537"/>
                      <a:gd name="connsiteY18" fmla="*/ 1128029 h 1459869"/>
                      <a:gd name="connsiteX19" fmla="*/ 775749 w 1096537"/>
                      <a:gd name="connsiteY19" fmla="*/ 1181208 h 1459869"/>
                      <a:gd name="connsiteX20" fmla="*/ 766555 w 1096537"/>
                      <a:gd name="connsiteY20" fmla="*/ 1112342 h 1459869"/>
                      <a:gd name="connsiteX21" fmla="*/ 793072 w 1096537"/>
                      <a:gd name="connsiteY21" fmla="*/ 1049312 h 1459869"/>
                      <a:gd name="connsiteX22" fmla="*/ 794105 w 1096537"/>
                      <a:gd name="connsiteY22" fmla="*/ 937706 h 1459869"/>
                      <a:gd name="connsiteX23" fmla="*/ 721948 w 1096537"/>
                      <a:gd name="connsiteY23" fmla="*/ 777032 h 1459869"/>
                      <a:gd name="connsiteX24" fmla="*/ 781280 w 1096537"/>
                      <a:gd name="connsiteY24" fmla="*/ 615431 h 1459869"/>
                      <a:gd name="connsiteX25" fmla="*/ 793390 w 1096537"/>
                      <a:gd name="connsiteY25" fmla="*/ 609213 h 1459869"/>
                      <a:gd name="connsiteX26" fmla="*/ 70853 w 1096537"/>
                      <a:gd name="connsiteY26" fmla="*/ 342625 h 1459869"/>
                      <a:gd name="connsiteX27" fmla="*/ 49895 w 1096537"/>
                      <a:gd name="connsiteY27" fmla="*/ 353334 h 1459869"/>
                      <a:gd name="connsiteX28" fmla="*/ 47055 w 1096537"/>
                      <a:gd name="connsiteY28" fmla="*/ 416150 h 1459869"/>
                      <a:gd name="connsiteX29" fmla="*/ 48265 w 1096537"/>
                      <a:gd name="connsiteY29" fmla="*/ 417609 h 1459869"/>
                      <a:gd name="connsiteX30" fmla="*/ 76597 w 1096537"/>
                      <a:gd name="connsiteY30" fmla="*/ 461558 h 1459869"/>
                      <a:gd name="connsiteX31" fmla="*/ 124031 w 1096537"/>
                      <a:gd name="connsiteY31" fmla="*/ 558577 h 1459869"/>
                      <a:gd name="connsiteX32" fmla="*/ 126699 w 1096537"/>
                      <a:gd name="connsiteY32" fmla="*/ 566723 h 1459869"/>
                      <a:gd name="connsiteX33" fmla="*/ 131379 w 1096537"/>
                      <a:gd name="connsiteY33" fmla="*/ 584431 h 1459869"/>
                      <a:gd name="connsiteX34" fmla="*/ 136696 w 1096537"/>
                      <a:gd name="connsiteY34" fmla="*/ 601470 h 1459869"/>
                      <a:gd name="connsiteX35" fmla="*/ 178777 w 1096537"/>
                      <a:gd name="connsiteY35" fmla="*/ 566308 h 1459869"/>
                      <a:gd name="connsiteX36" fmla="*/ 260163 w 1096537"/>
                      <a:gd name="connsiteY36" fmla="*/ 542884 h 1459869"/>
                      <a:gd name="connsiteX37" fmla="*/ 268250 w 1096537"/>
                      <a:gd name="connsiteY37" fmla="*/ 541936 h 1459869"/>
                      <a:gd name="connsiteX38" fmla="*/ 267721 w 1096537"/>
                      <a:gd name="connsiteY38" fmla="*/ 539902 h 1459869"/>
                      <a:gd name="connsiteX39" fmla="*/ 265533 w 1096537"/>
                      <a:gd name="connsiteY39" fmla="*/ 508101 h 1459869"/>
                      <a:gd name="connsiteX40" fmla="*/ 265337 w 1096537"/>
                      <a:gd name="connsiteY40" fmla="*/ 500063 h 1459869"/>
                      <a:gd name="connsiteX41" fmla="*/ 269926 w 1096537"/>
                      <a:gd name="connsiteY41" fmla="*/ 391749 h 1459869"/>
                      <a:gd name="connsiteX42" fmla="*/ 276792 w 1096537"/>
                      <a:gd name="connsiteY42" fmla="*/ 347551 h 1459869"/>
                      <a:gd name="connsiteX43" fmla="*/ 278783 w 1096537"/>
                      <a:gd name="connsiteY43" fmla="*/ 338374 h 1459869"/>
                      <a:gd name="connsiteX44" fmla="*/ 258383 w 1096537"/>
                      <a:gd name="connsiteY44" fmla="*/ 284690 h 1459869"/>
                      <a:gd name="connsiteX45" fmla="*/ 197948 w 1096537"/>
                      <a:gd name="connsiteY45" fmla="*/ 302055 h 1459869"/>
                      <a:gd name="connsiteX46" fmla="*/ 181816 w 1096537"/>
                      <a:gd name="connsiteY46" fmla="*/ 379513 h 1459869"/>
                      <a:gd name="connsiteX47" fmla="*/ 179592 w 1096537"/>
                      <a:gd name="connsiteY47" fmla="*/ 398329 h 1459869"/>
                      <a:gd name="connsiteX48" fmla="*/ 171291 w 1096537"/>
                      <a:gd name="connsiteY48" fmla="*/ 411606 h 1459869"/>
                      <a:gd name="connsiteX49" fmla="*/ 146796 w 1096537"/>
                      <a:gd name="connsiteY49" fmla="*/ 405888 h 1459869"/>
                      <a:gd name="connsiteX50" fmla="*/ 104271 w 1096537"/>
                      <a:gd name="connsiteY50" fmla="*/ 348974 h 1459869"/>
                      <a:gd name="connsiteX51" fmla="*/ 80012 w 1096537"/>
                      <a:gd name="connsiteY51" fmla="*/ 341683 h 1459869"/>
                      <a:gd name="connsiteX52" fmla="*/ 70853 w 1096537"/>
                      <a:gd name="connsiteY52" fmla="*/ 342625 h 1459869"/>
                      <a:gd name="connsiteX53" fmla="*/ 442583 w 1096537"/>
                      <a:gd name="connsiteY53" fmla="*/ 41652 h 1459869"/>
                      <a:gd name="connsiteX54" fmla="*/ 509428 w 1096537"/>
                      <a:gd name="connsiteY54" fmla="*/ 57996 h 1459869"/>
                      <a:gd name="connsiteX55" fmla="*/ 547477 w 1096537"/>
                      <a:gd name="connsiteY55" fmla="*/ 4966 h 1459869"/>
                      <a:gd name="connsiteX56" fmla="*/ 629552 w 1096537"/>
                      <a:gd name="connsiteY56" fmla="*/ 38237 h 1459869"/>
                      <a:gd name="connsiteX57" fmla="*/ 640082 w 1096537"/>
                      <a:gd name="connsiteY57" fmla="*/ 22496 h 1459869"/>
                      <a:gd name="connsiteX58" fmla="*/ 715211 w 1096537"/>
                      <a:gd name="connsiteY58" fmla="*/ 9149 h 1459869"/>
                      <a:gd name="connsiteX59" fmla="*/ 741352 w 1096537"/>
                      <a:gd name="connsiteY59" fmla="*/ 93213 h 1459869"/>
                      <a:gd name="connsiteX60" fmla="*/ 725647 w 1096537"/>
                      <a:gd name="connsiteY60" fmla="*/ 141481 h 1459869"/>
                      <a:gd name="connsiteX61" fmla="*/ 721841 w 1096537"/>
                      <a:gd name="connsiteY61" fmla="*/ 155052 h 1459869"/>
                      <a:gd name="connsiteX62" fmla="*/ 776107 w 1096537"/>
                      <a:gd name="connsiteY62" fmla="*/ 208982 h 1459869"/>
                      <a:gd name="connsiteX63" fmla="*/ 746499 w 1096537"/>
                      <a:gd name="connsiteY63" fmla="*/ 226613 h 1459869"/>
                      <a:gd name="connsiteX64" fmla="*/ 691607 w 1096537"/>
                      <a:gd name="connsiteY64" fmla="*/ 176894 h 1459869"/>
                      <a:gd name="connsiteX65" fmla="*/ 681522 w 1096537"/>
                      <a:gd name="connsiteY65" fmla="*/ 169973 h 1459869"/>
                      <a:gd name="connsiteX66" fmla="*/ 684367 w 1096537"/>
                      <a:gd name="connsiteY66" fmla="*/ 158075 h 1459869"/>
                      <a:gd name="connsiteX67" fmla="*/ 691588 w 1096537"/>
                      <a:gd name="connsiteY67" fmla="*/ 131166 h 1459869"/>
                      <a:gd name="connsiteX68" fmla="*/ 708769 w 1096537"/>
                      <a:gd name="connsiteY68" fmla="*/ 78823 h 1459869"/>
                      <a:gd name="connsiteX69" fmla="*/ 709622 w 1096537"/>
                      <a:gd name="connsiteY69" fmla="*/ 77044 h 1459869"/>
                      <a:gd name="connsiteX70" fmla="*/ 704123 w 1096537"/>
                      <a:gd name="connsiteY70" fmla="*/ 44502 h 1459869"/>
                      <a:gd name="connsiteX71" fmla="*/ 666440 w 1096537"/>
                      <a:gd name="connsiteY71" fmla="*/ 46346 h 1459869"/>
                      <a:gd name="connsiteX72" fmla="*/ 640491 w 1096537"/>
                      <a:gd name="connsiteY72" fmla="*/ 115799 h 1459869"/>
                      <a:gd name="connsiteX73" fmla="*/ 636400 w 1096537"/>
                      <a:gd name="connsiteY73" fmla="*/ 131131 h 1459869"/>
                      <a:gd name="connsiteX74" fmla="*/ 631313 w 1096537"/>
                      <a:gd name="connsiteY74" fmla="*/ 151051 h 1459869"/>
                      <a:gd name="connsiteX75" fmla="*/ 597004 w 1096537"/>
                      <a:gd name="connsiteY75" fmla="*/ 148472 h 1459869"/>
                      <a:gd name="connsiteX76" fmla="*/ 595990 w 1096537"/>
                      <a:gd name="connsiteY76" fmla="*/ 129460 h 1459869"/>
                      <a:gd name="connsiteX77" fmla="*/ 595901 w 1096537"/>
                      <a:gd name="connsiteY77" fmla="*/ 124390 h 1459869"/>
                      <a:gd name="connsiteX78" fmla="*/ 597680 w 1096537"/>
                      <a:gd name="connsiteY78" fmla="*/ 69254 h 1459869"/>
                      <a:gd name="connsiteX79" fmla="*/ 597999 w 1096537"/>
                      <a:gd name="connsiteY79" fmla="*/ 67370 h 1459869"/>
                      <a:gd name="connsiteX80" fmla="*/ 583498 w 1096537"/>
                      <a:gd name="connsiteY80" fmla="*/ 37587 h 1459869"/>
                      <a:gd name="connsiteX81" fmla="*/ 547898 w 1096537"/>
                      <a:gd name="connsiteY81" fmla="*/ 50081 h 1459869"/>
                      <a:gd name="connsiteX82" fmla="*/ 542563 w 1096537"/>
                      <a:gd name="connsiteY82" fmla="*/ 123998 h 1459869"/>
                      <a:gd name="connsiteX83" fmla="*/ 542972 w 1096537"/>
                      <a:gd name="connsiteY83" fmla="*/ 146853 h 1459869"/>
                      <a:gd name="connsiteX84" fmla="*/ 543435 w 1096537"/>
                      <a:gd name="connsiteY84" fmla="*/ 159108 h 1459869"/>
                      <a:gd name="connsiteX85" fmla="*/ 529206 w 1096537"/>
                      <a:gd name="connsiteY85" fmla="*/ 165119 h 1459869"/>
                      <a:gd name="connsiteX86" fmla="*/ 525186 w 1096537"/>
                      <a:gd name="connsiteY86" fmla="*/ 166809 h 1459869"/>
                      <a:gd name="connsiteX87" fmla="*/ 504893 w 1096537"/>
                      <a:gd name="connsiteY87" fmla="*/ 176324 h 1459869"/>
                      <a:gd name="connsiteX88" fmla="*/ 500251 w 1096537"/>
                      <a:gd name="connsiteY88" fmla="*/ 154395 h 1459869"/>
                      <a:gd name="connsiteX89" fmla="*/ 490487 w 1096537"/>
                      <a:gd name="connsiteY89" fmla="*/ 102140 h 1459869"/>
                      <a:gd name="connsiteX90" fmla="*/ 490362 w 1096537"/>
                      <a:gd name="connsiteY90" fmla="*/ 100131 h 1459869"/>
                      <a:gd name="connsiteX91" fmla="*/ 469727 w 1096537"/>
                      <a:gd name="connsiteY91" fmla="*/ 74107 h 1459869"/>
                      <a:gd name="connsiteX92" fmla="*/ 437699 w 1096537"/>
                      <a:gd name="connsiteY92" fmla="*/ 94047 h 1459869"/>
                      <a:gd name="connsiteX93" fmla="*/ 448371 w 1096537"/>
                      <a:gd name="connsiteY93" fmla="*/ 167395 h 1459869"/>
                      <a:gd name="connsiteX94" fmla="*/ 457157 w 1096537"/>
                      <a:gd name="connsiteY94" fmla="*/ 202557 h 1459869"/>
                      <a:gd name="connsiteX95" fmla="*/ 459931 w 1096537"/>
                      <a:gd name="connsiteY95" fmla="*/ 212358 h 1459869"/>
                      <a:gd name="connsiteX96" fmla="*/ 452817 w 1096537"/>
                      <a:gd name="connsiteY96" fmla="*/ 219721 h 1459869"/>
                      <a:gd name="connsiteX97" fmla="*/ 373955 w 1096537"/>
                      <a:gd name="connsiteY97" fmla="*/ 361739 h 1459869"/>
                      <a:gd name="connsiteX98" fmla="*/ 357947 w 1096537"/>
                      <a:gd name="connsiteY98" fmla="*/ 520634 h 1459869"/>
                      <a:gd name="connsiteX99" fmla="*/ 357628 w 1096537"/>
                      <a:gd name="connsiteY99" fmla="*/ 552951 h 1459869"/>
                      <a:gd name="connsiteX100" fmla="*/ 357468 w 1096537"/>
                      <a:gd name="connsiteY100" fmla="*/ 561845 h 1459869"/>
                      <a:gd name="connsiteX101" fmla="*/ 349500 w 1096537"/>
                      <a:gd name="connsiteY101" fmla="*/ 568638 h 1459869"/>
                      <a:gd name="connsiteX102" fmla="*/ 332000 w 1096537"/>
                      <a:gd name="connsiteY102" fmla="*/ 572017 h 1459869"/>
                      <a:gd name="connsiteX103" fmla="*/ 264876 w 1096537"/>
                      <a:gd name="connsiteY103" fmla="*/ 578011 h 1459869"/>
                      <a:gd name="connsiteX104" fmla="*/ 144699 w 1096537"/>
                      <a:gd name="connsiteY104" fmla="*/ 640172 h 1459869"/>
                      <a:gd name="connsiteX105" fmla="*/ 62992 w 1096537"/>
                      <a:gd name="connsiteY105" fmla="*/ 863505 h 1459869"/>
                      <a:gd name="connsiteX106" fmla="*/ 126326 w 1096537"/>
                      <a:gd name="connsiteY106" fmla="*/ 1081272 h 1459869"/>
                      <a:gd name="connsiteX107" fmla="*/ 227704 w 1096537"/>
                      <a:gd name="connsiteY107" fmla="*/ 1205967 h 1459869"/>
                      <a:gd name="connsiteX108" fmla="*/ 304966 w 1096537"/>
                      <a:gd name="connsiteY108" fmla="*/ 1269498 h 1459869"/>
                      <a:gd name="connsiteX109" fmla="*/ 624856 w 1096537"/>
                      <a:gd name="connsiteY109" fmla="*/ 1414272 h 1459869"/>
                      <a:gd name="connsiteX110" fmla="*/ 945318 w 1096537"/>
                      <a:gd name="connsiteY110" fmla="*/ 1384624 h 1459869"/>
                      <a:gd name="connsiteX111" fmla="*/ 1053311 w 1096537"/>
                      <a:gd name="connsiteY111" fmla="*/ 1162837 h 1459869"/>
                      <a:gd name="connsiteX112" fmla="*/ 1024338 w 1096537"/>
                      <a:gd name="connsiteY112" fmla="*/ 804298 h 1459869"/>
                      <a:gd name="connsiteX113" fmla="*/ 877572 w 1096537"/>
                      <a:gd name="connsiteY113" fmla="*/ 531485 h 1459869"/>
                      <a:gd name="connsiteX114" fmla="*/ 795268 w 1096537"/>
                      <a:gd name="connsiteY114" fmla="*/ 473406 h 1459869"/>
                      <a:gd name="connsiteX115" fmla="*/ 829203 w 1096537"/>
                      <a:gd name="connsiteY115" fmla="*/ 442867 h 1459869"/>
                      <a:gd name="connsiteX116" fmla="*/ 902720 w 1096537"/>
                      <a:gd name="connsiteY116" fmla="*/ 506425 h 1459869"/>
                      <a:gd name="connsiteX117" fmla="*/ 1058328 w 1096537"/>
                      <a:gd name="connsiteY117" fmla="*/ 793804 h 1459869"/>
                      <a:gd name="connsiteX118" fmla="*/ 1088617 w 1096537"/>
                      <a:gd name="connsiteY118" fmla="*/ 1167354 h 1459869"/>
                      <a:gd name="connsiteX119" fmla="*/ 965397 w 1096537"/>
                      <a:gd name="connsiteY119" fmla="*/ 1413952 h 1459869"/>
                      <a:gd name="connsiteX120" fmla="*/ 738578 w 1096537"/>
                      <a:gd name="connsiteY120" fmla="*/ 1459857 h 1459869"/>
                      <a:gd name="connsiteX121" fmla="*/ 618063 w 1096537"/>
                      <a:gd name="connsiteY121" fmla="*/ 1449186 h 1459869"/>
                      <a:gd name="connsiteX122" fmla="*/ 283534 w 1096537"/>
                      <a:gd name="connsiteY122" fmla="*/ 1297882 h 1459869"/>
                      <a:gd name="connsiteX123" fmla="*/ 203053 w 1096537"/>
                      <a:gd name="connsiteY123" fmla="*/ 1231561 h 1459869"/>
                      <a:gd name="connsiteX124" fmla="*/ 173814 w 1096537"/>
                      <a:gd name="connsiteY124" fmla="*/ 1199261 h 1459869"/>
                      <a:gd name="connsiteX125" fmla="*/ 97675 w 1096537"/>
                      <a:gd name="connsiteY125" fmla="*/ 1102241 h 1459869"/>
                      <a:gd name="connsiteX126" fmla="*/ 27740 w 1096537"/>
                      <a:gd name="connsiteY126" fmla="*/ 862118 h 1459869"/>
                      <a:gd name="connsiteX127" fmla="*/ 89426 w 1096537"/>
                      <a:gd name="connsiteY127" fmla="*/ 654650 h 1459869"/>
                      <a:gd name="connsiteX128" fmla="*/ 108515 w 1096537"/>
                      <a:gd name="connsiteY128" fmla="*/ 629554 h 1459869"/>
                      <a:gd name="connsiteX129" fmla="*/ 98711 w 1096537"/>
                      <a:gd name="connsiteY129" fmla="*/ 599582 h 1459869"/>
                      <a:gd name="connsiteX130" fmla="*/ 91038 w 1096537"/>
                      <a:gd name="connsiteY130" fmla="*/ 571987 h 1459869"/>
                      <a:gd name="connsiteX131" fmla="*/ 89776 w 1096537"/>
                      <a:gd name="connsiteY131" fmla="*/ 568253 h 1459869"/>
                      <a:gd name="connsiteX132" fmla="*/ 46362 w 1096537"/>
                      <a:gd name="connsiteY132" fmla="*/ 480072 h 1459869"/>
                      <a:gd name="connsiteX133" fmla="*/ 20181 w 1096537"/>
                      <a:gd name="connsiteY133" fmla="*/ 439272 h 1459869"/>
                      <a:gd name="connsiteX134" fmla="*/ 265 w 1096537"/>
                      <a:gd name="connsiteY134" fmla="*/ 379573 h 1459869"/>
                      <a:gd name="connsiteX135" fmla="*/ 86699 w 1096537"/>
                      <a:gd name="connsiteY135" fmla="*/ 306147 h 1459869"/>
                      <a:gd name="connsiteX136" fmla="*/ 126824 w 1096537"/>
                      <a:gd name="connsiteY136" fmla="*/ 321122 h 1459869"/>
                      <a:gd name="connsiteX137" fmla="*/ 150495 w 1096537"/>
                      <a:gd name="connsiteY137" fmla="*/ 346289 h 1459869"/>
                      <a:gd name="connsiteX138" fmla="*/ 150816 w 1096537"/>
                      <a:gd name="connsiteY138" fmla="*/ 346289 h 1459869"/>
                      <a:gd name="connsiteX139" fmla="*/ 169313 w 1096537"/>
                      <a:gd name="connsiteY139" fmla="*/ 280944 h 1459869"/>
                      <a:gd name="connsiteX140" fmla="*/ 254098 w 1096537"/>
                      <a:gd name="connsiteY140" fmla="*/ 245711 h 1459869"/>
                      <a:gd name="connsiteX141" fmla="*/ 261173 w 1096537"/>
                      <a:gd name="connsiteY141" fmla="*/ 247655 h 1459869"/>
                      <a:gd name="connsiteX142" fmla="*/ 312789 w 1096537"/>
                      <a:gd name="connsiteY142" fmla="*/ 348868 h 1459869"/>
                      <a:gd name="connsiteX143" fmla="*/ 305141 w 1096537"/>
                      <a:gd name="connsiteY143" fmla="*/ 396675 h 1459869"/>
                      <a:gd name="connsiteX144" fmla="*/ 300873 w 1096537"/>
                      <a:gd name="connsiteY144" fmla="*/ 498250 h 1459869"/>
                      <a:gd name="connsiteX145" fmla="*/ 301087 w 1096537"/>
                      <a:gd name="connsiteY145" fmla="*/ 507657 h 1459869"/>
                      <a:gd name="connsiteX146" fmla="*/ 302527 w 1096537"/>
                      <a:gd name="connsiteY146" fmla="*/ 532557 h 1459869"/>
                      <a:gd name="connsiteX147" fmla="*/ 304017 w 1096537"/>
                      <a:gd name="connsiteY147" fmla="*/ 538061 h 1459869"/>
                      <a:gd name="connsiteX148" fmla="*/ 322537 w 1096537"/>
                      <a:gd name="connsiteY148" fmla="*/ 536803 h 1459869"/>
                      <a:gd name="connsiteX149" fmla="*/ 322662 w 1096537"/>
                      <a:gd name="connsiteY149" fmla="*/ 520457 h 1459869"/>
                      <a:gd name="connsiteX150" fmla="*/ 339861 w 1096537"/>
                      <a:gd name="connsiteY150" fmla="*/ 352419 h 1459869"/>
                      <a:gd name="connsiteX151" fmla="*/ 420446 w 1096537"/>
                      <a:gd name="connsiteY151" fmla="*/ 202576 h 1459869"/>
                      <a:gd name="connsiteX152" fmla="*/ 413776 w 1096537"/>
                      <a:gd name="connsiteY152" fmla="*/ 174882 h 1459869"/>
                      <a:gd name="connsiteX153" fmla="*/ 403105 w 1096537"/>
                      <a:gd name="connsiteY153" fmla="*/ 85955 h 1459869"/>
                      <a:gd name="connsiteX154" fmla="*/ 421464 w 1096537"/>
                      <a:gd name="connsiteY154" fmla="*/ 54497 h 1459869"/>
                      <a:gd name="connsiteX155" fmla="*/ 442583 w 1096537"/>
                      <a:gd name="connsiteY155" fmla="*/ 41652 h 1459869"/>
                      <a:gd name="connsiteX0" fmla="*/ 793390 w 1096537"/>
                      <a:gd name="connsiteY0" fmla="*/ 609213 h 1459869"/>
                      <a:gd name="connsiteX1" fmla="*/ 806350 w 1096537"/>
                      <a:gd name="connsiteY1" fmla="*/ 613377 h 1459869"/>
                      <a:gd name="connsiteX2" fmla="*/ 808404 w 1096537"/>
                      <a:gd name="connsiteY2" fmla="*/ 638446 h 1459869"/>
                      <a:gd name="connsiteX3" fmla="*/ 757519 w 1096537"/>
                      <a:gd name="connsiteY3" fmla="*/ 776746 h 1459869"/>
                      <a:gd name="connsiteX4" fmla="*/ 778862 w 1096537"/>
                      <a:gd name="connsiteY4" fmla="*/ 853902 h 1459869"/>
                      <a:gd name="connsiteX5" fmla="*/ 849756 w 1096537"/>
                      <a:gd name="connsiteY5" fmla="*/ 837894 h 1459869"/>
                      <a:gd name="connsiteX6" fmla="*/ 918443 w 1096537"/>
                      <a:gd name="connsiteY6" fmla="*/ 857458 h 1459869"/>
                      <a:gd name="connsiteX7" fmla="*/ 924517 w 1096537"/>
                      <a:gd name="connsiteY7" fmla="*/ 881869 h 1459869"/>
                      <a:gd name="connsiteX8" fmla="*/ 900107 w 1096537"/>
                      <a:gd name="connsiteY8" fmla="*/ 887942 h 1459869"/>
                      <a:gd name="connsiteX9" fmla="*/ 845237 w 1096537"/>
                      <a:gd name="connsiteY9" fmla="*/ 873217 h 1459869"/>
                      <a:gd name="connsiteX10" fmla="*/ 798016 w 1096537"/>
                      <a:gd name="connsiteY10" fmla="*/ 884635 h 1459869"/>
                      <a:gd name="connsiteX11" fmla="*/ 823344 w 1096537"/>
                      <a:gd name="connsiteY11" fmla="*/ 917360 h 1459869"/>
                      <a:gd name="connsiteX12" fmla="*/ 885593 w 1096537"/>
                      <a:gd name="connsiteY12" fmla="*/ 989498 h 1459869"/>
                      <a:gd name="connsiteX13" fmla="*/ 935730 w 1096537"/>
                      <a:gd name="connsiteY13" fmla="*/ 1047355 h 1459869"/>
                      <a:gd name="connsiteX14" fmla="*/ 908252 w 1096537"/>
                      <a:gd name="connsiteY14" fmla="*/ 1070049 h 1459869"/>
                      <a:gd name="connsiteX15" fmla="*/ 858702 w 1096537"/>
                      <a:gd name="connsiteY15" fmla="*/ 1012887 h 1459869"/>
                      <a:gd name="connsiteX16" fmla="*/ 837359 w 1096537"/>
                      <a:gd name="connsiteY16" fmla="*/ 988449 h 1459869"/>
                      <a:gd name="connsiteX17" fmla="*/ 827329 w 1096537"/>
                      <a:gd name="connsiteY17" fmla="*/ 1058773 h 1459869"/>
                      <a:gd name="connsiteX18" fmla="*/ 798463 w 1096537"/>
                      <a:gd name="connsiteY18" fmla="*/ 1128029 h 1459869"/>
                      <a:gd name="connsiteX19" fmla="*/ 766555 w 1096537"/>
                      <a:gd name="connsiteY19" fmla="*/ 1112342 h 1459869"/>
                      <a:gd name="connsiteX20" fmla="*/ 793072 w 1096537"/>
                      <a:gd name="connsiteY20" fmla="*/ 1049312 h 1459869"/>
                      <a:gd name="connsiteX21" fmla="*/ 794105 w 1096537"/>
                      <a:gd name="connsiteY21" fmla="*/ 937706 h 1459869"/>
                      <a:gd name="connsiteX22" fmla="*/ 721948 w 1096537"/>
                      <a:gd name="connsiteY22" fmla="*/ 777032 h 1459869"/>
                      <a:gd name="connsiteX23" fmla="*/ 781280 w 1096537"/>
                      <a:gd name="connsiteY23" fmla="*/ 615431 h 1459869"/>
                      <a:gd name="connsiteX24" fmla="*/ 793390 w 1096537"/>
                      <a:gd name="connsiteY24" fmla="*/ 609213 h 1459869"/>
                      <a:gd name="connsiteX25" fmla="*/ 70853 w 1096537"/>
                      <a:gd name="connsiteY25" fmla="*/ 342625 h 1459869"/>
                      <a:gd name="connsiteX26" fmla="*/ 49895 w 1096537"/>
                      <a:gd name="connsiteY26" fmla="*/ 353334 h 1459869"/>
                      <a:gd name="connsiteX27" fmla="*/ 47055 w 1096537"/>
                      <a:gd name="connsiteY27" fmla="*/ 416150 h 1459869"/>
                      <a:gd name="connsiteX28" fmla="*/ 48265 w 1096537"/>
                      <a:gd name="connsiteY28" fmla="*/ 417609 h 1459869"/>
                      <a:gd name="connsiteX29" fmla="*/ 76597 w 1096537"/>
                      <a:gd name="connsiteY29" fmla="*/ 461558 h 1459869"/>
                      <a:gd name="connsiteX30" fmla="*/ 124031 w 1096537"/>
                      <a:gd name="connsiteY30" fmla="*/ 558577 h 1459869"/>
                      <a:gd name="connsiteX31" fmla="*/ 126699 w 1096537"/>
                      <a:gd name="connsiteY31" fmla="*/ 566723 h 1459869"/>
                      <a:gd name="connsiteX32" fmla="*/ 131379 w 1096537"/>
                      <a:gd name="connsiteY32" fmla="*/ 584431 h 1459869"/>
                      <a:gd name="connsiteX33" fmla="*/ 136696 w 1096537"/>
                      <a:gd name="connsiteY33" fmla="*/ 601470 h 1459869"/>
                      <a:gd name="connsiteX34" fmla="*/ 178777 w 1096537"/>
                      <a:gd name="connsiteY34" fmla="*/ 566308 h 1459869"/>
                      <a:gd name="connsiteX35" fmla="*/ 260163 w 1096537"/>
                      <a:gd name="connsiteY35" fmla="*/ 542884 h 1459869"/>
                      <a:gd name="connsiteX36" fmla="*/ 268250 w 1096537"/>
                      <a:gd name="connsiteY36" fmla="*/ 541936 h 1459869"/>
                      <a:gd name="connsiteX37" fmla="*/ 267721 w 1096537"/>
                      <a:gd name="connsiteY37" fmla="*/ 539902 h 1459869"/>
                      <a:gd name="connsiteX38" fmla="*/ 265533 w 1096537"/>
                      <a:gd name="connsiteY38" fmla="*/ 508101 h 1459869"/>
                      <a:gd name="connsiteX39" fmla="*/ 265337 w 1096537"/>
                      <a:gd name="connsiteY39" fmla="*/ 500063 h 1459869"/>
                      <a:gd name="connsiteX40" fmla="*/ 269926 w 1096537"/>
                      <a:gd name="connsiteY40" fmla="*/ 391749 h 1459869"/>
                      <a:gd name="connsiteX41" fmla="*/ 276792 w 1096537"/>
                      <a:gd name="connsiteY41" fmla="*/ 347551 h 1459869"/>
                      <a:gd name="connsiteX42" fmla="*/ 278783 w 1096537"/>
                      <a:gd name="connsiteY42" fmla="*/ 338374 h 1459869"/>
                      <a:gd name="connsiteX43" fmla="*/ 258383 w 1096537"/>
                      <a:gd name="connsiteY43" fmla="*/ 284690 h 1459869"/>
                      <a:gd name="connsiteX44" fmla="*/ 197948 w 1096537"/>
                      <a:gd name="connsiteY44" fmla="*/ 302055 h 1459869"/>
                      <a:gd name="connsiteX45" fmla="*/ 181816 w 1096537"/>
                      <a:gd name="connsiteY45" fmla="*/ 379513 h 1459869"/>
                      <a:gd name="connsiteX46" fmla="*/ 179592 w 1096537"/>
                      <a:gd name="connsiteY46" fmla="*/ 398329 h 1459869"/>
                      <a:gd name="connsiteX47" fmla="*/ 171291 w 1096537"/>
                      <a:gd name="connsiteY47" fmla="*/ 411606 h 1459869"/>
                      <a:gd name="connsiteX48" fmla="*/ 146796 w 1096537"/>
                      <a:gd name="connsiteY48" fmla="*/ 405888 h 1459869"/>
                      <a:gd name="connsiteX49" fmla="*/ 104271 w 1096537"/>
                      <a:gd name="connsiteY49" fmla="*/ 348974 h 1459869"/>
                      <a:gd name="connsiteX50" fmla="*/ 80012 w 1096537"/>
                      <a:gd name="connsiteY50" fmla="*/ 341683 h 1459869"/>
                      <a:gd name="connsiteX51" fmla="*/ 70853 w 1096537"/>
                      <a:gd name="connsiteY51" fmla="*/ 342625 h 1459869"/>
                      <a:gd name="connsiteX52" fmla="*/ 442583 w 1096537"/>
                      <a:gd name="connsiteY52" fmla="*/ 41652 h 1459869"/>
                      <a:gd name="connsiteX53" fmla="*/ 509428 w 1096537"/>
                      <a:gd name="connsiteY53" fmla="*/ 57996 h 1459869"/>
                      <a:gd name="connsiteX54" fmla="*/ 547477 w 1096537"/>
                      <a:gd name="connsiteY54" fmla="*/ 4966 h 1459869"/>
                      <a:gd name="connsiteX55" fmla="*/ 629552 w 1096537"/>
                      <a:gd name="connsiteY55" fmla="*/ 38237 h 1459869"/>
                      <a:gd name="connsiteX56" fmla="*/ 640082 w 1096537"/>
                      <a:gd name="connsiteY56" fmla="*/ 22496 h 1459869"/>
                      <a:gd name="connsiteX57" fmla="*/ 715211 w 1096537"/>
                      <a:gd name="connsiteY57" fmla="*/ 9149 h 1459869"/>
                      <a:gd name="connsiteX58" fmla="*/ 741352 w 1096537"/>
                      <a:gd name="connsiteY58" fmla="*/ 93213 h 1459869"/>
                      <a:gd name="connsiteX59" fmla="*/ 725647 w 1096537"/>
                      <a:gd name="connsiteY59" fmla="*/ 141481 h 1459869"/>
                      <a:gd name="connsiteX60" fmla="*/ 721841 w 1096537"/>
                      <a:gd name="connsiteY60" fmla="*/ 155052 h 1459869"/>
                      <a:gd name="connsiteX61" fmla="*/ 776107 w 1096537"/>
                      <a:gd name="connsiteY61" fmla="*/ 208982 h 1459869"/>
                      <a:gd name="connsiteX62" fmla="*/ 746499 w 1096537"/>
                      <a:gd name="connsiteY62" fmla="*/ 226613 h 1459869"/>
                      <a:gd name="connsiteX63" fmla="*/ 691607 w 1096537"/>
                      <a:gd name="connsiteY63" fmla="*/ 176894 h 1459869"/>
                      <a:gd name="connsiteX64" fmla="*/ 681522 w 1096537"/>
                      <a:gd name="connsiteY64" fmla="*/ 169973 h 1459869"/>
                      <a:gd name="connsiteX65" fmla="*/ 684367 w 1096537"/>
                      <a:gd name="connsiteY65" fmla="*/ 158075 h 1459869"/>
                      <a:gd name="connsiteX66" fmla="*/ 691588 w 1096537"/>
                      <a:gd name="connsiteY66" fmla="*/ 131166 h 1459869"/>
                      <a:gd name="connsiteX67" fmla="*/ 708769 w 1096537"/>
                      <a:gd name="connsiteY67" fmla="*/ 78823 h 1459869"/>
                      <a:gd name="connsiteX68" fmla="*/ 709622 w 1096537"/>
                      <a:gd name="connsiteY68" fmla="*/ 77044 h 1459869"/>
                      <a:gd name="connsiteX69" fmla="*/ 704123 w 1096537"/>
                      <a:gd name="connsiteY69" fmla="*/ 44502 h 1459869"/>
                      <a:gd name="connsiteX70" fmla="*/ 666440 w 1096537"/>
                      <a:gd name="connsiteY70" fmla="*/ 46346 h 1459869"/>
                      <a:gd name="connsiteX71" fmla="*/ 640491 w 1096537"/>
                      <a:gd name="connsiteY71" fmla="*/ 115799 h 1459869"/>
                      <a:gd name="connsiteX72" fmla="*/ 636400 w 1096537"/>
                      <a:gd name="connsiteY72" fmla="*/ 131131 h 1459869"/>
                      <a:gd name="connsiteX73" fmla="*/ 631313 w 1096537"/>
                      <a:gd name="connsiteY73" fmla="*/ 151051 h 1459869"/>
                      <a:gd name="connsiteX74" fmla="*/ 597004 w 1096537"/>
                      <a:gd name="connsiteY74" fmla="*/ 148472 h 1459869"/>
                      <a:gd name="connsiteX75" fmla="*/ 595990 w 1096537"/>
                      <a:gd name="connsiteY75" fmla="*/ 129460 h 1459869"/>
                      <a:gd name="connsiteX76" fmla="*/ 595901 w 1096537"/>
                      <a:gd name="connsiteY76" fmla="*/ 124390 h 1459869"/>
                      <a:gd name="connsiteX77" fmla="*/ 597680 w 1096537"/>
                      <a:gd name="connsiteY77" fmla="*/ 69254 h 1459869"/>
                      <a:gd name="connsiteX78" fmla="*/ 597999 w 1096537"/>
                      <a:gd name="connsiteY78" fmla="*/ 67370 h 1459869"/>
                      <a:gd name="connsiteX79" fmla="*/ 583498 w 1096537"/>
                      <a:gd name="connsiteY79" fmla="*/ 37587 h 1459869"/>
                      <a:gd name="connsiteX80" fmla="*/ 547898 w 1096537"/>
                      <a:gd name="connsiteY80" fmla="*/ 50081 h 1459869"/>
                      <a:gd name="connsiteX81" fmla="*/ 542563 w 1096537"/>
                      <a:gd name="connsiteY81" fmla="*/ 123998 h 1459869"/>
                      <a:gd name="connsiteX82" fmla="*/ 542972 w 1096537"/>
                      <a:gd name="connsiteY82" fmla="*/ 146853 h 1459869"/>
                      <a:gd name="connsiteX83" fmla="*/ 543435 w 1096537"/>
                      <a:gd name="connsiteY83" fmla="*/ 159108 h 1459869"/>
                      <a:gd name="connsiteX84" fmla="*/ 529206 w 1096537"/>
                      <a:gd name="connsiteY84" fmla="*/ 165119 h 1459869"/>
                      <a:gd name="connsiteX85" fmla="*/ 525186 w 1096537"/>
                      <a:gd name="connsiteY85" fmla="*/ 166809 h 1459869"/>
                      <a:gd name="connsiteX86" fmla="*/ 504893 w 1096537"/>
                      <a:gd name="connsiteY86" fmla="*/ 176324 h 1459869"/>
                      <a:gd name="connsiteX87" fmla="*/ 500251 w 1096537"/>
                      <a:gd name="connsiteY87" fmla="*/ 154395 h 1459869"/>
                      <a:gd name="connsiteX88" fmla="*/ 490487 w 1096537"/>
                      <a:gd name="connsiteY88" fmla="*/ 102140 h 1459869"/>
                      <a:gd name="connsiteX89" fmla="*/ 490362 w 1096537"/>
                      <a:gd name="connsiteY89" fmla="*/ 100131 h 1459869"/>
                      <a:gd name="connsiteX90" fmla="*/ 469727 w 1096537"/>
                      <a:gd name="connsiteY90" fmla="*/ 74107 h 1459869"/>
                      <a:gd name="connsiteX91" fmla="*/ 437699 w 1096537"/>
                      <a:gd name="connsiteY91" fmla="*/ 94047 h 1459869"/>
                      <a:gd name="connsiteX92" fmla="*/ 448371 w 1096537"/>
                      <a:gd name="connsiteY92" fmla="*/ 167395 h 1459869"/>
                      <a:gd name="connsiteX93" fmla="*/ 457157 w 1096537"/>
                      <a:gd name="connsiteY93" fmla="*/ 202557 h 1459869"/>
                      <a:gd name="connsiteX94" fmla="*/ 459931 w 1096537"/>
                      <a:gd name="connsiteY94" fmla="*/ 212358 h 1459869"/>
                      <a:gd name="connsiteX95" fmla="*/ 452817 w 1096537"/>
                      <a:gd name="connsiteY95" fmla="*/ 219721 h 1459869"/>
                      <a:gd name="connsiteX96" fmla="*/ 373955 w 1096537"/>
                      <a:gd name="connsiteY96" fmla="*/ 361739 h 1459869"/>
                      <a:gd name="connsiteX97" fmla="*/ 357947 w 1096537"/>
                      <a:gd name="connsiteY97" fmla="*/ 520634 h 1459869"/>
                      <a:gd name="connsiteX98" fmla="*/ 357628 w 1096537"/>
                      <a:gd name="connsiteY98" fmla="*/ 552951 h 1459869"/>
                      <a:gd name="connsiteX99" fmla="*/ 357468 w 1096537"/>
                      <a:gd name="connsiteY99" fmla="*/ 561845 h 1459869"/>
                      <a:gd name="connsiteX100" fmla="*/ 349500 w 1096537"/>
                      <a:gd name="connsiteY100" fmla="*/ 568638 h 1459869"/>
                      <a:gd name="connsiteX101" fmla="*/ 332000 w 1096537"/>
                      <a:gd name="connsiteY101" fmla="*/ 572017 h 1459869"/>
                      <a:gd name="connsiteX102" fmla="*/ 264876 w 1096537"/>
                      <a:gd name="connsiteY102" fmla="*/ 578011 h 1459869"/>
                      <a:gd name="connsiteX103" fmla="*/ 144699 w 1096537"/>
                      <a:gd name="connsiteY103" fmla="*/ 640172 h 1459869"/>
                      <a:gd name="connsiteX104" fmla="*/ 62992 w 1096537"/>
                      <a:gd name="connsiteY104" fmla="*/ 863505 h 1459869"/>
                      <a:gd name="connsiteX105" fmla="*/ 126326 w 1096537"/>
                      <a:gd name="connsiteY105" fmla="*/ 1081272 h 1459869"/>
                      <a:gd name="connsiteX106" fmla="*/ 227704 w 1096537"/>
                      <a:gd name="connsiteY106" fmla="*/ 1205967 h 1459869"/>
                      <a:gd name="connsiteX107" fmla="*/ 304966 w 1096537"/>
                      <a:gd name="connsiteY107" fmla="*/ 1269498 h 1459869"/>
                      <a:gd name="connsiteX108" fmla="*/ 624856 w 1096537"/>
                      <a:gd name="connsiteY108" fmla="*/ 1414272 h 1459869"/>
                      <a:gd name="connsiteX109" fmla="*/ 945318 w 1096537"/>
                      <a:gd name="connsiteY109" fmla="*/ 1384624 h 1459869"/>
                      <a:gd name="connsiteX110" fmla="*/ 1053311 w 1096537"/>
                      <a:gd name="connsiteY110" fmla="*/ 1162837 h 1459869"/>
                      <a:gd name="connsiteX111" fmla="*/ 1024338 w 1096537"/>
                      <a:gd name="connsiteY111" fmla="*/ 804298 h 1459869"/>
                      <a:gd name="connsiteX112" fmla="*/ 877572 w 1096537"/>
                      <a:gd name="connsiteY112" fmla="*/ 531485 h 1459869"/>
                      <a:gd name="connsiteX113" fmla="*/ 795268 w 1096537"/>
                      <a:gd name="connsiteY113" fmla="*/ 473406 h 1459869"/>
                      <a:gd name="connsiteX114" fmla="*/ 829203 w 1096537"/>
                      <a:gd name="connsiteY114" fmla="*/ 442867 h 1459869"/>
                      <a:gd name="connsiteX115" fmla="*/ 902720 w 1096537"/>
                      <a:gd name="connsiteY115" fmla="*/ 506425 h 1459869"/>
                      <a:gd name="connsiteX116" fmla="*/ 1058328 w 1096537"/>
                      <a:gd name="connsiteY116" fmla="*/ 793804 h 1459869"/>
                      <a:gd name="connsiteX117" fmla="*/ 1088617 w 1096537"/>
                      <a:gd name="connsiteY117" fmla="*/ 1167354 h 1459869"/>
                      <a:gd name="connsiteX118" fmla="*/ 965397 w 1096537"/>
                      <a:gd name="connsiteY118" fmla="*/ 1413952 h 1459869"/>
                      <a:gd name="connsiteX119" fmla="*/ 738578 w 1096537"/>
                      <a:gd name="connsiteY119" fmla="*/ 1459857 h 1459869"/>
                      <a:gd name="connsiteX120" fmla="*/ 618063 w 1096537"/>
                      <a:gd name="connsiteY120" fmla="*/ 1449186 h 1459869"/>
                      <a:gd name="connsiteX121" fmla="*/ 283534 w 1096537"/>
                      <a:gd name="connsiteY121" fmla="*/ 1297882 h 1459869"/>
                      <a:gd name="connsiteX122" fmla="*/ 203053 w 1096537"/>
                      <a:gd name="connsiteY122" fmla="*/ 1231561 h 1459869"/>
                      <a:gd name="connsiteX123" fmla="*/ 173814 w 1096537"/>
                      <a:gd name="connsiteY123" fmla="*/ 1199261 h 1459869"/>
                      <a:gd name="connsiteX124" fmla="*/ 97675 w 1096537"/>
                      <a:gd name="connsiteY124" fmla="*/ 1102241 h 1459869"/>
                      <a:gd name="connsiteX125" fmla="*/ 27740 w 1096537"/>
                      <a:gd name="connsiteY125" fmla="*/ 862118 h 1459869"/>
                      <a:gd name="connsiteX126" fmla="*/ 89426 w 1096537"/>
                      <a:gd name="connsiteY126" fmla="*/ 654650 h 1459869"/>
                      <a:gd name="connsiteX127" fmla="*/ 108515 w 1096537"/>
                      <a:gd name="connsiteY127" fmla="*/ 629554 h 1459869"/>
                      <a:gd name="connsiteX128" fmla="*/ 98711 w 1096537"/>
                      <a:gd name="connsiteY128" fmla="*/ 599582 h 1459869"/>
                      <a:gd name="connsiteX129" fmla="*/ 91038 w 1096537"/>
                      <a:gd name="connsiteY129" fmla="*/ 571987 h 1459869"/>
                      <a:gd name="connsiteX130" fmla="*/ 89776 w 1096537"/>
                      <a:gd name="connsiteY130" fmla="*/ 568253 h 1459869"/>
                      <a:gd name="connsiteX131" fmla="*/ 46362 w 1096537"/>
                      <a:gd name="connsiteY131" fmla="*/ 480072 h 1459869"/>
                      <a:gd name="connsiteX132" fmla="*/ 20181 w 1096537"/>
                      <a:gd name="connsiteY132" fmla="*/ 439272 h 1459869"/>
                      <a:gd name="connsiteX133" fmla="*/ 265 w 1096537"/>
                      <a:gd name="connsiteY133" fmla="*/ 379573 h 1459869"/>
                      <a:gd name="connsiteX134" fmla="*/ 86699 w 1096537"/>
                      <a:gd name="connsiteY134" fmla="*/ 306147 h 1459869"/>
                      <a:gd name="connsiteX135" fmla="*/ 126824 w 1096537"/>
                      <a:gd name="connsiteY135" fmla="*/ 321122 h 1459869"/>
                      <a:gd name="connsiteX136" fmla="*/ 150495 w 1096537"/>
                      <a:gd name="connsiteY136" fmla="*/ 346289 h 1459869"/>
                      <a:gd name="connsiteX137" fmla="*/ 150816 w 1096537"/>
                      <a:gd name="connsiteY137" fmla="*/ 346289 h 1459869"/>
                      <a:gd name="connsiteX138" fmla="*/ 169313 w 1096537"/>
                      <a:gd name="connsiteY138" fmla="*/ 280944 h 1459869"/>
                      <a:gd name="connsiteX139" fmla="*/ 254098 w 1096537"/>
                      <a:gd name="connsiteY139" fmla="*/ 245711 h 1459869"/>
                      <a:gd name="connsiteX140" fmla="*/ 261173 w 1096537"/>
                      <a:gd name="connsiteY140" fmla="*/ 247655 h 1459869"/>
                      <a:gd name="connsiteX141" fmla="*/ 312789 w 1096537"/>
                      <a:gd name="connsiteY141" fmla="*/ 348868 h 1459869"/>
                      <a:gd name="connsiteX142" fmla="*/ 305141 w 1096537"/>
                      <a:gd name="connsiteY142" fmla="*/ 396675 h 1459869"/>
                      <a:gd name="connsiteX143" fmla="*/ 300873 w 1096537"/>
                      <a:gd name="connsiteY143" fmla="*/ 498250 h 1459869"/>
                      <a:gd name="connsiteX144" fmla="*/ 301087 w 1096537"/>
                      <a:gd name="connsiteY144" fmla="*/ 507657 h 1459869"/>
                      <a:gd name="connsiteX145" fmla="*/ 302527 w 1096537"/>
                      <a:gd name="connsiteY145" fmla="*/ 532557 h 1459869"/>
                      <a:gd name="connsiteX146" fmla="*/ 304017 w 1096537"/>
                      <a:gd name="connsiteY146" fmla="*/ 538061 h 1459869"/>
                      <a:gd name="connsiteX147" fmla="*/ 322537 w 1096537"/>
                      <a:gd name="connsiteY147" fmla="*/ 536803 h 1459869"/>
                      <a:gd name="connsiteX148" fmla="*/ 322662 w 1096537"/>
                      <a:gd name="connsiteY148" fmla="*/ 520457 h 1459869"/>
                      <a:gd name="connsiteX149" fmla="*/ 339861 w 1096537"/>
                      <a:gd name="connsiteY149" fmla="*/ 352419 h 1459869"/>
                      <a:gd name="connsiteX150" fmla="*/ 420446 w 1096537"/>
                      <a:gd name="connsiteY150" fmla="*/ 202576 h 1459869"/>
                      <a:gd name="connsiteX151" fmla="*/ 413776 w 1096537"/>
                      <a:gd name="connsiteY151" fmla="*/ 174882 h 1459869"/>
                      <a:gd name="connsiteX152" fmla="*/ 403105 w 1096537"/>
                      <a:gd name="connsiteY152" fmla="*/ 85955 h 1459869"/>
                      <a:gd name="connsiteX153" fmla="*/ 421464 w 1096537"/>
                      <a:gd name="connsiteY153" fmla="*/ 54497 h 1459869"/>
                      <a:gd name="connsiteX154" fmla="*/ 442583 w 1096537"/>
                      <a:gd name="connsiteY154" fmla="*/ 41652 h 1459869"/>
                      <a:gd name="connsiteX0" fmla="*/ 793390 w 1096537"/>
                      <a:gd name="connsiteY0" fmla="*/ 609213 h 1459869"/>
                      <a:gd name="connsiteX1" fmla="*/ 806350 w 1096537"/>
                      <a:gd name="connsiteY1" fmla="*/ 613377 h 1459869"/>
                      <a:gd name="connsiteX2" fmla="*/ 808404 w 1096537"/>
                      <a:gd name="connsiteY2" fmla="*/ 638446 h 1459869"/>
                      <a:gd name="connsiteX3" fmla="*/ 757519 w 1096537"/>
                      <a:gd name="connsiteY3" fmla="*/ 776746 h 1459869"/>
                      <a:gd name="connsiteX4" fmla="*/ 778862 w 1096537"/>
                      <a:gd name="connsiteY4" fmla="*/ 853902 h 1459869"/>
                      <a:gd name="connsiteX5" fmla="*/ 849756 w 1096537"/>
                      <a:gd name="connsiteY5" fmla="*/ 837894 h 1459869"/>
                      <a:gd name="connsiteX6" fmla="*/ 918443 w 1096537"/>
                      <a:gd name="connsiteY6" fmla="*/ 857458 h 1459869"/>
                      <a:gd name="connsiteX7" fmla="*/ 924517 w 1096537"/>
                      <a:gd name="connsiteY7" fmla="*/ 881869 h 1459869"/>
                      <a:gd name="connsiteX8" fmla="*/ 900107 w 1096537"/>
                      <a:gd name="connsiteY8" fmla="*/ 887942 h 1459869"/>
                      <a:gd name="connsiteX9" fmla="*/ 845237 w 1096537"/>
                      <a:gd name="connsiteY9" fmla="*/ 873217 h 1459869"/>
                      <a:gd name="connsiteX10" fmla="*/ 798016 w 1096537"/>
                      <a:gd name="connsiteY10" fmla="*/ 884635 h 1459869"/>
                      <a:gd name="connsiteX11" fmla="*/ 823344 w 1096537"/>
                      <a:gd name="connsiteY11" fmla="*/ 917360 h 1459869"/>
                      <a:gd name="connsiteX12" fmla="*/ 885593 w 1096537"/>
                      <a:gd name="connsiteY12" fmla="*/ 989498 h 1459869"/>
                      <a:gd name="connsiteX13" fmla="*/ 935730 w 1096537"/>
                      <a:gd name="connsiteY13" fmla="*/ 1047355 h 1459869"/>
                      <a:gd name="connsiteX14" fmla="*/ 908252 w 1096537"/>
                      <a:gd name="connsiteY14" fmla="*/ 1070049 h 1459869"/>
                      <a:gd name="connsiteX15" fmla="*/ 858702 w 1096537"/>
                      <a:gd name="connsiteY15" fmla="*/ 1012887 h 1459869"/>
                      <a:gd name="connsiteX16" fmla="*/ 837359 w 1096537"/>
                      <a:gd name="connsiteY16" fmla="*/ 988449 h 1459869"/>
                      <a:gd name="connsiteX17" fmla="*/ 827329 w 1096537"/>
                      <a:gd name="connsiteY17" fmla="*/ 1058773 h 1459869"/>
                      <a:gd name="connsiteX18" fmla="*/ 798463 w 1096537"/>
                      <a:gd name="connsiteY18" fmla="*/ 1128029 h 1459869"/>
                      <a:gd name="connsiteX19" fmla="*/ 793072 w 1096537"/>
                      <a:gd name="connsiteY19" fmla="*/ 1049312 h 1459869"/>
                      <a:gd name="connsiteX20" fmla="*/ 794105 w 1096537"/>
                      <a:gd name="connsiteY20" fmla="*/ 937706 h 1459869"/>
                      <a:gd name="connsiteX21" fmla="*/ 721948 w 1096537"/>
                      <a:gd name="connsiteY21" fmla="*/ 777032 h 1459869"/>
                      <a:gd name="connsiteX22" fmla="*/ 781280 w 1096537"/>
                      <a:gd name="connsiteY22" fmla="*/ 615431 h 1459869"/>
                      <a:gd name="connsiteX23" fmla="*/ 793390 w 1096537"/>
                      <a:gd name="connsiteY23" fmla="*/ 609213 h 1459869"/>
                      <a:gd name="connsiteX24" fmla="*/ 70853 w 1096537"/>
                      <a:gd name="connsiteY24" fmla="*/ 342625 h 1459869"/>
                      <a:gd name="connsiteX25" fmla="*/ 49895 w 1096537"/>
                      <a:gd name="connsiteY25" fmla="*/ 353334 h 1459869"/>
                      <a:gd name="connsiteX26" fmla="*/ 47055 w 1096537"/>
                      <a:gd name="connsiteY26" fmla="*/ 416150 h 1459869"/>
                      <a:gd name="connsiteX27" fmla="*/ 48265 w 1096537"/>
                      <a:gd name="connsiteY27" fmla="*/ 417609 h 1459869"/>
                      <a:gd name="connsiteX28" fmla="*/ 76597 w 1096537"/>
                      <a:gd name="connsiteY28" fmla="*/ 461558 h 1459869"/>
                      <a:gd name="connsiteX29" fmla="*/ 124031 w 1096537"/>
                      <a:gd name="connsiteY29" fmla="*/ 558577 h 1459869"/>
                      <a:gd name="connsiteX30" fmla="*/ 126699 w 1096537"/>
                      <a:gd name="connsiteY30" fmla="*/ 566723 h 1459869"/>
                      <a:gd name="connsiteX31" fmla="*/ 131379 w 1096537"/>
                      <a:gd name="connsiteY31" fmla="*/ 584431 h 1459869"/>
                      <a:gd name="connsiteX32" fmla="*/ 136696 w 1096537"/>
                      <a:gd name="connsiteY32" fmla="*/ 601470 h 1459869"/>
                      <a:gd name="connsiteX33" fmla="*/ 178777 w 1096537"/>
                      <a:gd name="connsiteY33" fmla="*/ 566308 h 1459869"/>
                      <a:gd name="connsiteX34" fmla="*/ 260163 w 1096537"/>
                      <a:gd name="connsiteY34" fmla="*/ 542884 h 1459869"/>
                      <a:gd name="connsiteX35" fmla="*/ 268250 w 1096537"/>
                      <a:gd name="connsiteY35" fmla="*/ 541936 h 1459869"/>
                      <a:gd name="connsiteX36" fmla="*/ 267721 w 1096537"/>
                      <a:gd name="connsiteY36" fmla="*/ 539902 h 1459869"/>
                      <a:gd name="connsiteX37" fmla="*/ 265533 w 1096537"/>
                      <a:gd name="connsiteY37" fmla="*/ 508101 h 1459869"/>
                      <a:gd name="connsiteX38" fmla="*/ 265337 w 1096537"/>
                      <a:gd name="connsiteY38" fmla="*/ 500063 h 1459869"/>
                      <a:gd name="connsiteX39" fmla="*/ 269926 w 1096537"/>
                      <a:gd name="connsiteY39" fmla="*/ 391749 h 1459869"/>
                      <a:gd name="connsiteX40" fmla="*/ 276792 w 1096537"/>
                      <a:gd name="connsiteY40" fmla="*/ 347551 h 1459869"/>
                      <a:gd name="connsiteX41" fmla="*/ 278783 w 1096537"/>
                      <a:gd name="connsiteY41" fmla="*/ 338374 h 1459869"/>
                      <a:gd name="connsiteX42" fmla="*/ 258383 w 1096537"/>
                      <a:gd name="connsiteY42" fmla="*/ 284690 h 1459869"/>
                      <a:gd name="connsiteX43" fmla="*/ 197948 w 1096537"/>
                      <a:gd name="connsiteY43" fmla="*/ 302055 h 1459869"/>
                      <a:gd name="connsiteX44" fmla="*/ 181816 w 1096537"/>
                      <a:gd name="connsiteY44" fmla="*/ 379513 h 1459869"/>
                      <a:gd name="connsiteX45" fmla="*/ 179592 w 1096537"/>
                      <a:gd name="connsiteY45" fmla="*/ 398329 h 1459869"/>
                      <a:gd name="connsiteX46" fmla="*/ 171291 w 1096537"/>
                      <a:gd name="connsiteY46" fmla="*/ 411606 h 1459869"/>
                      <a:gd name="connsiteX47" fmla="*/ 146796 w 1096537"/>
                      <a:gd name="connsiteY47" fmla="*/ 405888 h 1459869"/>
                      <a:gd name="connsiteX48" fmla="*/ 104271 w 1096537"/>
                      <a:gd name="connsiteY48" fmla="*/ 348974 h 1459869"/>
                      <a:gd name="connsiteX49" fmla="*/ 80012 w 1096537"/>
                      <a:gd name="connsiteY49" fmla="*/ 341683 h 1459869"/>
                      <a:gd name="connsiteX50" fmla="*/ 70853 w 1096537"/>
                      <a:gd name="connsiteY50" fmla="*/ 342625 h 1459869"/>
                      <a:gd name="connsiteX51" fmla="*/ 442583 w 1096537"/>
                      <a:gd name="connsiteY51" fmla="*/ 41652 h 1459869"/>
                      <a:gd name="connsiteX52" fmla="*/ 509428 w 1096537"/>
                      <a:gd name="connsiteY52" fmla="*/ 57996 h 1459869"/>
                      <a:gd name="connsiteX53" fmla="*/ 547477 w 1096537"/>
                      <a:gd name="connsiteY53" fmla="*/ 4966 h 1459869"/>
                      <a:gd name="connsiteX54" fmla="*/ 629552 w 1096537"/>
                      <a:gd name="connsiteY54" fmla="*/ 38237 h 1459869"/>
                      <a:gd name="connsiteX55" fmla="*/ 640082 w 1096537"/>
                      <a:gd name="connsiteY55" fmla="*/ 22496 h 1459869"/>
                      <a:gd name="connsiteX56" fmla="*/ 715211 w 1096537"/>
                      <a:gd name="connsiteY56" fmla="*/ 9149 h 1459869"/>
                      <a:gd name="connsiteX57" fmla="*/ 741352 w 1096537"/>
                      <a:gd name="connsiteY57" fmla="*/ 93213 h 1459869"/>
                      <a:gd name="connsiteX58" fmla="*/ 725647 w 1096537"/>
                      <a:gd name="connsiteY58" fmla="*/ 141481 h 1459869"/>
                      <a:gd name="connsiteX59" fmla="*/ 721841 w 1096537"/>
                      <a:gd name="connsiteY59" fmla="*/ 155052 h 1459869"/>
                      <a:gd name="connsiteX60" fmla="*/ 776107 w 1096537"/>
                      <a:gd name="connsiteY60" fmla="*/ 208982 h 1459869"/>
                      <a:gd name="connsiteX61" fmla="*/ 746499 w 1096537"/>
                      <a:gd name="connsiteY61" fmla="*/ 226613 h 1459869"/>
                      <a:gd name="connsiteX62" fmla="*/ 691607 w 1096537"/>
                      <a:gd name="connsiteY62" fmla="*/ 176894 h 1459869"/>
                      <a:gd name="connsiteX63" fmla="*/ 681522 w 1096537"/>
                      <a:gd name="connsiteY63" fmla="*/ 169973 h 1459869"/>
                      <a:gd name="connsiteX64" fmla="*/ 684367 w 1096537"/>
                      <a:gd name="connsiteY64" fmla="*/ 158075 h 1459869"/>
                      <a:gd name="connsiteX65" fmla="*/ 691588 w 1096537"/>
                      <a:gd name="connsiteY65" fmla="*/ 131166 h 1459869"/>
                      <a:gd name="connsiteX66" fmla="*/ 708769 w 1096537"/>
                      <a:gd name="connsiteY66" fmla="*/ 78823 h 1459869"/>
                      <a:gd name="connsiteX67" fmla="*/ 709622 w 1096537"/>
                      <a:gd name="connsiteY67" fmla="*/ 77044 h 1459869"/>
                      <a:gd name="connsiteX68" fmla="*/ 704123 w 1096537"/>
                      <a:gd name="connsiteY68" fmla="*/ 44502 h 1459869"/>
                      <a:gd name="connsiteX69" fmla="*/ 666440 w 1096537"/>
                      <a:gd name="connsiteY69" fmla="*/ 46346 h 1459869"/>
                      <a:gd name="connsiteX70" fmla="*/ 640491 w 1096537"/>
                      <a:gd name="connsiteY70" fmla="*/ 115799 h 1459869"/>
                      <a:gd name="connsiteX71" fmla="*/ 636400 w 1096537"/>
                      <a:gd name="connsiteY71" fmla="*/ 131131 h 1459869"/>
                      <a:gd name="connsiteX72" fmla="*/ 631313 w 1096537"/>
                      <a:gd name="connsiteY72" fmla="*/ 151051 h 1459869"/>
                      <a:gd name="connsiteX73" fmla="*/ 597004 w 1096537"/>
                      <a:gd name="connsiteY73" fmla="*/ 148472 h 1459869"/>
                      <a:gd name="connsiteX74" fmla="*/ 595990 w 1096537"/>
                      <a:gd name="connsiteY74" fmla="*/ 129460 h 1459869"/>
                      <a:gd name="connsiteX75" fmla="*/ 595901 w 1096537"/>
                      <a:gd name="connsiteY75" fmla="*/ 124390 h 1459869"/>
                      <a:gd name="connsiteX76" fmla="*/ 597680 w 1096537"/>
                      <a:gd name="connsiteY76" fmla="*/ 69254 h 1459869"/>
                      <a:gd name="connsiteX77" fmla="*/ 597999 w 1096537"/>
                      <a:gd name="connsiteY77" fmla="*/ 67370 h 1459869"/>
                      <a:gd name="connsiteX78" fmla="*/ 583498 w 1096537"/>
                      <a:gd name="connsiteY78" fmla="*/ 37587 h 1459869"/>
                      <a:gd name="connsiteX79" fmla="*/ 547898 w 1096537"/>
                      <a:gd name="connsiteY79" fmla="*/ 50081 h 1459869"/>
                      <a:gd name="connsiteX80" fmla="*/ 542563 w 1096537"/>
                      <a:gd name="connsiteY80" fmla="*/ 123998 h 1459869"/>
                      <a:gd name="connsiteX81" fmla="*/ 542972 w 1096537"/>
                      <a:gd name="connsiteY81" fmla="*/ 146853 h 1459869"/>
                      <a:gd name="connsiteX82" fmla="*/ 543435 w 1096537"/>
                      <a:gd name="connsiteY82" fmla="*/ 159108 h 1459869"/>
                      <a:gd name="connsiteX83" fmla="*/ 529206 w 1096537"/>
                      <a:gd name="connsiteY83" fmla="*/ 165119 h 1459869"/>
                      <a:gd name="connsiteX84" fmla="*/ 525186 w 1096537"/>
                      <a:gd name="connsiteY84" fmla="*/ 166809 h 1459869"/>
                      <a:gd name="connsiteX85" fmla="*/ 504893 w 1096537"/>
                      <a:gd name="connsiteY85" fmla="*/ 176324 h 1459869"/>
                      <a:gd name="connsiteX86" fmla="*/ 500251 w 1096537"/>
                      <a:gd name="connsiteY86" fmla="*/ 154395 h 1459869"/>
                      <a:gd name="connsiteX87" fmla="*/ 490487 w 1096537"/>
                      <a:gd name="connsiteY87" fmla="*/ 102140 h 1459869"/>
                      <a:gd name="connsiteX88" fmla="*/ 490362 w 1096537"/>
                      <a:gd name="connsiteY88" fmla="*/ 100131 h 1459869"/>
                      <a:gd name="connsiteX89" fmla="*/ 469727 w 1096537"/>
                      <a:gd name="connsiteY89" fmla="*/ 74107 h 1459869"/>
                      <a:gd name="connsiteX90" fmla="*/ 437699 w 1096537"/>
                      <a:gd name="connsiteY90" fmla="*/ 94047 h 1459869"/>
                      <a:gd name="connsiteX91" fmla="*/ 448371 w 1096537"/>
                      <a:gd name="connsiteY91" fmla="*/ 167395 h 1459869"/>
                      <a:gd name="connsiteX92" fmla="*/ 457157 w 1096537"/>
                      <a:gd name="connsiteY92" fmla="*/ 202557 h 1459869"/>
                      <a:gd name="connsiteX93" fmla="*/ 459931 w 1096537"/>
                      <a:gd name="connsiteY93" fmla="*/ 212358 h 1459869"/>
                      <a:gd name="connsiteX94" fmla="*/ 452817 w 1096537"/>
                      <a:gd name="connsiteY94" fmla="*/ 219721 h 1459869"/>
                      <a:gd name="connsiteX95" fmla="*/ 373955 w 1096537"/>
                      <a:gd name="connsiteY95" fmla="*/ 361739 h 1459869"/>
                      <a:gd name="connsiteX96" fmla="*/ 357947 w 1096537"/>
                      <a:gd name="connsiteY96" fmla="*/ 520634 h 1459869"/>
                      <a:gd name="connsiteX97" fmla="*/ 357628 w 1096537"/>
                      <a:gd name="connsiteY97" fmla="*/ 552951 h 1459869"/>
                      <a:gd name="connsiteX98" fmla="*/ 357468 w 1096537"/>
                      <a:gd name="connsiteY98" fmla="*/ 561845 h 1459869"/>
                      <a:gd name="connsiteX99" fmla="*/ 349500 w 1096537"/>
                      <a:gd name="connsiteY99" fmla="*/ 568638 h 1459869"/>
                      <a:gd name="connsiteX100" fmla="*/ 332000 w 1096537"/>
                      <a:gd name="connsiteY100" fmla="*/ 572017 h 1459869"/>
                      <a:gd name="connsiteX101" fmla="*/ 264876 w 1096537"/>
                      <a:gd name="connsiteY101" fmla="*/ 578011 h 1459869"/>
                      <a:gd name="connsiteX102" fmla="*/ 144699 w 1096537"/>
                      <a:gd name="connsiteY102" fmla="*/ 640172 h 1459869"/>
                      <a:gd name="connsiteX103" fmla="*/ 62992 w 1096537"/>
                      <a:gd name="connsiteY103" fmla="*/ 863505 h 1459869"/>
                      <a:gd name="connsiteX104" fmla="*/ 126326 w 1096537"/>
                      <a:gd name="connsiteY104" fmla="*/ 1081272 h 1459869"/>
                      <a:gd name="connsiteX105" fmla="*/ 227704 w 1096537"/>
                      <a:gd name="connsiteY105" fmla="*/ 1205967 h 1459869"/>
                      <a:gd name="connsiteX106" fmla="*/ 304966 w 1096537"/>
                      <a:gd name="connsiteY106" fmla="*/ 1269498 h 1459869"/>
                      <a:gd name="connsiteX107" fmla="*/ 624856 w 1096537"/>
                      <a:gd name="connsiteY107" fmla="*/ 1414272 h 1459869"/>
                      <a:gd name="connsiteX108" fmla="*/ 945318 w 1096537"/>
                      <a:gd name="connsiteY108" fmla="*/ 1384624 h 1459869"/>
                      <a:gd name="connsiteX109" fmla="*/ 1053311 w 1096537"/>
                      <a:gd name="connsiteY109" fmla="*/ 1162837 h 1459869"/>
                      <a:gd name="connsiteX110" fmla="*/ 1024338 w 1096537"/>
                      <a:gd name="connsiteY110" fmla="*/ 804298 h 1459869"/>
                      <a:gd name="connsiteX111" fmla="*/ 877572 w 1096537"/>
                      <a:gd name="connsiteY111" fmla="*/ 531485 h 1459869"/>
                      <a:gd name="connsiteX112" fmla="*/ 795268 w 1096537"/>
                      <a:gd name="connsiteY112" fmla="*/ 473406 h 1459869"/>
                      <a:gd name="connsiteX113" fmla="*/ 829203 w 1096537"/>
                      <a:gd name="connsiteY113" fmla="*/ 442867 h 1459869"/>
                      <a:gd name="connsiteX114" fmla="*/ 902720 w 1096537"/>
                      <a:gd name="connsiteY114" fmla="*/ 506425 h 1459869"/>
                      <a:gd name="connsiteX115" fmla="*/ 1058328 w 1096537"/>
                      <a:gd name="connsiteY115" fmla="*/ 793804 h 1459869"/>
                      <a:gd name="connsiteX116" fmla="*/ 1088617 w 1096537"/>
                      <a:gd name="connsiteY116" fmla="*/ 1167354 h 1459869"/>
                      <a:gd name="connsiteX117" fmla="*/ 965397 w 1096537"/>
                      <a:gd name="connsiteY117" fmla="*/ 1413952 h 1459869"/>
                      <a:gd name="connsiteX118" fmla="*/ 738578 w 1096537"/>
                      <a:gd name="connsiteY118" fmla="*/ 1459857 h 1459869"/>
                      <a:gd name="connsiteX119" fmla="*/ 618063 w 1096537"/>
                      <a:gd name="connsiteY119" fmla="*/ 1449186 h 1459869"/>
                      <a:gd name="connsiteX120" fmla="*/ 283534 w 1096537"/>
                      <a:gd name="connsiteY120" fmla="*/ 1297882 h 1459869"/>
                      <a:gd name="connsiteX121" fmla="*/ 203053 w 1096537"/>
                      <a:gd name="connsiteY121" fmla="*/ 1231561 h 1459869"/>
                      <a:gd name="connsiteX122" fmla="*/ 173814 w 1096537"/>
                      <a:gd name="connsiteY122" fmla="*/ 1199261 h 1459869"/>
                      <a:gd name="connsiteX123" fmla="*/ 97675 w 1096537"/>
                      <a:gd name="connsiteY123" fmla="*/ 1102241 h 1459869"/>
                      <a:gd name="connsiteX124" fmla="*/ 27740 w 1096537"/>
                      <a:gd name="connsiteY124" fmla="*/ 862118 h 1459869"/>
                      <a:gd name="connsiteX125" fmla="*/ 89426 w 1096537"/>
                      <a:gd name="connsiteY125" fmla="*/ 654650 h 1459869"/>
                      <a:gd name="connsiteX126" fmla="*/ 108515 w 1096537"/>
                      <a:gd name="connsiteY126" fmla="*/ 629554 h 1459869"/>
                      <a:gd name="connsiteX127" fmla="*/ 98711 w 1096537"/>
                      <a:gd name="connsiteY127" fmla="*/ 599582 h 1459869"/>
                      <a:gd name="connsiteX128" fmla="*/ 91038 w 1096537"/>
                      <a:gd name="connsiteY128" fmla="*/ 571987 h 1459869"/>
                      <a:gd name="connsiteX129" fmla="*/ 89776 w 1096537"/>
                      <a:gd name="connsiteY129" fmla="*/ 568253 h 1459869"/>
                      <a:gd name="connsiteX130" fmla="*/ 46362 w 1096537"/>
                      <a:gd name="connsiteY130" fmla="*/ 480072 h 1459869"/>
                      <a:gd name="connsiteX131" fmla="*/ 20181 w 1096537"/>
                      <a:gd name="connsiteY131" fmla="*/ 439272 h 1459869"/>
                      <a:gd name="connsiteX132" fmla="*/ 265 w 1096537"/>
                      <a:gd name="connsiteY132" fmla="*/ 379573 h 1459869"/>
                      <a:gd name="connsiteX133" fmla="*/ 86699 w 1096537"/>
                      <a:gd name="connsiteY133" fmla="*/ 306147 h 1459869"/>
                      <a:gd name="connsiteX134" fmla="*/ 126824 w 1096537"/>
                      <a:gd name="connsiteY134" fmla="*/ 321122 h 1459869"/>
                      <a:gd name="connsiteX135" fmla="*/ 150495 w 1096537"/>
                      <a:gd name="connsiteY135" fmla="*/ 346289 h 1459869"/>
                      <a:gd name="connsiteX136" fmla="*/ 150816 w 1096537"/>
                      <a:gd name="connsiteY136" fmla="*/ 346289 h 1459869"/>
                      <a:gd name="connsiteX137" fmla="*/ 169313 w 1096537"/>
                      <a:gd name="connsiteY137" fmla="*/ 280944 h 1459869"/>
                      <a:gd name="connsiteX138" fmla="*/ 254098 w 1096537"/>
                      <a:gd name="connsiteY138" fmla="*/ 245711 h 1459869"/>
                      <a:gd name="connsiteX139" fmla="*/ 261173 w 1096537"/>
                      <a:gd name="connsiteY139" fmla="*/ 247655 h 1459869"/>
                      <a:gd name="connsiteX140" fmla="*/ 312789 w 1096537"/>
                      <a:gd name="connsiteY140" fmla="*/ 348868 h 1459869"/>
                      <a:gd name="connsiteX141" fmla="*/ 305141 w 1096537"/>
                      <a:gd name="connsiteY141" fmla="*/ 396675 h 1459869"/>
                      <a:gd name="connsiteX142" fmla="*/ 300873 w 1096537"/>
                      <a:gd name="connsiteY142" fmla="*/ 498250 h 1459869"/>
                      <a:gd name="connsiteX143" fmla="*/ 301087 w 1096537"/>
                      <a:gd name="connsiteY143" fmla="*/ 507657 h 1459869"/>
                      <a:gd name="connsiteX144" fmla="*/ 302527 w 1096537"/>
                      <a:gd name="connsiteY144" fmla="*/ 532557 h 1459869"/>
                      <a:gd name="connsiteX145" fmla="*/ 304017 w 1096537"/>
                      <a:gd name="connsiteY145" fmla="*/ 538061 h 1459869"/>
                      <a:gd name="connsiteX146" fmla="*/ 322537 w 1096537"/>
                      <a:gd name="connsiteY146" fmla="*/ 536803 h 1459869"/>
                      <a:gd name="connsiteX147" fmla="*/ 322662 w 1096537"/>
                      <a:gd name="connsiteY147" fmla="*/ 520457 h 1459869"/>
                      <a:gd name="connsiteX148" fmla="*/ 339861 w 1096537"/>
                      <a:gd name="connsiteY148" fmla="*/ 352419 h 1459869"/>
                      <a:gd name="connsiteX149" fmla="*/ 420446 w 1096537"/>
                      <a:gd name="connsiteY149" fmla="*/ 202576 h 1459869"/>
                      <a:gd name="connsiteX150" fmla="*/ 413776 w 1096537"/>
                      <a:gd name="connsiteY150" fmla="*/ 174882 h 1459869"/>
                      <a:gd name="connsiteX151" fmla="*/ 403105 w 1096537"/>
                      <a:gd name="connsiteY151" fmla="*/ 85955 h 1459869"/>
                      <a:gd name="connsiteX152" fmla="*/ 421464 w 1096537"/>
                      <a:gd name="connsiteY152" fmla="*/ 54497 h 1459869"/>
                      <a:gd name="connsiteX153" fmla="*/ 442583 w 1096537"/>
                      <a:gd name="connsiteY153" fmla="*/ 41652 h 1459869"/>
                      <a:gd name="connsiteX0" fmla="*/ 793390 w 1096537"/>
                      <a:gd name="connsiteY0" fmla="*/ 609213 h 1459869"/>
                      <a:gd name="connsiteX1" fmla="*/ 806350 w 1096537"/>
                      <a:gd name="connsiteY1" fmla="*/ 613377 h 1459869"/>
                      <a:gd name="connsiteX2" fmla="*/ 808404 w 1096537"/>
                      <a:gd name="connsiteY2" fmla="*/ 638446 h 1459869"/>
                      <a:gd name="connsiteX3" fmla="*/ 757519 w 1096537"/>
                      <a:gd name="connsiteY3" fmla="*/ 776746 h 1459869"/>
                      <a:gd name="connsiteX4" fmla="*/ 778862 w 1096537"/>
                      <a:gd name="connsiteY4" fmla="*/ 853902 h 1459869"/>
                      <a:gd name="connsiteX5" fmla="*/ 849756 w 1096537"/>
                      <a:gd name="connsiteY5" fmla="*/ 837894 h 1459869"/>
                      <a:gd name="connsiteX6" fmla="*/ 918443 w 1096537"/>
                      <a:gd name="connsiteY6" fmla="*/ 857458 h 1459869"/>
                      <a:gd name="connsiteX7" fmla="*/ 924517 w 1096537"/>
                      <a:gd name="connsiteY7" fmla="*/ 881869 h 1459869"/>
                      <a:gd name="connsiteX8" fmla="*/ 900107 w 1096537"/>
                      <a:gd name="connsiteY8" fmla="*/ 887942 h 1459869"/>
                      <a:gd name="connsiteX9" fmla="*/ 845237 w 1096537"/>
                      <a:gd name="connsiteY9" fmla="*/ 873217 h 1459869"/>
                      <a:gd name="connsiteX10" fmla="*/ 798016 w 1096537"/>
                      <a:gd name="connsiteY10" fmla="*/ 884635 h 1459869"/>
                      <a:gd name="connsiteX11" fmla="*/ 823344 w 1096537"/>
                      <a:gd name="connsiteY11" fmla="*/ 917360 h 1459869"/>
                      <a:gd name="connsiteX12" fmla="*/ 885593 w 1096537"/>
                      <a:gd name="connsiteY12" fmla="*/ 989498 h 1459869"/>
                      <a:gd name="connsiteX13" fmla="*/ 935730 w 1096537"/>
                      <a:gd name="connsiteY13" fmla="*/ 1047355 h 1459869"/>
                      <a:gd name="connsiteX14" fmla="*/ 908252 w 1096537"/>
                      <a:gd name="connsiteY14" fmla="*/ 1070049 h 1459869"/>
                      <a:gd name="connsiteX15" fmla="*/ 858702 w 1096537"/>
                      <a:gd name="connsiteY15" fmla="*/ 1012887 h 1459869"/>
                      <a:gd name="connsiteX16" fmla="*/ 837359 w 1096537"/>
                      <a:gd name="connsiteY16" fmla="*/ 988449 h 1459869"/>
                      <a:gd name="connsiteX17" fmla="*/ 827329 w 1096537"/>
                      <a:gd name="connsiteY17" fmla="*/ 1058773 h 1459869"/>
                      <a:gd name="connsiteX18" fmla="*/ 793072 w 1096537"/>
                      <a:gd name="connsiteY18" fmla="*/ 1049312 h 1459869"/>
                      <a:gd name="connsiteX19" fmla="*/ 794105 w 1096537"/>
                      <a:gd name="connsiteY19" fmla="*/ 937706 h 1459869"/>
                      <a:gd name="connsiteX20" fmla="*/ 721948 w 1096537"/>
                      <a:gd name="connsiteY20" fmla="*/ 777032 h 1459869"/>
                      <a:gd name="connsiteX21" fmla="*/ 781280 w 1096537"/>
                      <a:gd name="connsiteY21" fmla="*/ 615431 h 1459869"/>
                      <a:gd name="connsiteX22" fmla="*/ 793390 w 1096537"/>
                      <a:gd name="connsiteY22" fmla="*/ 609213 h 1459869"/>
                      <a:gd name="connsiteX23" fmla="*/ 70853 w 1096537"/>
                      <a:gd name="connsiteY23" fmla="*/ 342625 h 1459869"/>
                      <a:gd name="connsiteX24" fmla="*/ 49895 w 1096537"/>
                      <a:gd name="connsiteY24" fmla="*/ 353334 h 1459869"/>
                      <a:gd name="connsiteX25" fmla="*/ 47055 w 1096537"/>
                      <a:gd name="connsiteY25" fmla="*/ 416150 h 1459869"/>
                      <a:gd name="connsiteX26" fmla="*/ 48265 w 1096537"/>
                      <a:gd name="connsiteY26" fmla="*/ 417609 h 1459869"/>
                      <a:gd name="connsiteX27" fmla="*/ 76597 w 1096537"/>
                      <a:gd name="connsiteY27" fmla="*/ 461558 h 1459869"/>
                      <a:gd name="connsiteX28" fmla="*/ 124031 w 1096537"/>
                      <a:gd name="connsiteY28" fmla="*/ 558577 h 1459869"/>
                      <a:gd name="connsiteX29" fmla="*/ 126699 w 1096537"/>
                      <a:gd name="connsiteY29" fmla="*/ 566723 h 1459869"/>
                      <a:gd name="connsiteX30" fmla="*/ 131379 w 1096537"/>
                      <a:gd name="connsiteY30" fmla="*/ 584431 h 1459869"/>
                      <a:gd name="connsiteX31" fmla="*/ 136696 w 1096537"/>
                      <a:gd name="connsiteY31" fmla="*/ 601470 h 1459869"/>
                      <a:gd name="connsiteX32" fmla="*/ 178777 w 1096537"/>
                      <a:gd name="connsiteY32" fmla="*/ 566308 h 1459869"/>
                      <a:gd name="connsiteX33" fmla="*/ 260163 w 1096537"/>
                      <a:gd name="connsiteY33" fmla="*/ 542884 h 1459869"/>
                      <a:gd name="connsiteX34" fmla="*/ 268250 w 1096537"/>
                      <a:gd name="connsiteY34" fmla="*/ 541936 h 1459869"/>
                      <a:gd name="connsiteX35" fmla="*/ 267721 w 1096537"/>
                      <a:gd name="connsiteY35" fmla="*/ 539902 h 1459869"/>
                      <a:gd name="connsiteX36" fmla="*/ 265533 w 1096537"/>
                      <a:gd name="connsiteY36" fmla="*/ 508101 h 1459869"/>
                      <a:gd name="connsiteX37" fmla="*/ 265337 w 1096537"/>
                      <a:gd name="connsiteY37" fmla="*/ 500063 h 1459869"/>
                      <a:gd name="connsiteX38" fmla="*/ 269926 w 1096537"/>
                      <a:gd name="connsiteY38" fmla="*/ 391749 h 1459869"/>
                      <a:gd name="connsiteX39" fmla="*/ 276792 w 1096537"/>
                      <a:gd name="connsiteY39" fmla="*/ 347551 h 1459869"/>
                      <a:gd name="connsiteX40" fmla="*/ 278783 w 1096537"/>
                      <a:gd name="connsiteY40" fmla="*/ 338374 h 1459869"/>
                      <a:gd name="connsiteX41" fmla="*/ 258383 w 1096537"/>
                      <a:gd name="connsiteY41" fmla="*/ 284690 h 1459869"/>
                      <a:gd name="connsiteX42" fmla="*/ 197948 w 1096537"/>
                      <a:gd name="connsiteY42" fmla="*/ 302055 h 1459869"/>
                      <a:gd name="connsiteX43" fmla="*/ 181816 w 1096537"/>
                      <a:gd name="connsiteY43" fmla="*/ 379513 h 1459869"/>
                      <a:gd name="connsiteX44" fmla="*/ 179592 w 1096537"/>
                      <a:gd name="connsiteY44" fmla="*/ 398329 h 1459869"/>
                      <a:gd name="connsiteX45" fmla="*/ 171291 w 1096537"/>
                      <a:gd name="connsiteY45" fmla="*/ 411606 h 1459869"/>
                      <a:gd name="connsiteX46" fmla="*/ 146796 w 1096537"/>
                      <a:gd name="connsiteY46" fmla="*/ 405888 h 1459869"/>
                      <a:gd name="connsiteX47" fmla="*/ 104271 w 1096537"/>
                      <a:gd name="connsiteY47" fmla="*/ 348974 h 1459869"/>
                      <a:gd name="connsiteX48" fmla="*/ 80012 w 1096537"/>
                      <a:gd name="connsiteY48" fmla="*/ 341683 h 1459869"/>
                      <a:gd name="connsiteX49" fmla="*/ 70853 w 1096537"/>
                      <a:gd name="connsiteY49" fmla="*/ 342625 h 1459869"/>
                      <a:gd name="connsiteX50" fmla="*/ 442583 w 1096537"/>
                      <a:gd name="connsiteY50" fmla="*/ 41652 h 1459869"/>
                      <a:gd name="connsiteX51" fmla="*/ 509428 w 1096537"/>
                      <a:gd name="connsiteY51" fmla="*/ 57996 h 1459869"/>
                      <a:gd name="connsiteX52" fmla="*/ 547477 w 1096537"/>
                      <a:gd name="connsiteY52" fmla="*/ 4966 h 1459869"/>
                      <a:gd name="connsiteX53" fmla="*/ 629552 w 1096537"/>
                      <a:gd name="connsiteY53" fmla="*/ 38237 h 1459869"/>
                      <a:gd name="connsiteX54" fmla="*/ 640082 w 1096537"/>
                      <a:gd name="connsiteY54" fmla="*/ 22496 h 1459869"/>
                      <a:gd name="connsiteX55" fmla="*/ 715211 w 1096537"/>
                      <a:gd name="connsiteY55" fmla="*/ 9149 h 1459869"/>
                      <a:gd name="connsiteX56" fmla="*/ 741352 w 1096537"/>
                      <a:gd name="connsiteY56" fmla="*/ 93213 h 1459869"/>
                      <a:gd name="connsiteX57" fmla="*/ 725647 w 1096537"/>
                      <a:gd name="connsiteY57" fmla="*/ 141481 h 1459869"/>
                      <a:gd name="connsiteX58" fmla="*/ 721841 w 1096537"/>
                      <a:gd name="connsiteY58" fmla="*/ 155052 h 1459869"/>
                      <a:gd name="connsiteX59" fmla="*/ 776107 w 1096537"/>
                      <a:gd name="connsiteY59" fmla="*/ 208982 h 1459869"/>
                      <a:gd name="connsiteX60" fmla="*/ 746499 w 1096537"/>
                      <a:gd name="connsiteY60" fmla="*/ 226613 h 1459869"/>
                      <a:gd name="connsiteX61" fmla="*/ 691607 w 1096537"/>
                      <a:gd name="connsiteY61" fmla="*/ 176894 h 1459869"/>
                      <a:gd name="connsiteX62" fmla="*/ 681522 w 1096537"/>
                      <a:gd name="connsiteY62" fmla="*/ 169973 h 1459869"/>
                      <a:gd name="connsiteX63" fmla="*/ 684367 w 1096537"/>
                      <a:gd name="connsiteY63" fmla="*/ 158075 h 1459869"/>
                      <a:gd name="connsiteX64" fmla="*/ 691588 w 1096537"/>
                      <a:gd name="connsiteY64" fmla="*/ 131166 h 1459869"/>
                      <a:gd name="connsiteX65" fmla="*/ 708769 w 1096537"/>
                      <a:gd name="connsiteY65" fmla="*/ 78823 h 1459869"/>
                      <a:gd name="connsiteX66" fmla="*/ 709622 w 1096537"/>
                      <a:gd name="connsiteY66" fmla="*/ 77044 h 1459869"/>
                      <a:gd name="connsiteX67" fmla="*/ 704123 w 1096537"/>
                      <a:gd name="connsiteY67" fmla="*/ 44502 h 1459869"/>
                      <a:gd name="connsiteX68" fmla="*/ 666440 w 1096537"/>
                      <a:gd name="connsiteY68" fmla="*/ 46346 h 1459869"/>
                      <a:gd name="connsiteX69" fmla="*/ 640491 w 1096537"/>
                      <a:gd name="connsiteY69" fmla="*/ 115799 h 1459869"/>
                      <a:gd name="connsiteX70" fmla="*/ 636400 w 1096537"/>
                      <a:gd name="connsiteY70" fmla="*/ 131131 h 1459869"/>
                      <a:gd name="connsiteX71" fmla="*/ 631313 w 1096537"/>
                      <a:gd name="connsiteY71" fmla="*/ 151051 h 1459869"/>
                      <a:gd name="connsiteX72" fmla="*/ 597004 w 1096537"/>
                      <a:gd name="connsiteY72" fmla="*/ 148472 h 1459869"/>
                      <a:gd name="connsiteX73" fmla="*/ 595990 w 1096537"/>
                      <a:gd name="connsiteY73" fmla="*/ 129460 h 1459869"/>
                      <a:gd name="connsiteX74" fmla="*/ 595901 w 1096537"/>
                      <a:gd name="connsiteY74" fmla="*/ 124390 h 1459869"/>
                      <a:gd name="connsiteX75" fmla="*/ 597680 w 1096537"/>
                      <a:gd name="connsiteY75" fmla="*/ 69254 h 1459869"/>
                      <a:gd name="connsiteX76" fmla="*/ 597999 w 1096537"/>
                      <a:gd name="connsiteY76" fmla="*/ 67370 h 1459869"/>
                      <a:gd name="connsiteX77" fmla="*/ 583498 w 1096537"/>
                      <a:gd name="connsiteY77" fmla="*/ 37587 h 1459869"/>
                      <a:gd name="connsiteX78" fmla="*/ 547898 w 1096537"/>
                      <a:gd name="connsiteY78" fmla="*/ 50081 h 1459869"/>
                      <a:gd name="connsiteX79" fmla="*/ 542563 w 1096537"/>
                      <a:gd name="connsiteY79" fmla="*/ 123998 h 1459869"/>
                      <a:gd name="connsiteX80" fmla="*/ 542972 w 1096537"/>
                      <a:gd name="connsiteY80" fmla="*/ 146853 h 1459869"/>
                      <a:gd name="connsiteX81" fmla="*/ 543435 w 1096537"/>
                      <a:gd name="connsiteY81" fmla="*/ 159108 h 1459869"/>
                      <a:gd name="connsiteX82" fmla="*/ 529206 w 1096537"/>
                      <a:gd name="connsiteY82" fmla="*/ 165119 h 1459869"/>
                      <a:gd name="connsiteX83" fmla="*/ 525186 w 1096537"/>
                      <a:gd name="connsiteY83" fmla="*/ 166809 h 1459869"/>
                      <a:gd name="connsiteX84" fmla="*/ 504893 w 1096537"/>
                      <a:gd name="connsiteY84" fmla="*/ 176324 h 1459869"/>
                      <a:gd name="connsiteX85" fmla="*/ 500251 w 1096537"/>
                      <a:gd name="connsiteY85" fmla="*/ 154395 h 1459869"/>
                      <a:gd name="connsiteX86" fmla="*/ 490487 w 1096537"/>
                      <a:gd name="connsiteY86" fmla="*/ 102140 h 1459869"/>
                      <a:gd name="connsiteX87" fmla="*/ 490362 w 1096537"/>
                      <a:gd name="connsiteY87" fmla="*/ 100131 h 1459869"/>
                      <a:gd name="connsiteX88" fmla="*/ 469727 w 1096537"/>
                      <a:gd name="connsiteY88" fmla="*/ 74107 h 1459869"/>
                      <a:gd name="connsiteX89" fmla="*/ 437699 w 1096537"/>
                      <a:gd name="connsiteY89" fmla="*/ 94047 h 1459869"/>
                      <a:gd name="connsiteX90" fmla="*/ 448371 w 1096537"/>
                      <a:gd name="connsiteY90" fmla="*/ 167395 h 1459869"/>
                      <a:gd name="connsiteX91" fmla="*/ 457157 w 1096537"/>
                      <a:gd name="connsiteY91" fmla="*/ 202557 h 1459869"/>
                      <a:gd name="connsiteX92" fmla="*/ 459931 w 1096537"/>
                      <a:gd name="connsiteY92" fmla="*/ 212358 h 1459869"/>
                      <a:gd name="connsiteX93" fmla="*/ 452817 w 1096537"/>
                      <a:gd name="connsiteY93" fmla="*/ 219721 h 1459869"/>
                      <a:gd name="connsiteX94" fmla="*/ 373955 w 1096537"/>
                      <a:gd name="connsiteY94" fmla="*/ 361739 h 1459869"/>
                      <a:gd name="connsiteX95" fmla="*/ 357947 w 1096537"/>
                      <a:gd name="connsiteY95" fmla="*/ 520634 h 1459869"/>
                      <a:gd name="connsiteX96" fmla="*/ 357628 w 1096537"/>
                      <a:gd name="connsiteY96" fmla="*/ 552951 h 1459869"/>
                      <a:gd name="connsiteX97" fmla="*/ 357468 w 1096537"/>
                      <a:gd name="connsiteY97" fmla="*/ 561845 h 1459869"/>
                      <a:gd name="connsiteX98" fmla="*/ 349500 w 1096537"/>
                      <a:gd name="connsiteY98" fmla="*/ 568638 h 1459869"/>
                      <a:gd name="connsiteX99" fmla="*/ 332000 w 1096537"/>
                      <a:gd name="connsiteY99" fmla="*/ 572017 h 1459869"/>
                      <a:gd name="connsiteX100" fmla="*/ 264876 w 1096537"/>
                      <a:gd name="connsiteY100" fmla="*/ 578011 h 1459869"/>
                      <a:gd name="connsiteX101" fmla="*/ 144699 w 1096537"/>
                      <a:gd name="connsiteY101" fmla="*/ 640172 h 1459869"/>
                      <a:gd name="connsiteX102" fmla="*/ 62992 w 1096537"/>
                      <a:gd name="connsiteY102" fmla="*/ 863505 h 1459869"/>
                      <a:gd name="connsiteX103" fmla="*/ 126326 w 1096537"/>
                      <a:gd name="connsiteY103" fmla="*/ 1081272 h 1459869"/>
                      <a:gd name="connsiteX104" fmla="*/ 227704 w 1096537"/>
                      <a:gd name="connsiteY104" fmla="*/ 1205967 h 1459869"/>
                      <a:gd name="connsiteX105" fmla="*/ 304966 w 1096537"/>
                      <a:gd name="connsiteY105" fmla="*/ 1269498 h 1459869"/>
                      <a:gd name="connsiteX106" fmla="*/ 624856 w 1096537"/>
                      <a:gd name="connsiteY106" fmla="*/ 1414272 h 1459869"/>
                      <a:gd name="connsiteX107" fmla="*/ 945318 w 1096537"/>
                      <a:gd name="connsiteY107" fmla="*/ 1384624 h 1459869"/>
                      <a:gd name="connsiteX108" fmla="*/ 1053311 w 1096537"/>
                      <a:gd name="connsiteY108" fmla="*/ 1162837 h 1459869"/>
                      <a:gd name="connsiteX109" fmla="*/ 1024338 w 1096537"/>
                      <a:gd name="connsiteY109" fmla="*/ 804298 h 1459869"/>
                      <a:gd name="connsiteX110" fmla="*/ 877572 w 1096537"/>
                      <a:gd name="connsiteY110" fmla="*/ 531485 h 1459869"/>
                      <a:gd name="connsiteX111" fmla="*/ 795268 w 1096537"/>
                      <a:gd name="connsiteY111" fmla="*/ 473406 h 1459869"/>
                      <a:gd name="connsiteX112" fmla="*/ 829203 w 1096537"/>
                      <a:gd name="connsiteY112" fmla="*/ 442867 h 1459869"/>
                      <a:gd name="connsiteX113" fmla="*/ 902720 w 1096537"/>
                      <a:gd name="connsiteY113" fmla="*/ 506425 h 1459869"/>
                      <a:gd name="connsiteX114" fmla="*/ 1058328 w 1096537"/>
                      <a:gd name="connsiteY114" fmla="*/ 793804 h 1459869"/>
                      <a:gd name="connsiteX115" fmla="*/ 1088617 w 1096537"/>
                      <a:gd name="connsiteY115" fmla="*/ 1167354 h 1459869"/>
                      <a:gd name="connsiteX116" fmla="*/ 965397 w 1096537"/>
                      <a:gd name="connsiteY116" fmla="*/ 1413952 h 1459869"/>
                      <a:gd name="connsiteX117" fmla="*/ 738578 w 1096537"/>
                      <a:gd name="connsiteY117" fmla="*/ 1459857 h 1459869"/>
                      <a:gd name="connsiteX118" fmla="*/ 618063 w 1096537"/>
                      <a:gd name="connsiteY118" fmla="*/ 1449186 h 1459869"/>
                      <a:gd name="connsiteX119" fmla="*/ 283534 w 1096537"/>
                      <a:gd name="connsiteY119" fmla="*/ 1297882 h 1459869"/>
                      <a:gd name="connsiteX120" fmla="*/ 203053 w 1096537"/>
                      <a:gd name="connsiteY120" fmla="*/ 1231561 h 1459869"/>
                      <a:gd name="connsiteX121" fmla="*/ 173814 w 1096537"/>
                      <a:gd name="connsiteY121" fmla="*/ 1199261 h 1459869"/>
                      <a:gd name="connsiteX122" fmla="*/ 97675 w 1096537"/>
                      <a:gd name="connsiteY122" fmla="*/ 1102241 h 1459869"/>
                      <a:gd name="connsiteX123" fmla="*/ 27740 w 1096537"/>
                      <a:gd name="connsiteY123" fmla="*/ 862118 h 1459869"/>
                      <a:gd name="connsiteX124" fmla="*/ 89426 w 1096537"/>
                      <a:gd name="connsiteY124" fmla="*/ 654650 h 1459869"/>
                      <a:gd name="connsiteX125" fmla="*/ 108515 w 1096537"/>
                      <a:gd name="connsiteY125" fmla="*/ 629554 h 1459869"/>
                      <a:gd name="connsiteX126" fmla="*/ 98711 w 1096537"/>
                      <a:gd name="connsiteY126" fmla="*/ 599582 h 1459869"/>
                      <a:gd name="connsiteX127" fmla="*/ 91038 w 1096537"/>
                      <a:gd name="connsiteY127" fmla="*/ 571987 h 1459869"/>
                      <a:gd name="connsiteX128" fmla="*/ 89776 w 1096537"/>
                      <a:gd name="connsiteY128" fmla="*/ 568253 h 1459869"/>
                      <a:gd name="connsiteX129" fmla="*/ 46362 w 1096537"/>
                      <a:gd name="connsiteY129" fmla="*/ 480072 h 1459869"/>
                      <a:gd name="connsiteX130" fmla="*/ 20181 w 1096537"/>
                      <a:gd name="connsiteY130" fmla="*/ 439272 h 1459869"/>
                      <a:gd name="connsiteX131" fmla="*/ 265 w 1096537"/>
                      <a:gd name="connsiteY131" fmla="*/ 379573 h 1459869"/>
                      <a:gd name="connsiteX132" fmla="*/ 86699 w 1096537"/>
                      <a:gd name="connsiteY132" fmla="*/ 306147 h 1459869"/>
                      <a:gd name="connsiteX133" fmla="*/ 126824 w 1096537"/>
                      <a:gd name="connsiteY133" fmla="*/ 321122 h 1459869"/>
                      <a:gd name="connsiteX134" fmla="*/ 150495 w 1096537"/>
                      <a:gd name="connsiteY134" fmla="*/ 346289 h 1459869"/>
                      <a:gd name="connsiteX135" fmla="*/ 150816 w 1096537"/>
                      <a:gd name="connsiteY135" fmla="*/ 346289 h 1459869"/>
                      <a:gd name="connsiteX136" fmla="*/ 169313 w 1096537"/>
                      <a:gd name="connsiteY136" fmla="*/ 280944 h 1459869"/>
                      <a:gd name="connsiteX137" fmla="*/ 254098 w 1096537"/>
                      <a:gd name="connsiteY137" fmla="*/ 245711 h 1459869"/>
                      <a:gd name="connsiteX138" fmla="*/ 261173 w 1096537"/>
                      <a:gd name="connsiteY138" fmla="*/ 247655 h 1459869"/>
                      <a:gd name="connsiteX139" fmla="*/ 312789 w 1096537"/>
                      <a:gd name="connsiteY139" fmla="*/ 348868 h 1459869"/>
                      <a:gd name="connsiteX140" fmla="*/ 305141 w 1096537"/>
                      <a:gd name="connsiteY140" fmla="*/ 396675 h 1459869"/>
                      <a:gd name="connsiteX141" fmla="*/ 300873 w 1096537"/>
                      <a:gd name="connsiteY141" fmla="*/ 498250 h 1459869"/>
                      <a:gd name="connsiteX142" fmla="*/ 301087 w 1096537"/>
                      <a:gd name="connsiteY142" fmla="*/ 507657 h 1459869"/>
                      <a:gd name="connsiteX143" fmla="*/ 302527 w 1096537"/>
                      <a:gd name="connsiteY143" fmla="*/ 532557 h 1459869"/>
                      <a:gd name="connsiteX144" fmla="*/ 304017 w 1096537"/>
                      <a:gd name="connsiteY144" fmla="*/ 538061 h 1459869"/>
                      <a:gd name="connsiteX145" fmla="*/ 322537 w 1096537"/>
                      <a:gd name="connsiteY145" fmla="*/ 536803 h 1459869"/>
                      <a:gd name="connsiteX146" fmla="*/ 322662 w 1096537"/>
                      <a:gd name="connsiteY146" fmla="*/ 520457 h 1459869"/>
                      <a:gd name="connsiteX147" fmla="*/ 339861 w 1096537"/>
                      <a:gd name="connsiteY147" fmla="*/ 352419 h 1459869"/>
                      <a:gd name="connsiteX148" fmla="*/ 420446 w 1096537"/>
                      <a:gd name="connsiteY148" fmla="*/ 202576 h 1459869"/>
                      <a:gd name="connsiteX149" fmla="*/ 413776 w 1096537"/>
                      <a:gd name="connsiteY149" fmla="*/ 174882 h 1459869"/>
                      <a:gd name="connsiteX150" fmla="*/ 403105 w 1096537"/>
                      <a:gd name="connsiteY150" fmla="*/ 85955 h 1459869"/>
                      <a:gd name="connsiteX151" fmla="*/ 421464 w 1096537"/>
                      <a:gd name="connsiteY151" fmla="*/ 54497 h 1459869"/>
                      <a:gd name="connsiteX152" fmla="*/ 442583 w 1096537"/>
                      <a:gd name="connsiteY152" fmla="*/ 41652 h 1459869"/>
                      <a:gd name="connsiteX0" fmla="*/ 793390 w 1096537"/>
                      <a:gd name="connsiteY0" fmla="*/ 609213 h 1459869"/>
                      <a:gd name="connsiteX1" fmla="*/ 806350 w 1096537"/>
                      <a:gd name="connsiteY1" fmla="*/ 613377 h 1459869"/>
                      <a:gd name="connsiteX2" fmla="*/ 808404 w 1096537"/>
                      <a:gd name="connsiteY2" fmla="*/ 638446 h 1459869"/>
                      <a:gd name="connsiteX3" fmla="*/ 757519 w 1096537"/>
                      <a:gd name="connsiteY3" fmla="*/ 776746 h 1459869"/>
                      <a:gd name="connsiteX4" fmla="*/ 778862 w 1096537"/>
                      <a:gd name="connsiteY4" fmla="*/ 853902 h 1459869"/>
                      <a:gd name="connsiteX5" fmla="*/ 849756 w 1096537"/>
                      <a:gd name="connsiteY5" fmla="*/ 837894 h 1459869"/>
                      <a:gd name="connsiteX6" fmla="*/ 918443 w 1096537"/>
                      <a:gd name="connsiteY6" fmla="*/ 857458 h 1459869"/>
                      <a:gd name="connsiteX7" fmla="*/ 924517 w 1096537"/>
                      <a:gd name="connsiteY7" fmla="*/ 881869 h 1459869"/>
                      <a:gd name="connsiteX8" fmla="*/ 900107 w 1096537"/>
                      <a:gd name="connsiteY8" fmla="*/ 887942 h 1459869"/>
                      <a:gd name="connsiteX9" fmla="*/ 845237 w 1096537"/>
                      <a:gd name="connsiteY9" fmla="*/ 873217 h 1459869"/>
                      <a:gd name="connsiteX10" fmla="*/ 798016 w 1096537"/>
                      <a:gd name="connsiteY10" fmla="*/ 884635 h 1459869"/>
                      <a:gd name="connsiteX11" fmla="*/ 823344 w 1096537"/>
                      <a:gd name="connsiteY11" fmla="*/ 917360 h 1459869"/>
                      <a:gd name="connsiteX12" fmla="*/ 885593 w 1096537"/>
                      <a:gd name="connsiteY12" fmla="*/ 989498 h 1459869"/>
                      <a:gd name="connsiteX13" fmla="*/ 935730 w 1096537"/>
                      <a:gd name="connsiteY13" fmla="*/ 1047355 h 1459869"/>
                      <a:gd name="connsiteX14" fmla="*/ 908252 w 1096537"/>
                      <a:gd name="connsiteY14" fmla="*/ 1070049 h 1459869"/>
                      <a:gd name="connsiteX15" fmla="*/ 858702 w 1096537"/>
                      <a:gd name="connsiteY15" fmla="*/ 1012887 h 1459869"/>
                      <a:gd name="connsiteX16" fmla="*/ 837359 w 1096537"/>
                      <a:gd name="connsiteY16" fmla="*/ 988449 h 1459869"/>
                      <a:gd name="connsiteX17" fmla="*/ 793072 w 1096537"/>
                      <a:gd name="connsiteY17" fmla="*/ 1049312 h 1459869"/>
                      <a:gd name="connsiteX18" fmla="*/ 794105 w 1096537"/>
                      <a:gd name="connsiteY18" fmla="*/ 937706 h 1459869"/>
                      <a:gd name="connsiteX19" fmla="*/ 721948 w 1096537"/>
                      <a:gd name="connsiteY19" fmla="*/ 777032 h 1459869"/>
                      <a:gd name="connsiteX20" fmla="*/ 781280 w 1096537"/>
                      <a:gd name="connsiteY20" fmla="*/ 615431 h 1459869"/>
                      <a:gd name="connsiteX21" fmla="*/ 793390 w 1096537"/>
                      <a:gd name="connsiteY21" fmla="*/ 609213 h 1459869"/>
                      <a:gd name="connsiteX22" fmla="*/ 70853 w 1096537"/>
                      <a:gd name="connsiteY22" fmla="*/ 342625 h 1459869"/>
                      <a:gd name="connsiteX23" fmla="*/ 49895 w 1096537"/>
                      <a:gd name="connsiteY23" fmla="*/ 353334 h 1459869"/>
                      <a:gd name="connsiteX24" fmla="*/ 47055 w 1096537"/>
                      <a:gd name="connsiteY24" fmla="*/ 416150 h 1459869"/>
                      <a:gd name="connsiteX25" fmla="*/ 48265 w 1096537"/>
                      <a:gd name="connsiteY25" fmla="*/ 417609 h 1459869"/>
                      <a:gd name="connsiteX26" fmla="*/ 76597 w 1096537"/>
                      <a:gd name="connsiteY26" fmla="*/ 461558 h 1459869"/>
                      <a:gd name="connsiteX27" fmla="*/ 124031 w 1096537"/>
                      <a:gd name="connsiteY27" fmla="*/ 558577 h 1459869"/>
                      <a:gd name="connsiteX28" fmla="*/ 126699 w 1096537"/>
                      <a:gd name="connsiteY28" fmla="*/ 566723 h 1459869"/>
                      <a:gd name="connsiteX29" fmla="*/ 131379 w 1096537"/>
                      <a:gd name="connsiteY29" fmla="*/ 584431 h 1459869"/>
                      <a:gd name="connsiteX30" fmla="*/ 136696 w 1096537"/>
                      <a:gd name="connsiteY30" fmla="*/ 601470 h 1459869"/>
                      <a:gd name="connsiteX31" fmla="*/ 178777 w 1096537"/>
                      <a:gd name="connsiteY31" fmla="*/ 566308 h 1459869"/>
                      <a:gd name="connsiteX32" fmla="*/ 260163 w 1096537"/>
                      <a:gd name="connsiteY32" fmla="*/ 542884 h 1459869"/>
                      <a:gd name="connsiteX33" fmla="*/ 268250 w 1096537"/>
                      <a:gd name="connsiteY33" fmla="*/ 541936 h 1459869"/>
                      <a:gd name="connsiteX34" fmla="*/ 267721 w 1096537"/>
                      <a:gd name="connsiteY34" fmla="*/ 539902 h 1459869"/>
                      <a:gd name="connsiteX35" fmla="*/ 265533 w 1096537"/>
                      <a:gd name="connsiteY35" fmla="*/ 508101 h 1459869"/>
                      <a:gd name="connsiteX36" fmla="*/ 265337 w 1096537"/>
                      <a:gd name="connsiteY36" fmla="*/ 500063 h 1459869"/>
                      <a:gd name="connsiteX37" fmla="*/ 269926 w 1096537"/>
                      <a:gd name="connsiteY37" fmla="*/ 391749 h 1459869"/>
                      <a:gd name="connsiteX38" fmla="*/ 276792 w 1096537"/>
                      <a:gd name="connsiteY38" fmla="*/ 347551 h 1459869"/>
                      <a:gd name="connsiteX39" fmla="*/ 278783 w 1096537"/>
                      <a:gd name="connsiteY39" fmla="*/ 338374 h 1459869"/>
                      <a:gd name="connsiteX40" fmla="*/ 258383 w 1096537"/>
                      <a:gd name="connsiteY40" fmla="*/ 284690 h 1459869"/>
                      <a:gd name="connsiteX41" fmla="*/ 197948 w 1096537"/>
                      <a:gd name="connsiteY41" fmla="*/ 302055 h 1459869"/>
                      <a:gd name="connsiteX42" fmla="*/ 181816 w 1096537"/>
                      <a:gd name="connsiteY42" fmla="*/ 379513 h 1459869"/>
                      <a:gd name="connsiteX43" fmla="*/ 179592 w 1096537"/>
                      <a:gd name="connsiteY43" fmla="*/ 398329 h 1459869"/>
                      <a:gd name="connsiteX44" fmla="*/ 171291 w 1096537"/>
                      <a:gd name="connsiteY44" fmla="*/ 411606 h 1459869"/>
                      <a:gd name="connsiteX45" fmla="*/ 146796 w 1096537"/>
                      <a:gd name="connsiteY45" fmla="*/ 405888 h 1459869"/>
                      <a:gd name="connsiteX46" fmla="*/ 104271 w 1096537"/>
                      <a:gd name="connsiteY46" fmla="*/ 348974 h 1459869"/>
                      <a:gd name="connsiteX47" fmla="*/ 80012 w 1096537"/>
                      <a:gd name="connsiteY47" fmla="*/ 341683 h 1459869"/>
                      <a:gd name="connsiteX48" fmla="*/ 70853 w 1096537"/>
                      <a:gd name="connsiteY48" fmla="*/ 342625 h 1459869"/>
                      <a:gd name="connsiteX49" fmla="*/ 442583 w 1096537"/>
                      <a:gd name="connsiteY49" fmla="*/ 41652 h 1459869"/>
                      <a:gd name="connsiteX50" fmla="*/ 509428 w 1096537"/>
                      <a:gd name="connsiteY50" fmla="*/ 57996 h 1459869"/>
                      <a:gd name="connsiteX51" fmla="*/ 547477 w 1096537"/>
                      <a:gd name="connsiteY51" fmla="*/ 4966 h 1459869"/>
                      <a:gd name="connsiteX52" fmla="*/ 629552 w 1096537"/>
                      <a:gd name="connsiteY52" fmla="*/ 38237 h 1459869"/>
                      <a:gd name="connsiteX53" fmla="*/ 640082 w 1096537"/>
                      <a:gd name="connsiteY53" fmla="*/ 22496 h 1459869"/>
                      <a:gd name="connsiteX54" fmla="*/ 715211 w 1096537"/>
                      <a:gd name="connsiteY54" fmla="*/ 9149 h 1459869"/>
                      <a:gd name="connsiteX55" fmla="*/ 741352 w 1096537"/>
                      <a:gd name="connsiteY55" fmla="*/ 93213 h 1459869"/>
                      <a:gd name="connsiteX56" fmla="*/ 725647 w 1096537"/>
                      <a:gd name="connsiteY56" fmla="*/ 141481 h 1459869"/>
                      <a:gd name="connsiteX57" fmla="*/ 721841 w 1096537"/>
                      <a:gd name="connsiteY57" fmla="*/ 155052 h 1459869"/>
                      <a:gd name="connsiteX58" fmla="*/ 776107 w 1096537"/>
                      <a:gd name="connsiteY58" fmla="*/ 208982 h 1459869"/>
                      <a:gd name="connsiteX59" fmla="*/ 746499 w 1096537"/>
                      <a:gd name="connsiteY59" fmla="*/ 226613 h 1459869"/>
                      <a:gd name="connsiteX60" fmla="*/ 691607 w 1096537"/>
                      <a:gd name="connsiteY60" fmla="*/ 176894 h 1459869"/>
                      <a:gd name="connsiteX61" fmla="*/ 681522 w 1096537"/>
                      <a:gd name="connsiteY61" fmla="*/ 169973 h 1459869"/>
                      <a:gd name="connsiteX62" fmla="*/ 684367 w 1096537"/>
                      <a:gd name="connsiteY62" fmla="*/ 158075 h 1459869"/>
                      <a:gd name="connsiteX63" fmla="*/ 691588 w 1096537"/>
                      <a:gd name="connsiteY63" fmla="*/ 131166 h 1459869"/>
                      <a:gd name="connsiteX64" fmla="*/ 708769 w 1096537"/>
                      <a:gd name="connsiteY64" fmla="*/ 78823 h 1459869"/>
                      <a:gd name="connsiteX65" fmla="*/ 709622 w 1096537"/>
                      <a:gd name="connsiteY65" fmla="*/ 77044 h 1459869"/>
                      <a:gd name="connsiteX66" fmla="*/ 704123 w 1096537"/>
                      <a:gd name="connsiteY66" fmla="*/ 44502 h 1459869"/>
                      <a:gd name="connsiteX67" fmla="*/ 666440 w 1096537"/>
                      <a:gd name="connsiteY67" fmla="*/ 46346 h 1459869"/>
                      <a:gd name="connsiteX68" fmla="*/ 640491 w 1096537"/>
                      <a:gd name="connsiteY68" fmla="*/ 115799 h 1459869"/>
                      <a:gd name="connsiteX69" fmla="*/ 636400 w 1096537"/>
                      <a:gd name="connsiteY69" fmla="*/ 131131 h 1459869"/>
                      <a:gd name="connsiteX70" fmla="*/ 631313 w 1096537"/>
                      <a:gd name="connsiteY70" fmla="*/ 151051 h 1459869"/>
                      <a:gd name="connsiteX71" fmla="*/ 597004 w 1096537"/>
                      <a:gd name="connsiteY71" fmla="*/ 148472 h 1459869"/>
                      <a:gd name="connsiteX72" fmla="*/ 595990 w 1096537"/>
                      <a:gd name="connsiteY72" fmla="*/ 129460 h 1459869"/>
                      <a:gd name="connsiteX73" fmla="*/ 595901 w 1096537"/>
                      <a:gd name="connsiteY73" fmla="*/ 124390 h 1459869"/>
                      <a:gd name="connsiteX74" fmla="*/ 597680 w 1096537"/>
                      <a:gd name="connsiteY74" fmla="*/ 69254 h 1459869"/>
                      <a:gd name="connsiteX75" fmla="*/ 597999 w 1096537"/>
                      <a:gd name="connsiteY75" fmla="*/ 67370 h 1459869"/>
                      <a:gd name="connsiteX76" fmla="*/ 583498 w 1096537"/>
                      <a:gd name="connsiteY76" fmla="*/ 37587 h 1459869"/>
                      <a:gd name="connsiteX77" fmla="*/ 547898 w 1096537"/>
                      <a:gd name="connsiteY77" fmla="*/ 50081 h 1459869"/>
                      <a:gd name="connsiteX78" fmla="*/ 542563 w 1096537"/>
                      <a:gd name="connsiteY78" fmla="*/ 123998 h 1459869"/>
                      <a:gd name="connsiteX79" fmla="*/ 542972 w 1096537"/>
                      <a:gd name="connsiteY79" fmla="*/ 146853 h 1459869"/>
                      <a:gd name="connsiteX80" fmla="*/ 543435 w 1096537"/>
                      <a:gd name="connsiteY80" fmla="*/ 159108 h 1459869"/>
                      <a:gd name="connsiteX81" fmla="*/ 529206 w 1096537"/>
                      <a:gd name="connsiteY81" fmla="*/ 165119 h 1459869"/>
                      <a:gd name="connsiteX82" fmla="*/ 525186 w 1096537"/>
                      <a:gd name="connsiteY82" fmla="*/ 166809 h 1459869"/>
                      <a:gd name="connsiteX83" fmla="*/ 504893 w 1096537"/>
                      <a:gd name="connsiteY83" fmla="*/ 176324 h 1459869"/>
                      <a:gd name="connsiteX84" fmla="*/ 500251 w 1096537"/>
                      <a:gd name="connsiteY84" fmla="*/ 154395 h 1459869"/>
                      <a:gd name="connsiteX85" fmla="*/ 490487 w 1096537"/>
                      <a:gd name="connsiteY85" fmla="*/ 102140 h 1459869"/>
                      <a:gd name="connsiteX86" fmla="*/ 490362 w 1096537"/>
                      <a:gd name="connsiteY86" fmla="*/ 100131 h 1459869"/>
                      <a:gd name="connsiteX87" fmla="*/ 469727 w 1096537"/>
                      <a:gd name="connsiteY87" fmla="*/ 74107 h 1459869"/>
                      <a:gd name="connsiteX88" fmla="*/ 437699 w 1096537"/>
                      <a:gd name="connsiteY88" fmla="*/ 94047 h 1459869"/>
                      <a:gd name="connsiteX89" fmla="*/ 448371 w 1096537"/>
                      <a:gd name="connsiteY89" fmla="*/ 167395 h 1459869"/>
                      <a:gd name="connsiteX90" fmla="*/ 457157 w 1096537"/>
                      <a:gd name="connsiteY90" fmla="*/ 202557 h 1459869"/>
                      <a:gd name="connsiteX91" fmla="*/ 459931 w 1096537"/>
                      <a:gd name="connsiteY91" fmla="*/ 212358 h 1459869"/>
                      <a:gd name="connsiteX92" fmla="*/ 452817 w 1096537"/>
                      <a:gd name="connsiteY92" fmla="*/ 219721 h 1459869"/>
                      <a:gd name="connsiteX93" fmla="*/ 373955 w 1096537"/>
                      <a:gd name="connsiteY93" fmla="*/ 361739 h 1459869"/>
                      <a:gd name="connsiteX94" fmla="*/ 357947 w 1096537"/>
                      <a:gd name="connsiteY94" fmla="*/ 520634 h 1459869"/>
                      <a:gd name="connsiteX95" fmla="*/ 357628 w 1096537"/>
                      <a:gd name="connsiteY95" fmla="*/ 552951 h 1459869"/>
                      <a:gd name="connsiteX96" fmla="*/ 357468 w 1096537"/>
                      <a:gd name="connsiteY96" fmla="*/ 561845 h 1459869"/>
                      <a:gd name="connsiteX97" fmla="*/ 349500 w 1096537"/>
                      <a:gd name="connsiteY97" fmla="*/ 568638 h 1459869"/>
                      <a:gd name="connsiteX98" fmla="*/ 332000 w 1096537"/>
                      <a:gd name="connsiteY98" fmla="*/ 572017 h 1459869"/>
                      <a:gd name="connsiteX99" fmla="*/ 264876 w 1096537"/>
                      <a:gd name="connsiteY99" fmla="*/ 578011 h 1459869"/>
                      <a:gd name="connsiteX100" fmla="*/ 144699 w 1096537"/>
                      <a:gd name="connsiteY100" fmla="*/ 640172 h 1459869"/>
                      <a:gd name="connsiteX101" fmla="*/ 62992 w 1096537"/>
                      <a:gd name="connsiteY101" fmla="*/ 863505 h 1459869"/>
                      <a:gd name="connsiteX102" fmla="*/ 126326 w 1096537"/>
                      <a:gd name="connsiteY102" fmla="*/ 1081272 h 1459869"/>
                      <a:gd name="connsiteX103" fmla="*/ 227704 w 1096537"/>
                      <a:gd name="connsiteY103" fmla="*/ 1205967 h 1459869"/>
                      <a:gd name="connsiteX104" fmla="*/ 304966 w 1096537"/>
                      <a:gd name="connsiteY104" fmla="*/ 1269498 h 1459869"/>
                      <a:gd name="connsiteX105" fmla="*/ 624856 w 1096537"/>
                      <a:gd name="connsiteY105" fmla="*/ 1414272 h 1459869"/>
                      <a:gd name="connsiteX106" fmla="*/ 945318 w 1096537"/>
                      <a:gd name="connsiteY106" fmla="*/ 1384624 h 1459869"/>
                      <a:gd name="connsiteX107" fmla="*/ 1053311 w 1096537"/>
                      <a:gd name="connsiteY107" fmla="*/ 1162837 h 1459869"/>
                      <a:gd name="connsiteX108" fmla="*/ 1024338 w 1096537"/>
                      <a:gd name="connsiteY108" fmla="*/ 804298 h 1459869"/>
                      <a:gd name="connsiteX109" fmla="*/ 877572 w 1096537"/>
                      <a:gd name="connsiteY109" fmla="*/ 531485 h 1459869"/>
                      <a:gd name="connsiteX110" fmla="*/ 795268 w 1096537"/>
                      <a:gd name="connsiteY110" fmla="*/ 473406 h 1459869"/>
                      <a:gd name="connsiteX111" fmla="*/ 829203 w 1096537"/>
                      <a:gd name="connsiteY111" fmla="*/ 442867 h 1459869"/>
                      <a:gd name="connsiteX112" fmla="*/ 902720 w 1096537"/>
                      <a:gd name="connsiteY112" fmla="*/ 506425 h 1459869"/>
                      <a:gd name="connsiteX113" fmla="*/ 1058328 w 1096537"/>
                      <a:gd name="connsiteY113" fmla="*/ 793804 h 1459869"/>
                      <a:gd name="connsiteX114" fmla="*/ 1088617 w 1096537"/>
                      <a:gd name="connsiteY114" fmla="*/ 1167354 h 1459869"/>
                      <a:gd name="connsiteX115" fmla="*/ 965397 w 1096537"/>
                      <a:gd name="connsiteY115" fmla="*/ 1413952 h 1459869"/>
                      <a:gd name="connsiteX116" fmla="*/ 738578 w 1096537"/>
                      <a:gd name="connsiteY116" fmla="*/ 1459857 h 1459869"/>
                      <a:gd name="connsiteX117" fmla="*/ 618063 w 1096537"/>
                      <a:gd name="connsiteY117" fmla="*/ 1449186 h 1459869"/>
                      <a:gd name="connsiteX118" fmla="*/ 283534 w 1096537"/>
                      <a:gd name="connsiteY118" fmla="*/ 1297882 h 1459869"/>
                      <a:gd name="connsiteX119" fmla="*/ 203053 w 1096537"/>
                      <a:gd name="connsiteY119" fmla="*/ 1231561 h 1459869"/>
                      <a:gd name="connsiteX120" fmla="*/ 173814 w 1096537"/>
                      <a:gd name="connsiteY120" fmla="*/ 1199261 h 1459869"/>
                      <a:gd name="connsiteX121" fmla="*/ 97675 w 1096537"/>
                      <a:gd name="connsiteY121" fmla="*/ 1102241 h 1459869"/>
                      <a:gd name="connsiteX122" fmla="*/ 27740 w 1096537"/>
                      <a:gd name="connsiteY122" fmla="*/ 862118 h 1459869"/>
                      <a:gd name="connsiteX123" fmla="*/ 89426 w 1096537"/>
                      <a:gd name="connsiteY123" fmla="*/ 654650 h 1459869"/>
                      <a:gd name="connsiteX124" fmla="*/ 108515 w 1096537"/>
                      <a:gd name="connsiteY124" fmla="*/ 629554 h 1459869"/>
                      <a:gd name="connsiteX125" fmla="*/ 98711 w 1096537"/>
                      <a:gd name="connsiteY125" fmla="*/ 599582 h 1459869"/>
                      <a:gd name="connsiteX126" fmla="*/ 91038 w 1096537"/>
                      <a:gd name="connsiteY126" fmla="*/ 571987 h 1459869"/>
                      <a:gd name="connsiteX127" fmla="*/ 89776 w 1096537"/>
                      <a:gd name="connsiteY127" fmla="*/ 568253 h 1459869"/>
                      <a:gd name="connsiteX128" fmla="*/ 46362 w 1096537"/>
                      <a:gd name="connsiteY128" fmla="*/ 480072 h 1459869"/>
                      <a:gd name="connsiteX129" fmla="*/ 20181 w 1096537"/>
                      <a:gd name="connsiteY129" fmla="*/ 439272 h 1459869"/>
                      <a:gd name="connsiteX130" fmla="*/ 265 w 1096537"/>
                      <a:gd name="connsiteY130" fmla="*/ 379573 h 1459869"/>
                      <a:gd name="connsiteX131" fmla="*/ 86699 w 1096537"/>
                      <a:gd name="connsiteY131" fmla="*/ 306147 h 1459869"/>
                      <a:gd name="connsiteX132" fmla="*/ 126824 w 1096537"/>
                      <a:gd name="connsiteY132" fmla="*/ 321122 h 1459869"/>
                      <a:gd name="connsiteX133" fmla="*/ 150495 w 1096537"/>
                      <a:gd name="connsiteY133" fmla="*/ 346289 h 1459869"/>
                      <a:gd name="connsiteX134" fmla="*/ 150816 w 1096537"/>
                      <a:gd name="connsiteY134" fmla="*/ 346289 h 1459869"/>
                      <a:gd name="connsiteX135" fmla="*/ 169313 w 1096537"/>
                      <a:gd name="connsiteY135" fmla="*/ 280944 h 1459869"/>
                      <a:gd name="connsiteX136" fmla="*/ 254098 w 1096537"/>
                      <a:gd name="connsiteY136" fmla="*/ 245711 h 1459869"/>
                      <a:gd name="connsiteX137" fmla="*/ 261173 w 1096537"/>
                      <a:gd name="connsiteY137" fmla="*/ 247655 h 1459869"/>
                      <a:gd name="connsiteX138" fmla="*/ 312789 w 1096537"/>
                      <a:gd name="connsiteY138" fmla="*/ 348868 h 1459869"/>
                      <a:gd name="connsiteX139" fmla="*/ 305141 w 1096537"/>
                      <a:gd name="connsiteY139" fmla="*/ 396675 h 1459869"/>
                      <a:gd name="connsiteX140" fmla="*/ 300873 w 1096537"/>
                      <a:gd name="connsiteY140" fmla="*/ 498250 h 1459869"/>
                      <a:gd name="connsiteX141" fmla="*/ 301087 w 1096537"/>
                      <a:gd name="connsiteY141" fmla="*/ 507657 h 1459869"/>
                      <a:gd name="connsiteX142" fmla="*/ 302527 w 1096537"/>
                      <a:gd name="connsiteY142" fmla="*/ 532557 h 1459869"/>
                      <a:gd name="connsiteX143" fmla="*/ 304017 w 1096537"/>
                      <a:gd name="connsiteY143" fmla="*/ 538061 h 1459869"/>
                      <a:gd name="connsiteX144" fmla="*/ 322537 w 1096537"/>
                      <a:gd name="connsiteY144" fmla="*/ 536803 h 1459869"/>
                      <a:gd name="connsiteX145" fmla="*/ 322662 w 1096537"/>
                      <a:gd name="connsiteY145" fmla="*/ 520457 h 1459869"/>
                      <a:gd name="connsiteX146" fmla="*/ 339861 w 1096537"/>
                      <a:gd name="connsiteY146" fmla="*/ 352419 h 1459869"/>
                      <a:gd name="connsiteX147" fmla="*/ 420446 w 1096537"/>
                      <a:gd name="connsiteY147" fmla="*/ 202576 h 1459869"/>
                      <a:gd name="connsiteX148" fmla="*/ 413776 w 1096537"/>
                      <a:gd name="connsiteY148" fmla="*/ 174882 h 1459869"/>
                      <a:gd name="connsiteX149" fmla="*/ 403105 w 1096537"/>
                      <a:gd name="connsiteY149" fmla="*/ 85955 h 1459869"/>
                      <a:gd name="connsiteX150" fmla="*/ 421464 w 1096537"/>
                      <a:gd name="connsiteY150" fmla="*/ 54497 h 1459869"/>
                      <a:gd name="connsiteX151" fmla="*/ 442583 w 1096537"/>
                      <a:gd name="connsiteY151" fmla="*/ 41652 h 1459869"/>
                      <a:gd name="connsiteX0" fmla="*/ 793390 w 1096537"/>
                      <a:gd name="connsiteY0" fmla="*/ 609213 h 1459869"/>
                      <a:gd name="connsiteX1" fmla="*/ 806350 w 1096537"/>
                      <a:gd name="connsiteY1" fmla="*/ 613377 h 1459869"/>
                      <a:gd name="connsiteX2" fmla="*/ 808404 w 1096537"/>
                      <a:gd name="connsiteY2" fmla="*/ 638446 h 1459869"/>
                      <a:gd name="connsiteX3" fmla="*/ 757519 w 1096537"/>
                      <a:gd name="connsiteY3" fmla="*/ 776746 h 1459869"/>
                      <a:gd name="connsiteX4" fmla="*/ 778862 w 1096537"/>
                      <a:gd name="connsiteY4" fmla="*/ 853902 h 1459869"/>
                      <a:gd name="connsiteX5" fmla="*/ 849756 w 1096537"/>
                      <a:gd name="connsiteY5" fmla="*/ 837894 h 1459869"/>
                      <a:gd name="connsiteX6" fmla="*/ 918443 w 1096537"/>
                      <a:gd name="connsiteY6" fmla="*/ 857458 h 1459869"/>
                      <a:gd name="connsiteX7" fmla="*/ 924517 w 1096537"/>
                      <a:gd name="connsiteY7" fmla="*/ 881869 h 1459869"/>
                      <a:gd name="connsiteX8" fmla="*/ 900107 w 1096537"/>
                      <a:gd name="connsiteY8" fmla="*/ 887942 h 1459869"/>
                      <a:gd name="connsiteX9" fmla="*/ 845237 w 1096537"/>
                      <a:gd name="connsiteY9" fmla="*/ 873217 h 1459869"/>
                      <a:gd name="connsiteX10" fmla="*/ 798016 w 1096537"/>
                      <a:gd name="connsiteY10" fmla="*/ 884635 h 1459869"/>
                      <a:gd name="connsiteX11" fmla="*/ 823344 w 1096537"/>
                      <a:gd name="connsiteY11" fmla="*/ 917360 h 1459869"/>
                      <a:gd name="connsiteX12" fmla="*/ 885593 w 1096537"/>
                      <a:gd name="connsiteY12" fmla="*/ 989498 h 1459869"/>
                      <a:gd name="connsiteX13" fmla="*/ 935730 w 1096537"/>
                      <a:gd name="connsiteY13" fmla="*/ 1047355 h 1459869"/>
                      <a:gd name="connsiteX14" fmla="*/ 908252 w 1096537"/>
                      <a:gd name="connsiteY14" fmla="*/ 1070049 h 1459869"/>
                      <a:gd name="connsiteX15" fmla="*/ 858702 w 1096537"/>
                      <a:gd name="connsiteY15" fmla="*/ 1012887 h 1459869"/>
                      <a:gd name="connsiteX16" fmla="*/ 837359 w 1096537"/>
                      <a:gd name="connsiteY16" fmla="*/ 988449 h 1459869"/>
                      <a:gd name="connsiteX17" fmla="*/ 794105 w 1096537"/>
                      <a:gd name="connsiteY17" fmla="*/ 937706 h 1459869"/>
                      <a:gd name="connsiteX18" fmla="*/ 721948 w 1096537"/>
                      <a:gd name="connsiteY18" fmla="*/ 777032 h 1459869"/>
                      <a:gd name="connsiteX19" fmla="*/ 781280 w 1096537"/>
                      <a:gd name="connsiteY19" fmla="*/ 615431 h 1459869"/>
                      <a:gd name="connsiteX20" fmla="*/ 793390 w 1096537"/>
                      <a:gd name="connsiteY20" fmla="*/ 609213 h 1459869"/>
                      <a:gd name="connsiteX21" fmla="*/ 70853 w 1096537"/>
                      <a:gd name="connsiteY21" fmla="*/ 342625 h 1459869"/>
                      <a:gd name="connsiteX22" fmla="*/ 49895 w 1096537"/>
                      <a:gd name="connsiteY22" fmla="*/ 353334 h 1459869"/>
                      <a:gd name="connsiteX23" fmla="*/ 47055 w 1096537"/>
                      <a:gd name="connsiteY23" fmla="*/ 416150 h 1459869"/>
                      <a:gd name="connsiteX24" fmla="*/ 48265 w 1096537"/>
                      <a:gd name="connsiteY24" fmla="*/ 417609 h 1459869"/>
                      <a:gd name="connsiteX25" fmla="*/ 76597 w 1096537"/>
                      <a:gd name="connsiteY25" fmla="*/ 461558 h 1459869"/>
                      <a:gd name="connsiteX26" fmla="*/ 124031 w 1096537"/>
                      <a:gd name="connsiteY26" fmla="*/ 558577 h 1459869"/>
                      <a:gd name="connsiteX27" fmla="*/ 126699 w 1096537"/>
                      <a:gd name="connsiteY27" fmla="*/ 566723 h 1459869"/>
                      <a:gd name="connsiteX28" fmla="*/ 131379 w 1096537"/>
                      <a:gd name="connsiteY28" fmla="*/ 584431 h 1459869"/>
                      <a:gd name="connsiteX29" fmla="*/ 136696 w 1096537"/>
                      <a:gd name="connsiteY29" fmla="*/ 601470 h 1459869"/>
                      <a:gd name="connsiteX30" fmla="*/ 178777 w 1096537"/>
                      <a:gd name="connsiteY30" fmla="*/ 566308 h 1459869"/>
                      <a:gd name="connsiteX31" fmla="*/ 260163 w 1096537"/>
                      <a:gd name="connsiteY31" fmla="*/ 542884 h 1459869"/>
                      <a:gd name="connsiteX32" fmla="*/ 268250 w 1096537"/>
                      <a:gd name="connsiteY32" fmla="*/ 541936 h 1459869"/>
                      <a:gd name="connsiteX33" fmla="*/ 267721 w 1096537"/>
                      <a:gd name="connsiteY33" fmla="*/ 539902 h 1459869"/>
                      <a:gd name="connsiteX34" fmla="*/ 265533 w 1096537"/>
                      <a:gd name="connsiteY34" fmla="*/ 508101 h 1459869"/>
                      <a:gd name="connsiteX35" fmla="*/ 265337 w 1096537"/>
                      <a:gd name="connsiteY35" fmla="*/ 500063 h 1459869"/>
                      <a:gd name="connsiteX36" fmla="*/ 269926 w 1096537"/>
                      <a:gd name="connsiteY36" fmla="*/ 391749 h 1459869"/>
                      <a:gd name="connsiteX37" fmla="*/ 276792 w 1096537"/>
                      <a:gd name="connsiteY37" fmla="*/ 347551 h 1459869"/>
                      <a:gd name="connsiteX38" fmla="*/ 278783 w 1096537"/>
                      <a:gd name="connsiteY38" fmla="*/ 338374 h 1459869"/>
                      <a:gd name="connsiteX39" fmla="*/ 258383 w 1096537"/>
                      <a:gd name="connsiteY39" fmla="*/ 284690 h 1459869"/>
                      <a:gd name="connsiteX40" fmla="*/ 197948 w 1096537"/>
                      <a:gd name="connsiteY40" fmla="*/ 302055 h 1459869"/>
                      <a:gd name="connsiteX41" fmla="*/ 181816 w 1096537"/>
                      <a:gd name="connsiteY41" fmla="*/ 379513 h 1459869"/>
                      <a:gd name="connsiteX42" fmla="*/ 179592 w 1096537"/>
                      <a:gd name="connsiteY42" fmla="*/ 398329 h 1459869"/>
                      <a:gd name="connsiteX43" fmla="*/ 171291 w 1096537"/>
                      <a:gd name="connsiteY43" fmla="*/ 411606 h 1459869"/>
                      <a:gd name="connsiteX44" fmla="*/ 146796 w 1096537"/>
                      <a:gd name="connsiteY44" fmla="*/ 405888 h 1459869"/>
                      <a:gd name="connsiteX45" fmla="*/ 104271 w 1096537"/>
                      <a:gd name="connsiteY45" fmla="*/ 348974 h 1459869"/>
                      <a:gd name="connsiteX46" fmla="*/ 80012 w 1096537"/>
                      <a:gd name="connsiteY46" fmla="*/ 341683 h 1459869"/>
                      <a:gd name="connsiteX47" fmla="*/ 70853 w 1096537"/>
                      <a:gd name="connsiteY47" fmla="*/ 342625 h 1459869"/>
                      <a:gd name="connsiteX48" fmla="*/ 442583 w 1096537"/>
                      <a:gd name="connsiteY48" fmla="*/ 41652 h 1459869"/>
                      <a:gd name="connsiteX49" fmla="*/ 509428 w 1096537"/>
                      <a:gd name="connsiteY49" fmla="*/ 57996 h 1459869"/>
                      <a:gd name="connsiteX50" fmla="*/ 547477 w 1096537"/>
                      <a:gd name="connsiteY50" fmla="*/ 4966 h 1459869"/>
                      <a:gd name="connsiteX51" fmla="*/ 629552 w 1096537"/>
                      <a:gd name="connsiteY51" fmla="*/ 38237 h 1459869"/>
                      <a:gd name="connsiteX52" fmla="*/ 640082 w 1096537"/>
                      <a:gd name="connsiteY52" fmla="*/ 22496 h 1459869"/>
                      <a:gd name="connsiteX53" fmla="*/ 715211 w 1096537"/>
                      <a:gd name="connsiteY53" fmla="*/ 9149 h 1459869"/>
                      <a:gd name="connsiteX54" fmla="*/ 741352 w 1096537"/>
                      <a:gd name="connsiteY54" fmla="*/ 93213 h 1459869"/>
                      <a:gd name="connsiteX55" fmla="*/ 725647 w 1096537"/>
                      <a:gd name="connsiteY55" fmla="*/ 141481 h 1459869"/>
                      <a:gd name="connsiteX56" fmla="*/ 721841 w 1096537"/>
                      <a:gd name="connsiteY56" fmla="*/ 155052 h 1459869"/>
                      <a:gd name="connsiteX57" fmla="*/ 776107 w 1096537"/>
                      <a:gd name="connsiteY57" fmla="*/ 208982 h 1459869"/>
                      <a:gd name="connsiteX58" fmla="*/ 746499 w 1096537"/>
                      <a:gd name="connsiteY58" fmla="*/ 226613 h 1459869"/>
                      <a:gd name="connsiteX59" fmla="*/ 691607 w 1096537"/>
                      <a:gd name="connsiteY59" fmla="*/ 176894 h 1459869"/>
                      <a:gd name="connsiteX60" fmla="*/ 681522 w 1096537"/>
                      <a:gd name="connsiteY60" fmla="*/ 169973 h 1459869"/>
                      <a:gd name="connsiteX61" fmla="*/ 684367 w 1096537"/>
                      <a:gd name="connsiteY61" fmla="*/ 158075 h 1459869"/>
                      <a:gd name="connsiteX62" fmla="*/ 691588 w 1096537"/>
                      <a:gd name="connsiteY62" fmla="*/ 131166 h 1459869"/>
                      <a:gd name="connsiteX63" fmla="*/ 708769 w 1096537"/>
                      <a:gd name="connsiteY63" fmla="*/ 78823 h 1459869"/>
                      <a:gd name="connsiteX64" fmla="*/ 709622 w 1096537"/>
                      <a:gd name="connsiteY64" fmla="*/ 77044 h 1459869"/>
                      <a:gd name="connsiteX65" fmla="*/ 704123 w 1096537"/>
                      <a:gd name="connsiteY65" fmla="*/ 44502 h 1459869"/>
                      <a:gd name="connsiteX66" fmla="*/ 666440 w 1096537"/>
                      <a:gd name="connsiteY66" fmla="*/ 46346 h 1459869"/>
                      <a:gd name="connsiteX67" fmla="*/ 640491 w 1096537"/>
                      <a:gd name="connsiteY67" fmla="*/ 115799 h 1459869"/>
                      <a:gd name="connsiteX68" fmla="*/ 636400 w 1096537"/>
                      <a:gd name="connsiteY68" fmla="*/ 131131 h 1459869"/>
                      <a:gd name="connsiteX69" fmla="*/ 631313 w 1096537"/>
                      <a:gd name="connsiteY69" fmla="*/ 151051 h 1459869"/>
                      <a:gd name="connsiteX70" fmla="*/ 597004 w 1096537"/>
                      <a:gd name="connsiteY70" fmla="*/ 148472 h 1459869"/>
                      <a:gd name="connsiteX71" fmla="*/ 595990 w 1096537"/>
                      <a:gd name="connsiteY71" fmla="*/ 129460 h 1459869"/>
                      <a:gd name="connsiteX72" fmla="*/ 595901 w 1096537"/>
                      <a:gd name="connsiteY72" fmla="*/ 124390 h 1459869"/>
                      <a:gd name="connsiteX73" fmla="*/ 597680 w 1096537"/>
                      <a:gd name="connsiteY73" fmla="*/ 69254 h 1459869"/>
                      <a:gd name="connsiteX74" fmla="*/ 597999 w 1096537"/>
                      <a:gd name="connsiteY74" fmla="*/ 67370 h 1459869"/>
                      <a:gd name="connsiteX75" fmla="*/ 583498 w 1096537"/>
                      <a:gd name="connsiteY75" fmla="*/ 37587 h 1459869"/>
                      <a:gd name="connsiteX76" fmla="*/ 547898 w 1096537"/>
                      <a:gd name="connsiteY76" fmla="*/ 50081 h 1459869"/>
                      <a:gd name="connsiteX77" fmla="*/ 542563 w 1096537"/>
                      <a:gd name="connsiteY77" fmla="*/ 123998 h 1459869"/>
                      <a:gd name="connsiteX78" fmla="*/ 542972 w 1096537"/>
                      <a:gd name="connsiteY78" fmla="*/ 146853 h 1459869"/>
                      <a:gd name="connsiteX79" fmla="*/ 543435 w 1096537"/>
                      <a:gd name="connsiteY79" fmla="*/ 159108 h 1459869"/>
                      <a:gd name="connsiteX80" fmla="*/ 529206 w 1096537"/>
                      <a:gd name="connsiteY80" fmla="*/ 165119 h 1459869"/>
                      <a:gd name="connsiteX81" fmla="*/ 525186 w 1096537"/>
                      <a:gd name="connsiteY81" fmla="*/ 166809 h 1459869"/>
                      <a:gd name="connsiteX82" fmla="*/ 504893 w 1096537"/>
                      <a:gd name="connsiteY82" fmla="*/ 176324 h 1459869"/>
                      <a:gd name="connsiteX83" fmla="*/ 500251 w 1096537"/>
                      <a:gd name="connsiteY83" fmla="*/ 154395 h 1459869"/>
                      <a:gd name="connsiteX84" fmla="*/ 490487 w 1096537"/>
                      <a:gd name="connsiteY84" fmla="*/ 102140 h 1459869"/>
                      <a:gd name="connsiteX85" fmla="*/ 490362 w 1096537"/>
                      <a:gd name="connsiteY85" fmla="*/ 100131 h 1459869"/>
                      <a:gd name="connsiteX86" fmla="*/ 469727 w 1096537"/>
                      <a:gd name="connsiteY86" fmla="*/ 74107 h 1459869"/>
                      <a:gd name="connsiteX87" fmla="*/ 437699 w 1096537"/>
                      <a:gd name="connsiteY87" fmla="*/ 94047 h 1459869"/>
                      <a:gd name="connsiteX88" fmla="*/ 448371 w 1096537"/>
                      <a:gd name="connsiteY88" fmla="*/ 167395 h 1459869"/>
                      <a:gd name="connsiteX89" fmla="*/ 457157 w 1096537"/>
                      <a:gd name="connsiteY89" fmla="*/ 202557 h 1459869"/>
                      <a:gd name="connsiteX90" fmla="*/ 459931 w 1096537"/>
                      <a:gd name="connsiteY90" fmla="*/ 212358 h 1459869"/>
                      <a:gd name="connsiteX91" fmla="*/ 452817 w 1096537"/>
                      <a:gd name="connsiteY91" fmla="*/ 219721 h 1459869"/>
                      <a:gd name="connsiteX92" fmla="*/ 373955 w 1096537"/>
                      <a:gd name="connsiteY92" fmla="*/ 361739 h 1459869"/>
                      <a:gd name="connsiteX93" fmla="*/ 357947 w 1096537"/>
                      <a:gd name="connsiteY93" fmla="*/ 520634 h 1459869"/>
                      <a:gd name="connsiteX94" fmla="*/ 357628 w 1096537"/>
                      <a:gd name="connsiteY94" fmla="*/ 552951 h 1459869"/>
                      <a:gd name="connsiteX95" fmla="*/ 357468 w 1096537"/>
                      <a:gd name="connsiteY95" fmla="*/ 561845 h 1459869"/>
                      <a:gd name="connsiteX96" fmla="*/ 349500 w 1096537"/>
                      <a:gd name="connsiteY96" fmla="*/ 568638 h 1459869"/>
                      <a:gd name="connsiteX97" fmla="*/ 332000 w 1096537"/>
                      <a:gd name="connsiteY97" fmla="*/ 572017 h 1459869"/>
                      <a:gd name="connsiteX98" fmla="*/ 264876 w 1096537"/>
                      <a:gd name="connsiteY98" fmla="*/ 578011 h 1459869"/>
                      <a:gd name="connsiteX99" fmla="*/ 144699 w 1096537"/>
                      <a:gd name="connsiteY99" fmla="*/ 640172 h 1459869"/>
                      <a:gd name="connsiteX100" fmla="*/ 62992 w 1096537"/>
                      <a:gd name="connsiteY100" fmla="*/ 863505 h 1459869"/>
                      <a:gd name="connsiteX101" fmla="*/ 126326 w 1096537"/>
                      <a:gd name="connsiteY101" fmla="*/ 1081272 h 1459869"/>
                      <a:gd name="connsiteX102" fmla="*/ 227704 w 1096537"/>
                      <a:gd name="connsiteY102" fmla="*/ 1205967 h 1459869"/>
                      <a:gd name="connsiteX103" fmla="*/ 304966 w 1096537"/>
                      <a:gd name="connsiteY103" fmla="*/ 1269498 h 1459869"/>
                      <a:gd name="connsiteX104" fmla="*/ 624856 w 1096537"/>
                      <a:gd name="connsiteY104" fmla="*/ 1414272 h 1459869"/>
                      <a:gd name="connsiteX105" fmla="*/ 945318 w 1096537"/>
                      <a:gd name="connsiteY105" fmla="*/ 1384624 h 1459869"/>
                      <a:gd name="connsiteX106" fmla="*/ 1053311 w 1096537"/>
                      <a:gd name="connsiteY106" fmla="*/ 1162837 h 1459869"/>
                      <a:gd name="connsiteX107" fmla="*/ 1024338 w 1096537"/>
                      <a:gd name="connsiteY107" fmla="*/ 804298 h 1459869"/>
                      <a:gd name="connsiteX108" fmla="*/ 877572 w 1096537"/>
                      <a:gd name="connsiteY108" fmla="*/ 531485 h 1459869"/>
                      <a:gd name="connsiteX109" fmla="*/ 795268 w 1096537"/>
                      <a:gd name="connsiteY109" fmla="*/ 473406 h 1459869"/>
                      <a:gd name="connsiteX110" fmla="*/ 829203 w 1096537"/>
                      <a:gd name="connsiteY110" fmla="*/ 442867 h 1459869"/>
                      <a:gd name="connsiteX111" fmla="*/ 902720 w 1096537"/>
                      <a:gd name="connsiteY111" fmla="*/ 506425 h 1459869"/>
                      <a:gd name="connsiteX112" fmla="*/ 1058328 w 1096537"/>
                      <a:gd name="connsiteY112" fmla="*/ 793804 h 1459869"/>
                      <a:gd name="connsiteX113" fmla="*/ 1088617 w 1096537"/>
                      <a:gd name="connsiteY113" fmla="*/ 1167354 h 1459869"/>
                      <a:gd name="connsiteX114" fmla="*/ 965397 w 1096537"/>
                      <a:gd name="connsiteY114" fmla="*/ 1413952 h 1459869"/>
                      <a:gd name="connsiteX115" fmla="*/ 738578 w 1096537"/>
                      <a:gd name="connsiteY115" fmla="*/ 1459857 h 1459869"/>
                      <a:gd name="connsiteX116" fmla="*/ 618063 w 1096537"/>
                      <a:gd name="connsiteY116" fmla="*/ 1449186 h 1459869"/>
                      <a:gd name="connsiteX117" fmla="*/ 283534 w 1096537"/>
                      <a:gd name="connsiteY117" fmla="*/ 1297882 h 1459869"/>
                      <a:gd name="connsiteX118" fmla="*/ 203053 w 1096537"/>
                      <a:gd name="connsiteY118" fmla="*/ 1231561 h 1459869"/>
                      <a:gd name="connsiteX119" fmla="*/ 173814 w 1096537"/>
                      <a:gd name="connsiteY119" fmla="*/ 1199261 h 1459869"/>
                      <a:gd name="connsiteX120" fmla="*/ 97675 w 1096537"/>
                      <a:gd name="connsiteY120" fmla="*/ 1102241 h 1459869"/>
                      <a:gd name="connsiteX121" fmla="*/ 27740 w 1096537"/>
                      <a:gd name="connsiteY121" fmla="*/ 862118 h 1459869"/>
                      <a:gd name="connsiteX122" fmla="*/ 89426 w 1096537"/>
                      <a:gd name="connsiteY122" fmla="*/ 654650 h 1459869"/>
                      <a:gd name="connsiteX123" fmla="*/ 108515 w 1096537"/>
                      <a:gd name="connsiteY123" fmla="*/ 629554 h 1459869"/>
                      <a:gd name="connsiteX124" fmla="*/ 98711 w 1096537"/>
                      <a:gd name="connsiteY124" fmla="*/ 599582 h 1459869"/>
                      <a:gd name="connsiteX125" fmla="*/ 91038 w 1096537"/>
                      <a:gd name="connsiteY125" fmla="*/ 571987 h 1459869"/>
                      <a:gd name="connsiteX126" fmla="*/ 89776 w 1096537"/>
                      <a:gd name="connsiteY126" fmla="*/ 568253 h 1459869"/>
                      <a:gd name="connsiteX127" fmla="*/ 46362 w 1096537"/>
                      <a:gd name="connsiteY127" fmla="*/ 480072 h 1459869"/>
                      <a:gd name="connsiteX128" fmla="*/ 20181 w 1096537"/>
                      <a:gd name="connsiteY128" fmla="*/ 439272 h 1459869"/>
                      <a:gd name="connsiteX129" fmla="*/ 265 w 1096537"/>
                      <a:gd name="connsiteY129" fmla="*/ 379573 h 1459869"/>
                      <a:gd name="connsiteX130" fmla="*/ 86699 w 1096537"/>
                      <a:gd name="connsiteY130" fmla="*/ 306147 h 1459869"/>
                      <a:gd name="connsiteX131" fmla="*/ 126824 w 1096537"/>
                      <a:gd name="connsiteY131" fmla="*/ 321122 h 1459869"/>
                      <a:gd name="connsiteX132" fmla="*/ 150495 w 1096537"/>
                      <a:gd name="connsiteY132" fmla="*/ 346289 h 1459869"/>
                      <a:gd name="connsiteX133" fmla="*/ 150816 w 1096537"/>
                      <a:gd name="connsiteY133" fmla="*/ 346289 h 1459869"/>
                      <a:gd name="connsiteX134" fmla="*/ 169313 w 1096537"/>
                      <a:gd name="connsiteY134" fmla="*/ 280944 h 1459869"/>
                      <a:gd name="connsiteX135" fmla="*/ 254098 w 1096537"/>
                      <a:gd name="connsiteY135" fmla="*/ 245711 h 1459869"/>
                      <a:gd name="connsiteX136" fmla="*/ 261173 w 1096537"/>
                      <a:gd name="connsiteY136" fmla="*/ 247655 h 1459869"/>
                      <a:gd name="connsiteX137" fmla="*/ 312789 w 1096537"/>
                      <a:gd name="connsiteY137" fmla="*/ 348868 h 1459869"/>
                      <a:gd name="connsiteX138" fmla="*/ 305141 w 1096537"/>
                      <a:gd name="connsiteY138" fmla="*/ 396675 h 1459869"/>
                      <a:gd name="connsiteX139" fmla="*/ 300873 w 1096537"/>
                      <a:gd name="connsiteY139" fmla="*/ 498250 h 1459869"/>
                      <a:gd name="connsiteX140" fmla="*/ 301087 w 1096537"/>
                      <a:gd name="connsiteY140" fmla="*/ 507657 h 1459869"/>
                      <a:gd name="connsiteX141" fmla="*/ 302527 w 1096537"/>
                      <a:gd name="connsiteY141" fmla="*/ 532557 h 1459869"/>
                      <a:gd name="connsiteX142" fmla="*/ 304017 w 1096537"/>
                      <a:gd name="connsiteY142" fmla="*/ 538061 h 1459869"/>
                      <a:gd name="connsiteX143" fmla="*/ 322537 w 1096537"/>
                      <a:gd name="connsiteY143" fmla="*/ 536803 h 1459869"/>
                      <a:gd name="connsiteX144" fmla="*/ 322662 w 1096537"/>
                      <a:gd name="connsiteY144" fmla="*/ 520457 h 1459869"/>
                      <a:gd name="connsiteX145" fmla="*/ 339861 w 1096537"/>
                      <a:gd name="connsiteY145" fmla="*/ 352419 h 1459869"/>
                      <a:gd name="connsiteX146" fmla="*/ 420446 w 1096537"/>
                      <a:gd name="connsiteY146" fmla="*/ 202576 h 1459869"/>
                      <a:gd name="connsiteX147" fmla="*/ 413776 w 1096537"/>
                      <a:gd name="connsiteY147" fmla="*/ 174882 h 1459869"/>
                      <a:gd name="connsiteX148" fmla="*/ 403105 w 1096537"/>
                      <a:gd name="connsiteY148" fmla="*/ 85955 h 1459869"/>
                      <a:gd name="connsiteX149" fmla="*/ 421464 w 1096537"/>
                      <a:gd name="connsiteY149" fmla="*/ 54497 h 1459869"/>
                      <a:gd name="connsiteX150" fmla="*/ 442583 w 1096537"/>
                      <a:gd name="connsiteY150" fmla="*/ 41652 h 1459869"/>
                      <a:gd name="connsiteX0" fmla="*/ 793390 w 1096537"/>
                      <a:gd name="connsiteY0" fmla="*/ 609213 h 1459869"/>
                      <a:gd name="connsiteX1" fmla="*/ 806350 w 1096537"/>
                      <a:gd name="connsiteY1" fmla="*/ 613377 h 1459869"/>
                      <a:gd name="connsiteX2" fmla="*/ 808404 w 1096537"/>
                      <a:gd name="connsiteY2" fmla="*/ 638446 h 1459869"/>
                      <a:gd name="connsiteX3" fmla="*/ 757519 w 1096537"/>
                      <a:gd name="connsiteY3" fmla="*/ 776746 h 1459869"/>
                      <a:gd name="connsiteX4" fmla="*/ 778862 w 1096537"/>
                      <a:gd name="connsiteY4" fmla="*/ 853902 h 1459869"/>
                      <a:gd name="connsiteX5" fmla="*/ 849756 w 1096537"/>
                      <a:gd name="connsiteY5" fmla="*/ 837894 h 1459869"/>
                      <a:gd name="connsiteX6" fmla="*/ 918443 w 1096537"/>
                      <a:gd name="connsiteY6" fmla="*/ 857458 h 1459869"/>
                      <a:gd name="connsiteX7" fmla="*/ 924517 w 1096537"/>
                      <a:gd name="connsiteY7" fmla="*/ 881869 h 1459869"/>
                      <a:gd name="connsiteX8" fmla="*/ 900107 w 1096537"/>
                      <a:gd name="connsiteY8" fmla="*/ 887942 h 1459869"/>
                      <a:gd name="connsiteX9" fmla="*/ 845237 w 1096537"/>
                      <a:gd name="connsiteY9" fmla="*/ 873217 h 1459869"/>
                      <a:gd name="connsiteX10" fmla="*/ 798016 w 1096537"/>
                      <a:gd name="connsiteY10" fmla="*/ 884635 h 1459869"/>
                      <a:gd name="connsiteX11" fmla="*/ 823344 w 1096537"/>
                      <a:gd name="connsiteY11" fmla="*/ 917360 h 1459869"/>
                      <a:gd name="connsiteX12" fmla="*/ 885593 w 1096537"/>
                      <a:gd name="connsiteY12" fmla="*/ 989498 h 1459869"/>
                      <a:gd name="connsiteX13" fmla="*/ 935730 w 1096537"/>
                      <a:gd name="connsiteY13" fmla="*/ 1047355 h 1459869"/>
                      <a:gd name="connsiteX14" fmla="*/ 858702 w 1096537"/>
                      <a:gd name="connsiteY14" fmla="*/ 1012887 h 1459869"/>
                      <a:gd name="connsiteX15" fmla="*/ 837359 w 1096537"/>
                      <a:gd name="connsiteY15" fmla="*/ 988449 h 1459869"/>
                      <a:gd name="connsiteX16" fmla="*/ 794105 w 1096537"/>
                      <a:gd name="connsiteY16" fmla="*/ 937706 h 1459869"/>
                      <a:gd name="connsiteX17" fmla="*/ 721948 w 1096537"/>
                      <a:gd name="connsiteY17" fmla="*/ 777032 h 1459869"/>
                      <a:gd name="connsiteX18" fmla="*/ 781280 w 1096537"/>
                      <a:gd name="connsiteY18" fmla="*/ 615431 h 1459869"/>
                      <a:gd name="connsiteX19" fmla="*/ 793390 w 1096537"/>
                      <a:gd name="connsiteY19" fmla="*/ 609213 h 1459869"/>
                      <a:gd name="connsiteX20" fmla="*/ 70853 w 1096537"/>
                      <a:gd name="connsiteY20" fmla="*/ 342625 h 1459869"/>
                      <a:gd name="connsiteX21" fmla="*/ 49895 w 1096537"/>
                      <a:gd name="connsiteY21" fmla="*/ 353334 h 1459869"/>
                      <a:gd name="connsiteX22" fmla="*/ 47055 w 1096537"/>
                      <a:gd name="connsiteY22" fmla="*/ 416150 h 1459869"/>
                      <a:gd name="connsiteX23" fmla="*/ 48265 w 1096537"/>
                      <a:gd name="connsiteY23" fmla="*/ 417609 h 1459869"/>
                      <a:gd name="connsiteX24" fmla="*/ 76597 w 1096537"/>
                      <a:gd name="connsiteY24" fmla="*/ 461558 h 1459869"/>
                      <a:gd name="connsiteX25" fmla="*/ 124031 w 1096537"/>
                      <a:gd name="connsiteY25" fmla="*/ 558577 h 1459869"/>
                      <a:gd name="connsiteX26" fmla="*/ 126699 w 1096537"/>
                      <a:gd name="connsiteY26" fmla="*/ 566723 h 1459869"/>
                      <a:gd name="connsiteX27" fmla="*/ 131379 w 1096537"/>
                      <a:gd name="connsiteY27" fmla="*/ 584431 h 1459869"/>
                      <a:gd name="connsiteX28" fmla="*/ 136696 w 1096537"/>
                      <a:gd name="connsiteY28" fmla="*/ 601470 h 1459869"/>
                      <a:gd name="connsiteX29" fmla="*/ 178777 w 1096537"/>
                      <a:gd name="connsiteY29" fmla="*/ 566308 h 1459869"/>
                      <a:gd name="connsiteX30" fmla="*/ 260163 w 1096537"/>
                      <a:gd name="connsiteY30" fmla="*/ 542884 h 1459869"/>
                      <a:gd name="connsiteX31" fmla="*/ 268250 w 1096537"/>
                      <a:gd name="connsiteY31" fmla="*/ 541936 h 1459869"/>
                      <a:gd name="connsiteX32" fmla="*/ 267721 w 1096537"/>
                      <a:gd name="connsiteY32" fmla="*/ 539902 h 1459869"/>
                      <a:gd name="connsiteX33" fmla="*/ 265533 w 1096537"/>
                      <a:gd name="connsiteY33" fmla="*/ 508101 h 1459869"/>
                      <a:gd name="connsiteX34" fmla="*/ 265337 w 1096537"/>
                      <a:gd name="connsiteY34" fmla="*/ 500063 h 1459869"/>
                      <a:gd name="connsiteX35" fmla="*/ 269926 w 1096537"/>
                      <a:gd name="connsiteY35" fmla="*/ 391749 h 1459869"/>
                      <a:gd name="connsiteX36" fmla="*/ 276792 w 1096537"/>
                      <a:gd name="connsiteY36" fmla="*/ 347551 h 1459869"/>
                      <a:gd name="connsiteX37" fmla="*/ 278783 w 1096537"/>
                      <a:gd name="connsiteY37" fmla="*/ 338374 h 1459869"/>
                      <a:gd name="connsiteX38" fmla="*/ 258383 w 1096537"/>
                      <a:gd name="connsiteY38" fmla="*/ 284690 h 1459869"/>
                      <a:gd name="connsiteX39" fmla="*/ 197948 w 1096537"/>
                      <a:gd name="connsiteY39" fmla="*/ 302055 h 1459869"/>
                      <a:gd name="connsiteX40" fmla="*/ 181816 w 1096537"/>
                      <a:gd name="connsiteY40" fmla="*/ 379513 h 1459869"/>
                      <a:gd name="connsiteX41" fmla="*/ 179592 w 1096537"/>
                      <a:gd name="connsiteY41" fmla="*/ 398329 h 1459869"/>
                      <a:gd name="connsiteX42" fmla="*/ 171291 w 1096537"/>
                      <a:gd name="connsiteY42" fmla="*/ 411606 h 1459869"/>
                      <a:gd name="connsiteX43" fmla="*/ 146796 w 1096537"/>
                      <a:gd name="connsiteY43" fmla="*/ 405888 h 1459869"/>
                      <a:gd name="connsiteX44" fmla="*/ 104271 w 1096537"/>
                      <a:gd name="connsiteY44" fmla="*/ 348974 h 1459869"/>
                      <a:gd name="connsiteX45" fmla="*/ 80012 w 1096537"/>
                      <a:gd name="connsiteY45" fmla="*/ 341683 h 1459869"/>
                      <a:gd name="connsiteX46" fmla="*/ 70853 w 1096537"/>
                      <a:gd name="connsiteY46" fmla="*/ 342625 h 1459869"/>
                      <a:gd name="connsiteX47" fmla="*/ 442583 w 1096537"/>
                      <a:gd name="connsiteY47" fmla="*/ 41652 h 1459869"/>
                      <a:gd name="connsiteX48" fmla="*/ 509428 w 1096537"/>
                      <a:gd name="connsiteY48" fmla="*/ 57996 h 1459869"/>
                      <a:gd name="connsiteX49" fmla="*/ 547477 w 1096537"/>
                      <a:gd name="connsiteY49" fmla="*/ 4966 h 1459869"/>
                      <a:gd name="connsiteX50" fmla="*/ 629552 w 1096537"/>
                      <a:gd name="connsiteY50" fmla="*/ 38237 h 1459869"/>
                      <a:gd name="connsiteX51" fmla="*/ 640082 w 1096537"/>
                      <a:gd name="connsiteY51" fmla="*/ 22496 h 1459869"/>
                      <a:gd name="connsiteX52" fmla="*/ 715211 w 1096537"/>
                      <a:gd name="connsiteY52" fmla="*/ 9149 h 1459869"/>
                      <a:gd name="connsiteX53" fmla="*/ 741352 w 1096537"/>
                      <a:gd name="connsiteY53" fmla="*/ 93213 h 1459869"/>
                      <a:gd name="connsiteX54" fmla="*/ 725647 w 1096537"/>
                      <a:gd name="connsiteY54" fmla="*/ 141481 h 1459869"/>
                      <a:gd name="connsiteX55" fmla="*/ 721841 w 1096537"/>
                      <a:gd name="connsiteY55" fmla="*/ 155052 h 1459869"/>
                      <a:gd name="connsiteX56" fmla="*/ 776107 w 1096537"/>
                      <a:gd name="connsiteY56" fmla="*/ 208982 h 1459869"/>
                      <a:gd name="connsiteX57" fmla="*/ 746499 w 1096537"/>
                      <a:gd name="connsiteY57" fmla="*/ 226613 h 1459869"/>
                      <a:gd name="connsiteX58" fmla="*/ 691607 w 1096537"/>
                      <a:gd name="connsiteY58" fmla="*/ 176894 h 1459869"/>
                      <a:gd name="connsiteX59" fmla="*/ 681522 w 1096537"/>
                      <a:gd name="connsiteY59" fmla="*/ 169973 h 1459869"/>
                      <a:gd name="connsiteX60" fmla="*/ 684367 w 1096537"/>
                      <a:gd name="connsiteY60" fmla="*/ 158075 h 1459869"/>
                      <a:gd name="connsiteX61" fmla="*/ 691588 w 1096537"/>
                      <a:gd name="connsiteY61" fmla="*/ 131166 h 1459869"/>
                      <a:gd name="connsiteX62" fmla="*/ 708769 w 1096537"/>
                      <a:gd name="connsiteY62" fmla="*/ 78823 h 1459869"/>
                      <a:gd name="connsiteX63" fmla="*/ 709622 w 1096537"/>
                      <a:gd name="connsiteY63" fmla="*/ 77044 h 1459869"/>
                      <a:gd name="connsiteX64" fmla="*/ 704123 w 1096537"/>
                      <a:gd name="connsiteY64" fmla="*/ 44502 h 1459869"/>
                      <a:gd name="connsiteX65" fmla="*/ 666440 w 1096537"/>
                      <a:gd name="connsiteY65" fmla="*/ 46346 h 1459869"/>
                      <a:gd name="connsiteX66" fmla="*/ 640491 w 1096537"/>
                      <a:gd name="connsiteY66" fmla="*/ 115799 h 1459869"/>
                      <a:gd name="connsiteX67" fmla="*/ 636400 w 1096537"/>
                      <a:gd name="connsiteY67" fmla="*/ 131131 h 1459869"/>
                      <a:gd name="connsiteX68" fmla="*/ 631313 w 1096537"/>
                      <a:gd name="connsiteY68" fmla="*/ 151051 h 1459869"/>
                      <a:gd name="connsiteX69" fmla="*/ 597004 w 1096537"/>
                      <a:gd name="connsiteY69" fmla="*/ 148472 h 1459869"/>
                      <a:gd name="connsiteX70" fmla="*/ 595990 w 1096537"/>
                      <a:gd name="connsiteY70" fmla="*/ 129460 h 1459869"/>
                      <a:gd name="connsiteX71" fmla="*/ 595901 w 1096537"/>
                      <a:gd name="connsiteY71" fmla="*/ 124390 h 1459869"/>
                      <a:gd name="connsiteX72" fmla="*/ 597680 w 1096537"/>
                      <a:gd name="connsiteY72" fmla="*/ 69254 h 1459869"/>
                      <a:gd name="connsiteX73" fmla="*/ 597999 w 1096537"/>
                      <a:gd name="connsiteY73" fmla="*/ 67370 h 1459869"/>
                      <a:gd name="connsiteX74" fmla="*/ 583498 w 1096537"/>
                      <a:gd name="connsiteY74" fmla="*/ 37587 h 1459869"/>
                      <a:gd name="connsiteX75" fmla="*/ 547898 w 1096537"/>
                      <a:gd name="connsiteY75" fmla="*/ 50081 h 1459869"/>
                      <a:gd name="connsiteX76" fmla="*/ 542563 w 1096537"/>
                      <a:gd name="connsiteY76" fmla="*/ 123998 h 1459869"/>
                      <a:gd name="connsiteX77" fmla="*/ 542972 w 1096537"/>
                      <a:gd name="connsiteY77" fmla="*/ 146853 h 1459869"/>
                      <a:gd name="connsiteX78" fmla="*/ 543435 w 1096537"/>
                      <a:gd name="connsiteY78" fmla="*/ 159108 h 1459869"/>
                      <a:gd name="connsiteX79" fmla="*/ 529206 w 1096537"/>
                      <a:gd name="connsiteY79" fmla="*/ 165119 h 1459869"/>
                      <a:gd name="connsiteX80" fmla="*/ 525186 w 1096537"/>
                      <a:gd name="connsiteY80" fmla="*/ 166809 h 1459869"/>
                      <a:gd name="connsiteX81" fmla="*/ 504893 w 1096537"/>
                      <a:gd name="connsiteY81" fmla="*/ 176324 h 1459869"/>
                      <a:gd name="connsiteX82" fmla="*/ 500251 w 1096537"/>
                      <a:gd name="connsiteY82" fmla="*/ 154395 h 1459869"/>
                      <a:gd name="connsiteX83" fmla="*/ 490487 w 1096537"/>
                      <a:gd name="connsiteY83" fmla="*/ 102140 h 1459869"/>
                      <a:gd name="connsiteX84" fmla="*/ 490362 w 1096537"/>
                      <a:gd name="connsiteY84" fmla="*/ 100131 h 1459869"/>
                      <a:gd name="connsiteX85" fmla="*/ 469727 w 1096537"/>
                      <a:gd name="connsiteY85" fmla="*/ 74107 h 1459869"/>
                      <a:gd name="connsiteX86" fmla="*/ 437699 w 1096537"/>
                      <a:gd name="connsiteY86" fmla="*/ 94047 h 1459869"/>
                      <a:gd name="connsiteX87" fmla="*/ 448371 w 1096537"/>
                      <a:gd name="connsiteY87" fmla="*/ 167395 h 1459869"/>
                      <a:gd name="connsiteX88" fmla="*/ 457157 w 1096537"/>
                      <a:gd name="connsiteY88" fmla="*/ 202557 h 1459869"/>
                      <a:gd name="connsiteX89" fmla="*/ 459931 w 1096537"/>
                      <a:gd name="connsiteY89" fmla="*/ 212358 h 1459869"/>
                      <a:gd name="connsiteX90" fmla="*/ 452817 w 1096537"/>
                      <a:gd name="connsiteY90" fmla="*/ 219721 h 1459869"/>
                      <a:gd name="connsiteX91" fmla="*/ 373955 w 1096537"/>
                      <a:gd name="connsiteY91" fmla="*/ 361739 h 1459869"/>
                      <a:gd name="connsiteX92" fmla="*/ 357947 w 1096537"/>
                      <a:gd name="connsiteY92" fmla="*/ 520634 h 1459869"/>
                      <a:gd name="connsiteX93" fmla="*/ 357628 w 1096537"/>
                      <a:gd name="connsiteY93" fmla="*/ 552951 h 1459869"/>
                      <a:gd name="connsiteX94" fmla="*/ 357468 w 1096537"/>
                      <a:gd name="connsiteY94" fmla="*/ 561845 h 1459869"/>
                      <a:gd name="connsiteX95" fmla="*/ 349500 w 1096537"/>
                      <a:gd name="connsiteY95" fmla="*/ 568638 h 1459869"/>
                      <a:gd name="connsiteX96" fmla="*/ 332000 w 1096537"/>
                      <a:gd name="connsiteY96" fmla="*/ 572017 h 1459869"/>
                      <a:gd name="connsiteX97" fmla="*/ 264876 w 1096537"/>
                      <a:gd name="connsiteY97" fmla="*/ 578011 h 1459869"/>
                      <a:gd name="connsiteX98" fmla="*/ 144699 w 1096537"/>
                      <a:gd name="connsiteY98" fmla="*/ 640172 h 1459869"/>
                      <a:gd name="connsiteX99" fmla="*/ 62992 w 1096537"/>
                      <a:gd name="connsiteY99" fmla="*/ 863505 h 1459869"/>
                      <a:gd name="connsiteX100" fmla="*/ 126326 w 1096537"/>
                      <a:gd name="connsiteY100" fmla="*/ 1081272 h 1459869"/>
                      <a:gd name="connsiteX101" fmla="*/ 227704 w 1096537"/>
                      <a:gd name="connsiteY101" fmla="*/ 1205967 h 1459869"/>
                      <a:gd name="connsiteX102" fmla="*/ 304966 w 1096537"/>
                      <a:gd name="connsiteY102" fmla="*/ 1269498 h 1459869"/>
                      <a:gd name="connsiteX103" fmla="*/ 624856 w 1096537"/>
                      <a:gd name="connsiteY103" fmla="*/ 1414272 h 1459869"/>
                      <a:gd name="connsiteX104" fmla="*/ 945318 w 1096537"/>
                      <a:gd name="connsiteY104" fmla="*/ 1384624 h 1459869"/>
                      <a:gd name="connsiteX105" fmla="*/ 1053311 w 1096537"/>
                      <a:gd name="connsiteY105" fmla="*/ 1162837 h 1459869"/>
                      <a:gd name="connsiteX106" fmla="*/ 1024338 w 1096537"/>
                      <a:gd name="connsiteY106" fmla="*/ 804298 h 1459869"/>
                      <a:gd name="connsiteX107" fmla="*/ 877572 w 1096537"/>
                      <a:gd name="connsiteY107" fmla="*/ 531485 h 1459869"/>
                      <a:gd name="connsiteX108" fmla="*/ 795268 w 1096537"/>
                      <a:gd name="connsiteY108" fmla="*/ 473406 h 1459869"/>
                      <a:gd name="connsiteX109" fmla="*/ 829203 w 1096537"/>
                      <a:gd name="connsiteY109" fmla="*/ 442867 h 1459869"/>
                      <a:gd name="connsiteX110" fmla="*/ 902720 w 1096537"/>
                      <a:gd name="connsiteY110" fmla="*/ 506425 h 1459869"/>
                      <a:gd name="connsiteX111" fmla="*/ 1058328 w 1096537"/>
                      <a:gd name="connsiteY111" fmla="*/ 793804 h 1459869"/>
                      <a:gd name="connsiteX112" fmla="*/ 1088617 w 1096537"/>
                      <a:gd name="connsiteY112" fmla="*/ 1167354 h 1459869"/>
                      <a:gd name="connsiteX113" fmla="*/ 965397 w 1096537"/>
                      <a:gd name="connsiteY113" fmla="*/ 1413952 h 1459869"/>
                      <a:gd name="connsiteX114" fmla="*/ 738578 w 1096537"/>
                      <a:gd name="connsiteY114" fmla="*/ 1459857 h 1459869"/>
                      <a:gd name="connsiteX115" fmla="*/ 618063 w 1096537"/>
                      <a:gd name="connsiteY115" fmla="*/ 1449186 h 1459869"/>
                      <a:gd name="connsiteX116" fmla="*/ 283534 w 1096537"/>
                      <a:gd name="connsiteY116" fmla="*/ 1297882 h 1459869"/>
                      <a:gd name="connsiteX117" fmla="*/ 203053 w 1096537"/>
                      <a:gd name="connsiteY117" fmla="*/ 1231561 h 1459869"/>
                      <a:gd name="connsiteX118" fmla="*/ 173814 w 1096537"/>
                      <a:gd name="connsiteY118" fmla="*/ 1199261 h 1459869"/>
                      <a:gd name="connsiteX119" fmla="*/ 97675 w 1096537"/>
                      <a:gd name="connsiteY119" fmla="*/ 1102241 h 1459869"/>
                      <a:gd name="connsiteX120" fmla="*/ 27740 w 1096537"/>
                      <a:gd name="connsiteY120" fmla="*/ 862118 h 1459869"/>
                      <a:gd name="connsiteX121" fmla="*/ 89426 w 1096537"/>
                      <a:gd name="connsiteY121" fmla="*/ 654650 h 1459869"/>
                      <a:gd name="connsiteX122" fmla="*/ 108515 w 1096537"/>
                      <a:gd name="connsiteY122" fmla="*/ 629554 h 1459869"/>
                      <a:gd name="connsiteX123" fmla="*/ 98711 w 1096537"/>
                      <a:gd name="connsiteY123" fmla="*/ 599582 h 1459869"/>
                      <a:gd name="connsiteX124" fmla="*/ 91038 w 1096537"/>
                      <a:gd name="connsiteY124" fmla="*/ 571987 h 1459869"/>
                      <a:gd name="connsiteX125" fmla="*/ 89776 w 1096537"/>
                      <a:gd name="connsiteY125" fmla="*/ 568253 h 1459869"/>
                      <a:gd name="connsiteX126" fmla="*/ 46362 w 1096537"/>
                      <a:gd name="connsiteY126" fmla="*/ 480072 h 1459869"/>
                      <a:gd name="connsiteX127" fmla="*/ 20181 w 1096537"/>
                      <a:gd name="connsiteY127" fmla="*/ 439272 h 1459869"/>
                      <a:gd name="connsiteX128" fmla="*/ 265 w 1096537"/>
                      <a:gd name="connsiteY128" fmla="*/ 379573 h 1459869"/>
                      <a:gd name="connsiteX129" fmla="*/ 86699 w 1096537"/>
                      <a:gd name="connsiteY129" fmla="*/ 306147 h 1459869"/>
                      <a:gd name="connsiteX130" fmla="*/ 126824 w 1096537"/>
                      <a:gd name="connsiteY130" fmla="*/ 321122 h 1459869"/>
                      <a:gd name="connsiteX131" fmla="*/ 150495 w 1096537"/>
                      <a:gd name="connsiteY131" fmla="*/ 346289 h 1459869"/>
                      <a:gd name="connsiteX132" fmla="*/ 150816 w 1096537"/>
                      <a:gd name="connsiteY132" fmla="*/ 346289 h 1459869"/>
                      <a:gd name="connsiteX133" fmla="*/ 169313 w 1096537"/>
                      <a:gd name="connsiteY133" fmla="*/ 280944 h 1459869"/>
                      <a:gd name="connsiteX134" fmla="*/ 254098 w 1096537"/>
                      <a:gd name="connsiteY134" fmla="*/ 245711 h 1459869"/>
                      <a:gd name="connsiteX135" fmla="*/ 261173 w 1096537"/>
                      <a:gd name="connsiteY135" fmla="*/ 247655 h 1459869"/>
                      <a:gd name="connsiteX136" fmla="*/ 312789 w 1096537"/>
                      <a:gd name="connsiteY136" fmla="*/ 348868 h 1459869"/>
                      <a:gd name="connsiteX137" fmla="*/ 305141 w 1096537"/>
                      <a:gd name="connsiteY137" fmla="*/ 396675 h 1459869"/>
                      <a:gd name="connsiteX138" fmla="*/ 300873 w 1096537"/>
                      <a:gd name="connsiteY138" fmla="*/ 498250 h 1459869"/>
                      <a:gd name="connsiteX139" fmla="*/ 301087 w 1096537"/>
                      <a:gd name="connsiteY139" fmla="*/ 507657 h 1459869"/>
                      <a:gd name="connsiteX140" fmla="*/ 302527 w 1096537"/>
                      <a:gd name="connsiteY140" fmla="*/ 532557 h 1459869"/>
                      <a:gd name="connsiteX141" fmla="*/ 304017 w 1096537"/>
                      <a:gd name="connsiteY141" fmla="*/ 538061 h 1459869"/>
                      <a:gd name="connsiteX142" fmla="*/ 322537 w 1096537"/>
                      <a:gd name="connsiteY142" fmla="*/ 536803 h 1459869"/>
                      <a:gd name="connsiteX143" fmla="*/ 322662 w 1096537"/>
                      <a:gd name="connsiteY143" fmla="*/ 520457 h 1459869"/>
                      <a:gd name="connsiteX144" fmla="*/ 339861 w 1096537"/>
                      <a:gd name="connsiteY144" fmla="*/ 352419 h 1459869"/>
                      <a:gd name="connsiteX145" fmla="*/ 420446 w 1096537"/>
                      <a:gd name="connsiteY145" fmla="*/ 202576 h 1459869"/>
                      <a:gd name="connsiteX146" fmla="*/ 413776 w 1096537"/>
                      <a:gd name="connsiteY146" fmla="*/ 174882 h 1459869"/>
                      <a:gd name="connsiteX147" fmla="*/ 403105 w 1096537"/>
                      <a:gd name="connsiteY147" fmla="*/ 85955 h 1459869"/>
                      <a:gd name="connsiteX148" fmla="*/ 421464 w 1096537"/>
                      <a:gd name="connsiteY148" fmla="*/ 54497 h 1459869"/>
                      <a:gd name="connsiteX149" fmla="*/ 442583 w 1096537"/>
                      <a:gd name="connsiteY149" fmla="*/ 41652 h 1459869"/>
                      <a:gd name="connsiteX0" fmla="*/ 793390 w 1096537"/>
                      <a:gd name="connsiteY0" fmla="*/ 609213 h 1459869"/>
                      <a:gd name="connsiteX1" fmla="*/ 806350 w 1096537"/>
                      <a:gd name="connsiteY1" fmla="*/ 613377 h 1459869"/>
                      <a:gd name="connsiteX2" fmla="*/ 808404 w 1096537"/>
                      <a:gd name="connsiteY2" fmla="*/ 638446 h 1459869"/>
                      <a:gd name="connsiteX3" fmla="*/ 757519 w 1096537"/>
                      <a:gd name="connsiteY3" fmla="*/ 776746 h 1459869"/>
                      <a:gd name="connsiteX4" fmla="*/ 778862 w 1096537"/>
                      <a:gd name="connsiteY4" fmla="*/ 853902 h 1459869"/>
                      <a:gd name="connsiteX5" fmla="*/ 849756 w 1096537"/>
                      <a:gd name="connsiteY5" fmla="*/ 837894 h 1459869"/>
                      <a:gd name="connsiteX6" fmla="*/ 918443 w 1096537"/>
                      <a:gd name="connsiteY6" fmla="*/ 857458 h 1459869"/>
                      <a:gd name="connsiteX7" fmla="*/ 924517 w 1096537"/>
                      <a:gd name="connsiteY7" fmla="*/ 881869 h 1459869"/>
                      <a:gd name="connsiteX8" fmla="*/ 900107 w 1096537"/>
                      <a:gd name="connsiteY8" fmla="*/ 887942 h 1459869"/>
                      <a:gd name="connsiteX9" fmla="*/ 845237 w 1096537"/>
                      <a:gd name="connsiteY9" fmla="*/ 873217 h 1459869"/>
                      <a:gd name="connsiteX10" fmla="*/ 798016 w 1096537"/>
                      <a:gd name="connsiteY10" fmla="*/ 884635 h 1459869"/>
                      <a:gd name="connsiteX11" fmla="*/ 823344 w 1096537"/>
                      <a:gd name="connsiteY11" fmla="*/ 917360 h 1459869"/>
                      <a:gd name="connsiteX12" fmla="*/ 885593 w 1096537"/>
                      <a:gd name="connsiteY12" fmla="*/ 989498 h 1459869"/>
                      <a:gd name="connsiteX13" fmla="*/ 858702 w 1096537"/>
                      <a:gd name="connsiteY13" fmla="*/ 1012887 h 1459869"/>
                      <a:gd name="connsiteX14" fmla="*/ 837359 w 1096537"/>
                      <a:gd name="connsiteY14" fmla="*/ 988449 h 1459869"/>
                      <a:gd name="connsiteX15" fmla="*/ 794105 w 1096537"/>
                      <a:gd name="connsiteY15" fmla="*/ 937706 h 1459869"/>
                      <a:gd name="connsiteX16" fmla="*/ 721948 w 1096537"/>
                      <a:gd name="connsiteY16" fmla="*/ 777032 h 1459869"/>
                      <a:gd name="connsiteX17" fmla="*/ 781280 w 1096537"/>
                      <a:gd name="connsiteY17" fmla="*/ 615431 h 1459869"/>
                      <a:gd name="connsiteX18" fmla="*/ 793390 w 1096537"/>
                      <a:gd name="connsiteY18" fmla="*/ 609213 h 1459869"/>
                      <a:gd name="connsiteX19" fmla="*/ 70853 w 1096537"/>
                      <a:gd name="connsiteY19" fmla="*/ 342625 h 1459869"/>
                      <a:gd name="connsiteX20" fmla="*/ 49895 w 1096537"/>
                      <a:gd name="connsiteY20" fmla="*/ 353334 h 1459869"/>
                      <a:gd name="connsiteX21" fmla="*/ 47055 w 1096537"/>
                      <a:gd name="connsiteY21" fmla="*/ 416150 h 1459869"/>
                      <a:gd name="connsiteX22" fmla="*/ 48265 w 1096537"/>
                      <a:gd name="connsiteY22" fmla="*/ 417609 h 1459869"/>
                      <a:gd name="connsiteX23" fmla="*/ 76597 w 1096537"/>
                      <a:gd name="connsiteY23" fmla="*/ 461558 h 1459869"/>
                      <a:gd name="connsiteX24" fmla="*/ 124031 w 1096537"/>
                      <a:gd name="connsiteY24" fmla="*/ 558577 h 1459869"/>
                      <a:gd name="connsiteX25" fmla="*/ 126699 w 1096537"/>
                      <a:gd name="connsiteY25" fmla="*/ 566723 h 1459869"/>
                      <a:gd name="connsiteX26" fmla="*/ 131379 w 1096537"/>
                      <a:gd name="connsiteY26" fmla="*/ 584431 h 1459869"/>
                      <a:gd name="connsiteX27" fmla="*/ 136696 w 1096537"/>
                      <a:gd name="connsiteY27" fmla="*/ 601470 h 1459869"/>
                      <a:gd name="connsiteX28" fmla="*/ 178777 w 1096537"/>
                      <a:gd name="connsiteY28" fmla="*/ 566308 h 1459869"/>
                      <a:gd name="connsiteX29" fmla="*/ 260163 w 1096537"/>
                      <a:gd name="connsiteY29" fmla="*/ 542884 h 1459869"/>
                      <a:gd name="connsiteX30" fmla="*/ 268250 w 1096537"/>
                      <a:gd name="connsiteY30" fmla="*/ 541936 h 1459869"/>
                      <a:gd name="connsiteX31" fmla="*/ 267721 w 1096537"/>
                      <a:gd name="connsiteY31" fmla="*/ 539902 h 1459869"/>
                      <a:gd name="connsiteX32" fmla="*/ 265533 w 1096537"/>
                      <a:gd name="connsiteY32" fmla="*/ 508101 h 1459869"/>
                      <a:gd name="connsiteX33" fmla="*/ 265337 w 1096537"/>
                      <a:gd name="connsiteY33" fmla="*/ 500063 h 1459869"/>
                      <a:gd name="connsiteX34" fmla="*/ 269926 w 1096537"/>
                      <a:gd name="connsiteY34" fmla="*/ 391749 h 1459869"/>
                      <a:gd name="connsiteX35" fmla="*/ 276792 w 1096537"/>
                      <a:gd name="connsiteY35" fmla="*/ 347551 h 1459869"/>
                      <a:gd name="connsiteX36" fmla="*/ 278783 w 1096537"/>
                      <a:gd name="connsiteY36" fmla="*/ 338374 h 1459869"/>
                      <a:gd name="connsiteX37" fmla="*/ 258383 w 1096537"/>
                      <a:gd name="connsiteY37" fmla="*/ 284690 h 1459869"/>
                      <a:gd name="connsiteX38" fmla="*/ 197948 w 1096537"/>
                      <a:gd name="connsiteY38" fmla="*/ 302055 h 1459869"/>
                      <a:gd name="connsiteX39" fmla="*/ 181816 w 1096537"/>
                      <a:gd name="connsiteY39" fmla="*/ 379513 h 1459869"/>
                      <a:gd name="connsiteX40" fmla="*/ 179592 w 1096537"/>
                      <a:gd name="connsiteY40" fmla="*/ 398329 h 1459869"/>
                      <a:gd name="connsiteX41" fmla="*/ 171291 w 1096537"/>
                      <a:gd name="connsiteY41" fmla="*/ 411606 h 1459869"/>
                      <a:gd name="connsiteX42" fmla="*/ 146796 w 1096537"/>
                      <a:gd name="connsiteY42" fmla="*/ 405888 h 1459869"/>
                      <a:gd name="connsiteX43" fmla="*/ 104271 w 1096537"/>
                      <a:gd name="connsiteY43" fmla="*/ 348974 h 1459869"/>
                      <a:gd name="connsiteX44" fmla="*/ 80012 w 1096537"/>
                      <a:gd name="connsiteY44" fmla="*/ 341683 h 1459869"/>
                      <a:gd name="connsiteX45" fmla="*/ 70853 w 1096537"/>
                      <a:gd name="connsiteY45" fmla="*/ 342625 h 1459869"/>
                      <a:gd name="connsiteX46" fmla="*/ 442583 w 1096537"/>
                      <a:gd name="connsiteY46" fmla="*/ 41652 h 1459869"/>
                      <a:gd name="connsiteX47" fmla="*/ 509428 w 1096537"/>
                      <a:gd name="connsiteY47" fmla="*/ 57996 h 1459869"/>
                      <a:gd name="connsiteX48" fmla="*/ 547477 w 1096537"/>
                      <a:gd name="connsiteY48" fmla="*/ 4966 h 1459869"/>
                      <a:gd name="connsiteX49" fmla="*/ 629552 w 1096537"/>
                      <a:gd name="connsiteY49" fmla="*/ 38237 h 1459869"/>
                      <a:gd name="connsiteX50" fmla="*/ 640082 w 1096537"/>
                      <a:gd name="connsiteY50" fmla="*/ 22496 h 1459869"/>
                      <a:gd name="connsiteX51" fmla="*/ 715211 w 1096537"/>
                      <a:gd name="connsiteY51" fmla="*/ 9149 h 1459869"/>
                      <a:gd name="connsiteX52" fmla="*/ 741352 w 1096537"/>
                      <a:gd name="connsiteY52" fmla="*/ 93213 h 1459869"/>
                      <a:gd name="connsiteX53" fmla="*/ 725647 w 1096537"/>
                      <a:gd name="connsiteY53" fmla="*/ 141481 h 1459869"/>
                      <a:gd name="connsiteX54" fmla="*/ 721841 w 1096537"/>
                      <a:gd name="connsiteY54" fmla="*/ 155052 h 1459869"/>
                      <a:gd name="connsiteX55" fmla="*/ 776107 w 1096537"/>
                      <a:gd name="connsiteY55" fmla="*/ 208982 h 1459869"/>
                      <a:gd name="connsiteX56" fmla="*/ 746499 w 1096537"/>
                      <a:gd name="connsiteY56" fmla="*/ 226613 h 1459869"/>
                      <a:gd name="connsiteX57" fmla="*/ 691607 w 1096537"/>
                      <a:gd name="connsiteY57" fmla="*/ 176894 h 1459869"/>
                      <a:gd name="connsiteX58" fmla="*/ 681522 w 1096537"/>
                      <a:gd name="connsiteY58" fmla="*/ 169973 h 1459869"/>
                      <a:gd name="connsiteX59" fmla="*/ 684367 w 1096537"/>
                      <a:gd name="connsiteY59" fmla="*/ 158075 h 1459869"/>
                      <a:gd name="connsiteX60" fmla="*/ 691588 w 1096537"/>
                      <a:gd name="connsiteY60" fmla="*/ 131166 h 1459869"/>
                      <a:gd name="connsiteX61" fmla="*/ 708769 w 1096537"/>
                      <a:gd name="connsiteY61" fmla="*/ 78823 h 1459869"/>
                      <a:gd name="connsiteX62" fmla="*/ 709622 w 1096537"/>
                      <a:gd name="connsiteY62" fmla="*/ 77044 h 1459869"/>
                      <a:gd name="connsiteX63" fmla="*/ 704123 w 1096537"/>
                      <a:gd name="connsiteY63" fmla="*/ 44502 h 1459869"/>
                      <a:gd name="connsiteX64" fmla="*/ 666440 w 1096537"/>
                      <a:gd name="connsiteY64" fmla="*/ 46346 h 1459869"/>
                      <a:gd name="connsiteX65" fmla="*/ 640491 w 1096537"/>
                      <a:gd name="connsiteY65" fmla="*/ 115799 h 1459869"/>
                      <a:gd name="connsiteX66" fmla="*/ 636400 w 1096537"/>
                      <a:gd name="connsiteY66" fmla="*/ 131131 h 1459869"/>
                      <a:gd name="connsiteX67" fmla="*/ 631313 w 1096537"/>
                      <a:gd name="connsiteY67" fmla="*/ 151051 h 1459869"/>
                      <a:gd name="connsiteX68" fmla="*/ 597004 w 1096537"/>
                      <a:gd name="connsiteY68" fmla="*/ 148472 h 1459869"/>
                      <a:gd name="connsiteX69" fmla="*/ 595990 w 1096537"/>
                      <a:gd name="connsiteY69" fmla="*/ 129460 h 1459869"/>
                      <a:gd name="connsiteX70" fmla="*/ 595901 w 1096537"/>
                      <a:gd name="connsiteY70" fmla="*/ 124390 h 1459869"/>
                      <a:gd name="connsiteX71" fmla="*/ 597680 w 1096537"/>
                      <a:gd name="connsiteY71" fmla="*/ 69254 h 1459869"/>
                      <a:gd name="connsiteX72" fmla="*/ 597999 w 1096537"/>
                      <a:gd name="connsiteY72" fmla="*/ 67370 h 1459869"/>
                      <a:gd name="connsiteX73" fmla="*/ 583498 w 1096537"/>
                      <a:gd name="connsiteY73" fmla="*/ 37587 h 1459869"/>
                      <a:gd name="connsiteX74" fmla="*/ 547898 w 1096537"/>
                      <a:gd name="connsiteY74" fmla="*/ 50081 h 1459869"/>
                      <a:gd name="connsiteX75" fmla="*/ 542563 w 1096537"/>
                      <a:gd name="connsiteY75" fmla="*/ 123998 h 1459869"/>
                      <a:gd name="connsiteX76" fmla="*/ 542972 w 1096537"/>
                      <a:gd name="connsiteY76" fmla="*/ 146853 h 1459869"/>
                      <a:gd name="connsiteX77" fmla="*/ 543435 w 1096537"/>
                      <a:gd name="connsiteY77" fmla="*/ 159108 h 1459869"/>
                      <a:gd name="connsiteX78" fmla="*/ 529206 w 1096537"/>
                      <a:gd name="connsiteY78" fmla="*/ 165119 h 1459869"/>
                      <a:gd name="connsiteX79" fmla="*/ 525186 w 1096537"/>
                      <a:gd name="connsiteY79" fmla="*/ 166809 h 1459869"/>
                      <a:gd name="connsiteX80" fmla="*/ 504893 w 1096537"/>
                      <a:gd name="connsiteY80" fmla="*/ 176324 h 1459869"/>
                      <a:gd name="connsiteX81" fmla="*/ 500251 w 1096537"/>
                      <a:gd name="connsiteY81" fmla="*/ 154395 h 1459869"/>
                      <a:gd name="connsiteX82" fmla="*/ 490487 w 1096537"/>
                      <a:gd name="connsiteY82" fmla="*/ 102140 h 1459869"/>
                      <a:gd name="connsiteX83" fmla="*/ 490362 w 1096537"/>
                      <a:gd name="connsiteY83" fmla="*/ 100131 h 1459869"/>
                      <a:gd name="connsiteX84" fmla="*/ 469727 w 1096537"/>
                      <a:gd name="connsiteY84" fmla="*/ 74107 h 1459869"/>
                      <a:gd name="connsiteX85" fmla="*/ 437699 w 1096537"/>
                      <a:gd name="connsiteY85" fmla="*/ 94047 h 1459869"/>
                      <a:gd name="connsiteX86" fmla="*/ 448371 w 1096537"/>
                      <a:gd name="connsiteY86" fmla="*/ 167395 h 1459869"/>
                      <a:gd name="connsiteX87" fmla="*/ 457157 w 1096537"/>
                      <a:gd name="connsiteY87" fmla="*/ 202557 h 1459869"/>
                      <a:gd name="connsiteX88" fmla="*/ 459931 w 1096537"/>
                      <a:gd name="connsiteY88" fmla="*/ 212358 h 1459869"/>
                      <a:gd name="connsiteX89" fmla="*/ 452817 w 1096537"/>
                      <a:gd name="connsiteY89" fmla="*/ 219721 h 1459869"/>
                      <a:gd name="connsiteX90" fmla="*/ 373955 w 1096537"/>
                      <a:gd name="connsiteY90" fmla="*/ 361739 h 1459869"/>
                      <a:gd name="connsiteX91" fmla="*/ 357947 w 1096537"/>
                      <a:gd name="connsiteY91" fmla="*/ 520634 h 1459869"/>
                      <a:gd name="connsiteX92" fmla="*/ 357628 w 1096537"/>
                      <a:gd name="connsiteY92" fmla="*/ 552951 h 1459869"/>
                      <a:gd name="connsiteX93" fmla="*/ 357468 w 1096537"/>
                      <a:gd name="connsiteY93" fmla="*/ 561845 h 1459869"/>
                      <a:gd name="connsiteX94" fmla="*/ 349500 w 1096537"/>
                      <a:gd name="connsiteY94" fmla="*/ 568638 h 1459869"/>
                      <a:gd name="connsiteX95" fmla="*/ 332000 w 1096537"/>
                      <a:gd name="connsiteY95" fmla="*/ 572017 h 1459869"/>
                      <a:gd name="connsiteX96" fmla="*/ 264876 w 1096537"/>
                      <a:gd name="connsiteY96" fmla="*/ 578011 h 1459869"/>
                      <a:gd name="connsiteX97" fmla="*/ 144699 w 1096537"/>
                      <a:gd name="connsiteY97" fmla="*/ 640172 h 1459869"/>
                      <a:gd name="connsiteX98" fmla="*/ 62992 w 1096537"/>
                      <a:gd name="connsiteY98" fmla="*/ 863505 h 1459869"/>
                      <a:gd name="connsiteX99" fmla="*/ 126326 w 1096537"/>
                      <a:gd name="connsiteY99" fmla="*/ 1081272 h 1459869"/>
                      <a:gd name="connsiteX100" fmla="*/ 227704 w 1096537"/>
                      <a:gd name="connsiteY100" fmla="*/ 1205967 h 1459869"/>
                      <a:gd name="connsiteX101" fmla="*/ 304966 w 1096537"/>
                      <a:gd name="connsiteY101" fmla="*/ 1269498 h 1459869"/>
                      <a:gd name="connsiteX102" fmla="*/ 624856 w 1096537"/>
                      <a:gd name="connsiteY102" fmla="*/ 1414272 h 1459869"/>
                      <a:gd name="connsiteX103" fmla="*/ 945318 w 1096537"/>
                      <a:gd name="connsiteY103" fmla="*/ 1384624 h 1459869"/>
                      <a:gd name="connsiteX104" fmla="*/ 1053311 w 1096537"/>
                      <a:gd name="connsiteY104" fmla="*/ 1162837 h 1459869"/>
                      <a:gd name="connsiteX105" fmla="*/ 1024338 w 1096537"/>
                      <a:gd name="connsiteY105" fmla="*/ 804298 h 1459869"/>
                      <a:gd name="connsiteX106" fmla="*/ 877572 w 1096537"/>
                      <a:gd name="connsiteY106" fmla="*/ 531485 h 1459869"/>
                      <a:gd name="connsiteX107" fmla="*/ 795268 w 1096537"/>
                      <a:gd name="connsiteY107" fmla="*/ 473406 h 1459869"/>
                      <a:gd name="connsiteX108" fmla="*/ 829203 w 1096537"/>
                      <a:gd name="connsiteY108" fmla="*/ 442867 h 1459869"/>
                      <a:gd name="connsiteX109" fmla="*/ 902720 w 1096537"/>
                      <a:gd name="connsiteY109" fmla="*/ 506425 h 1459869"/>
                      <a:gd name="connsiteX110" fmla="*/ 1058328 w 1096537"/>
                      <a:gd name="connsiteY110" fmla="*/ 793804 h 1459869"/>
                      <a:gd name="connsiteX111" fmla="*/ 1088617 w 1096537"/>
                      <a:gd name="connsiteY111" fmla="*/ 1167354 h 1459869"/>
                      <a:gd name="connsiteX112" fmla="*/ 965397 w 1096537"/>
                      <a:gd name="connsiteY112" fmla="*/ 1413952 h 1459869"/>
                      <a:gd name="connsiteX113" fmla="*/ 738578 w 1096537"/>
                      <a:gd name="connsiteY113" fmla="*/ 1459857 h 1459869"/>
                      <a:gd name="connsiteX114" fmla="*/ 618063 w 1096537"/>
                      <a:gd name="connsiteY114" fmla="*/ 1449186 h 1459869"/>
                      <a:gd name="connsiteX115" fmla="*/ 283534 w 1096537"/>
                      <a:gd name="connsiteY115" fmla="*/ 1297882 h 1459869"/>
                      <a:gd name="connsiteX116" fmla="*/ 203053 w 1096537"/>
                      <a:gd name="connsiteY116" fmla="*/ 1231561 h 1459869"/>
                      <a:gd name="connsiteX117" fmla="*/ 173814 w 1096537"/>
                      <a:gd name="connsiteY117" fmla="*/ 1199261 h 1459869"/>
                      <a:gd name="connsiteX118" fmla="*/ 97675 w 1096537"/>
                      <a:gd name="connsiteY118" fmla="*/ 1102241 h 1459869"/>
                      <a:gd name="connsiteX119" fmla="*/ 27740 w 1096537"/>
                      <a:gd name="connsiteY119" fmla="*/ 862118 h 1459869"/>
                      <a:gd name="connsiteX120" fmla="*/ 89426 w 1096537"/>
                      <a:gd name="connsiteY120" fmla="*/ 654650 h 1459869"/>
                      <a:gd name="connsiteX121" fmla="*/ 108515 w 1096537"/>
                      <a:gd name="connsiteY121" fmla="*/ 629554 h 1459869"/>
                      <a:gd name="connsiteX122" fmla="*/ 98711 w 1096537"/>
                      <a:gd name="connsiteY122" fmla="*/ 599582 h 1459869"/>
                      <a:gd name="connsiteX123" fmla="*/ 91038 w 1096537"/>
                      <a:gd name="connsiteY123" fmla="*/ 571987 h 1459869"/>
                      <a:gd name="connsiteX124" fmla="*/ 89776 w 1096537"/>
                      <a:gd name="connsiteY124" fmla="*/ 568253 h 1459869"/>
                      <a:gd name="connsiteX125" fmla="*/ 46362 w 1096537"/>
                      <a:gd name="connsiteY125" fmla="*/ 480072 h 1459869"/>
                      <a:gd name="connsiteX126" fmla="*/ 20181 w 1096537"/>
                      <a:gd name="connsiteY126" fmla="*/ 439272 h 1459869"/>
                      <a:gd name="connsiteX127" fmla="*/ 265 w 1096537"/>
                      <a:gd name="connsiteY127" fmla="*/ 379573 h 1459869"/>
                      <a:gd name="connsiteX128" fmla="*/ 86699 w 1096537"/>
                      <a:gd name="connsiteY128" fmla="*/ 306147 h 1459869"/>
                      <a:gd name="connsiteX129" fmla="*/ 126824 w 1096537"/>
                      <a:gd name="connsiteY129" fmla="*/ 321122 h 1459869"/>
                      <a:gd name="connsiteX130" fmla="*/ 150495 w 1096537"/>
                      <a:gd name="connsiteY130" fmla="*/ 346289 h 1459869"/>
                      <a:gd name="connsiteX131" fmla="*/ 150816 w 1096537"/>
                      <a:gd name="connsiteY131" fmla="*/ 346289 h 1459869"/>
                      <a:gd name="connsiteX132" fmla="*/ 169313 w 1096537"/>
                      <a:gd name="connsiteY132" fmla="*/ 280944 h 1459869"/>
                      <a:gd name="connsiteX133" fmla="*/ 254098 w 1096537"/>
                      <a:gd name="connsiteY133" fmla="*/ 245711 h 1459869"/>
                      <a:gd name="connsiteX134" fmla="*/ 261173 w 1096537"/>
                      <a:gd name="connsiteY134" fmla="*/ 247655 h 1459869"/>
                      <a:gd name="connsiteX135" fmla="*/ 312789 w 1096537"/>
                      <a:gd name="connsiteY135" fmla="*/ 348868 h 1459869"/>
                      <a:gd name="connsiteX136" fmla="*/ 305141 w 1096537"/>
                      <a:gd name="connsiteY136" fmla="*/ 396675 h 1459869"/>
                      <a:gd name="connsiteX137" fmla="*/ 300873 w 1096537"/>
                      <a:gd name="connsiteY137" fmla="*/ 498250 h 1459869"/>
                      <a:gd name="connsiteX138" fmla="*/ 301087 w 1096537"/>
                      <a:gd name="connsiteY138" fmla="*/ 507657 h 1459869"/>
                      <a:gd name="connsiteX139" fmla="*/ 302527 w 1096537"/>
                      <a:gd name="connsiteY139" fmla="*/ 532557 h 1459869"/>
                      <a:gd name="connsiteX140" fmla="*/ 304017 w 1096537"/>
                      <a:gd name="connsiteY140" fmla="*/ 538061 h 1459869"/>
                      <a:gd name="connsiteX141" fmla="*/ 322537 w 1096537"/>
                      <a:gd name="connsiteY141" fmla="*/ 536803 h 1459869"/>
                      <a:gd name="connsiteX142" fmla="*/ 322662 w 1096537"/>
                      <a:gd name="connsiteY142" fmla="*/ 520457 h 1459869"/>
                      <a:gd name="connsiteX143" fmla="*/ 339861 w 1096537"/>
                      <a:gd name="connsiteY143" fmla="*/ 352419 h 1459869"/>
                      <a:gd name="connsiteX144" fmla="*/ 420446 w 1096537"/>
                      <a:gd name="connsiteY144" fmla="*/ 202576 h 1459869"/>
                      <a:gd name="connsiteX145" fmla="*/ 413776 w 1096537"/>
                      <a:gd name="connsiteY145" fmla="*/ 174882 h 1459869"/>
                      <a:gd name="connsiteX146" fmla="*/ 403105 w 1096537"/>
                      <a:gd name="connsiteY146" fmla="*/ 85955 h 1459869"/>
                      <a:gd name="connsiteX147" fmla="*/ 421464 w 1096537"/>
                      <a:gd name="connsiteY147" fmla="*/ 54497 h 1459869"/>
                      <a:gd name="connsiteX148" fmla="*/ 442583 w 1096537"/>
                      <a:gd name="connsiteY148" fmla="*/ 41652 h 1459869"/>
                      <a:gd name="connsiteX0" fmla="*/ 793390 w 1096537"/>
                      <a:gd name="connsiteY0" fmla="*/ 609213 h 1459869"/>
                      <a:gd name="connsiteX1" fmla="*/ 806350 w 1096537"/>
                      <a:gd name="connsiteY1" fmla="*/ 613377 h 1459869"/>
                      <a:gd name="connsiteX2" fmla="*/ 808404 w 1096537"/>
                      <a:gd name="connsiteY2" fmla="*/ 638446 h 1459869"/>
                      <a:gd name="connsiteX3" fmla="*/ 757519 w 1096537"/>
                      <a:gd name="connsiteY3" fmla="*/ 776746 h 1459869"/>
                      <a:gd name="connsiteX4" fmla="*/ 778862 w 1096537"/>
                      <a:gd name="connsiteY4" fmla="*/ 853902 h 1459869"/>
                      <a:gd name="connsiteX5" fmla="*/ 849756 w 1096537"/>
                      <a:gd name="connsiteY5" fmla="*/ 837894 h 1459869"/>
                      <a:gd name="connsiteX6" fmla="*/ 918443 w 1096537"/>
                      <a:gd name="connsiteY6" fmla="*/ 857458 h 1459869"/>
                      <a:gd name="connsiteX7" fmla="*/ 924517 w 1096537"/>
                      <a:gd name="connsiteY7" fmla="*/ 881869 h 1459869"/>
                      <a:gd name="connsiteX8" fmla="*/ 900107 w 1096537"/>
                      <a:gd name="connsiteY8" fmla="*/ 887942 h 1459869"/>
                      <a:gd name="connsiteX9" fmla="*/ 845237 w 1096537"/>
                      <a:gd name="connsiteY9" fmla="*/ 873217 h 1459869"/>
                      <a:gd name="connsiteX10" fmla="*/ 798016 w 1096537"/>
                      <a:gd name="connsiteY10" fmla="*/ 884635 h 1459869"/>
                      <a:gd name="connsiteX11" fmla="*/ 823344 w 1096537"/>
                      <a:gd name="connsiteY11" fmla="*/ 917360 h 1459869"/>
                      <a:gd name="connsiteX12" fmla="*/ 858702 w 1096537"/>
                      <a:gd name="connsiteY12" fmla="*/ 1012887 h 1459869"/>
                      <a:gd name="connsiteX13" fmla="*/ 837359 w 1096537"/>
                      <a:gd name="connsiteY13" fmla="*/ 988449 h 1459869"/>
                      <a:gd name="connsiteX14" fmla="*/ 794105 w 1096537"/>
                      <a:gd name="connsiteY14" fmla="*/ 937706 h 1459869"/>
                      <a:gd name="connsiteX15" fmla="*/ 721948 w 1096537"/>
                      <a:gd name="connsiteY15" fmla="*/ 777032 h 1459869"/>
                      <a:gd name="connsiteX16" fmla="*/ 781280 w 1096537"/>
                      <a:gd name="connsiteY16" fmla="*/ 615431 h 1459869"/>
                      <a:gd name="connsiteX17" fmla="*/ 793390 w 1096537"/>
                      <a:gd name="connsiteY17" fmla="*/ 609213 h 1459869"/>
                      <a:gd name="connsiteX18" fmla="*/ 70853 w 1096537"/>
                      <a:gd name="connsiteY18" fmla="*/ 342625 h 1459869"/>
                      <a:gd name="connsiteX19" fmla="*/ 49895 w 1096537"/>
                      <a:gd name="connsiteY19" fmla="*/ 353334 h 1459869"/>
                      <a:gd name="connsiteX20" fmla="*/ 47055 w 1096537"/>
                      <a:gd name="connsiteY20" fmla="*/ 416150 h 1459869"/>
                      <a:gd name="connsiteX21" fmla="*/ 48265 w 1096537"/>
                      <a:gd name="connsiteY21" fmla="*/ 417609 h 1459869"/>
                      <a:gd name="connsiteX22" fmla="*/ 76597 w 1096537"/>
                      <a:gd name="connsiteY22" fmla="*/ 461558 h 1459869"/>
                      <a:gd name="connsiteX23" fmla="*/ 124031 w 1096537"/>
                      <a:gd name="connsiteY23" fmla="*/ 558577 h 1459869"/>
                      <a:gd name="connsiteX24" fmla="*/ 126699 w 1096537"/>
                      <a:gd name="connsiteY24" fmla="*/ 566723 h 1459869"/>
                      <a:gd name="connsiteX25" fmla="*/ 131379 w 1096537"/>
                      <a:gd name="connsiteY25" fmla="*/ 584431 h 1459869"/>
                      <a:gd name="connsiteX26" fmla="*/ 136696 w 1096537"/>
                      <a:gd name="connsiteY26" fmla="*/ 601470 h 1459869"/>
                      <a:gd name="connsiteX27" fmla="*/ 178777 w 1096537"/>
                      <a:gd name="connsiteY27" fmla="*/ 566308 h 1459869"/>
                      <a:gd name="connsiteX28" fmla="*/ 260163 w 1096537"/>
                      <a:gd name="connsiteY28" fmla="*/ 542884 h 1459869"/>
                      <a:gd name="connsiteX29" fmla="*/ 268250 w 1096537"/>
                      <a:gd name="connsiteY29" fmla="*/ 541936 h 1459869"/>
                      <a:gd name="connsiteX30" fmla="*/ 267721 w 1096537"/>
                      <a:gd name="connsiteY30" fmla="*/ 539902 h 1459869"/>
                      <a:gd name="connsiteX31" fmla="*/ 265533 w 1096537"/>
                      <a:gd name="connsiteY31" fmla="*/ 508101 h 1459869"/>
                      <a:gd name="connsiteX32" fmla="*/ 265337 w 1096537"/>
                      <a:gd name="connsiteY32" fmla="*/ 500063 h 1459869"/>
                      <a:gd name="connsiteX33" fmla="*/ 269926 w 1096537"/>
                      <a:gd name="connsiteY33" fmla="*/ 391749 h 1459869"/>
                      <a:gd name="connsiteX34" fmla="*/ 276792 w 1096537"/>
                      <a:gd name="connsiteY34" fmla="*/ 347551 h 1459869"/>
                      <a:gd name="connsiteX35" fmla="*/ 278783 w 1096537"/>
                      <a:gd name="connsiteY35" fmla="*/ 338374 h 1459869"/>
                      <a:gd name="connsiteX36" fmla="*/ 258383 w 1096537"/>
                      <a:gd name="connsiteY36" fmla="*/ 284690 h 1459869"/>
                      <a:gd name="connsiteX37" fmla="*/ 197948 w 1096537"/>
                      <a:gd name="connsiteY37" fmla="*/ 302055 h 1459869"/>
                      <a:gd name="connsiteX38" fmla="*/ 181816 w 1096537"/>
                      <a:gd name="connsiteY38" fmla="*/ 379513 h 1459869"/>
                      <a:gd name="connsiteX39" fmla="*/ 179592 w 1096537"/>
                      <a:gd name="connsiteY39" fmla="*/ 398329 h 1459869"/>
                      <a:gd name="connsiteX40" fmla="*/ 171291 w 1096537"/>
                      <a:gd name="connsiteY40" fmla="*/ 411606 h 1459869"/>
                      <a:gd name="connsiteX41" fmla="*/ 146796 w 1096537"/>
                      <a:gd name="connsiteY41" fmla="*/ 405888 h 1459869"/>
                      <a:gd name="connsiteX42" fmla="*/ 104271 w 1096537"/>
                      <a:gd name="connsiteY42" fmla="*/ 348974 h 1459869"/>
                      <a:gd name="connsiteX43" fmla="*/ 80012 w 1096537"/>
                      <a:gd name="connsiteY43" fmla="*/ 341683 h 1459869"/>
                      <a:gd name="connsiteX44" fmla="*/ 70853 w 1096537"/>
                      <a:gd name="connsiteY44" fmla="*/ 342625 h 1459869"/>
                      <a:gd name="connsiteX45" fmla="*/ 442583 w 1096537"/>
                      <a:gd name="connsiteY45" fmla="*/ 41652 h 1459869"/>
                      <a:gd name="connsiteX46" fmla="*/ 509428 w 1096537"/>
                      <a:gd name="connsiteY46" fmla="*/ 57996 h 1459869"/>
                      <a:gd name="connsiteX47" fmla="*/ 547477 w 1096537"/>
                      <a:gd name="connsiteY47" fmla="*/ 4966 h 1459869"/>
                      <a:gd name="connsiteX48" fmla="*/ 629552 w 1096537"/>
                      <a:gd name="connsiteY48" fmla="*/ 38237 h 1459869"/>
                      <a:gd name="connsiteX49" fmla="*/ 640082 w 1096537"/>
                      <a:gd name="connsiteY49" fmla="*/ 22496 h 1459869"/>
                      <a:gd name="connsiteX50" fmla="*/ 715211 w 1096537"/>
                      <a:gd name="connsiteY50" fmla="*/ 9149 h 1459869"/>
                      <a:gd name="connsiteX51" fmla="*/ 741352 w 1096537"/>
                      <a:gd name="connsiteY51" fmla="*/ 93213 h 1459869"/>
                      <a:gd name="connsiteX52" fmla="*/ 725647 w 1096537"/>
                      <a:gd name="connsiteY52" fmla="*/ 141481 h 1459869"/>
                      <a:gd name="connsiteX53" fmla="*/ 721841 w 1096537"/>
                      <a:gd name="connsiteY53" fmla="*/ 155052 h 1459869"/>
                      <a:gd name="connsiteX54" fmla="*/ 776107 w 1096537"/>
                      <a:gd name="connsiteY54" fmla="*/ 208982 h 1459869"/>
                      <a:gd name="connsiteX55" fmla="*/ 746499 w 1096537"/>
                      <a:gd name="connsiteY55" fmla="*/ 226613 h 1459869"/>
                      <a:gd name="connsiteX56" fmla="*/ 691607 w 1096537"/>
                      <a:gd name="connsiteY56" fmla="*/ 176894 h 1459869"/>
                      <a:gd name="connsiteX57" fmla="*/ 681522 w 1096537"/>
                      <a:gd name="connsiteY57" fmla="*/ 169973 h 1459869"/>
                      <a:gd name="connsiteX58" fmla="*/ 684367 w 1096537"/>
                      <a:gd name="connsiteY58" fmla="*/ 158075 h 1459869"/>
                      <a:gd name="connsiteX59" fmla="*/ 691588 w 1096537"/>
                      <a:gd name="connsiteY59" fmla="*/ 131166 h 1459869"/>
                      <a:gd name="connsiteX60" fmla="*/ 708769 w 1096537"/>
                      <a:gd name="connsiteY60" fmla="*/ 78823 h 1459869"/>
                      <a:gd name="connsiteX61" fmla="*/ 709622 w 1096537"/>
                      <a:gd name="connsiteY61" fmla="*/ 77044 h 1459869"/>
                      <a:gd name="connsiteX62" fmla="*/ 704123 w 1096537"/>
                      <a:gd name="connsiteY62" fmla="*/ 44502 h 1459869"/>
                      <a:gd name="connsiteX63" fmla="*/ 666440 w 1096537"/>
                      <a:gd name="connsiteY63" fmla="*/ 46346 h 1459869"/>
                      <a:gd name="connsiteX64" fmla="*/ 640491 w 1096537"/>
                      <a:gd name="connsiteY64" fmla="*/ 115799 h 1459869"/>
                      <a:gd name="connsiteX65" fmla="*/ 636400 w 1096537"/>
                      <a:gd name="connsiteY65" fmla="*/ 131131 h 1459869"/>
                      <a:gd name="connsiteX66" fmla="*/ 631313 w 1096537"/>
                      <a:gd name="connsiteY66" fmla="*/ 151051 h 1459869"/>
                      <a:gd name="connsiteX67" fmla="*/ 597004 w 1096537"/>
                      <a:gd name="connsiteY67" fmla="*/ 148472 h 1459869"/>
                      <a:gd name="connsiteX68" fmla="*/ 595990 w 1096537"/>
                      <a:gd name="connsiteY68" fmla="*/ 129460 h 1459869"/>
                      <a:gd name="connsiteX69" fmla="*/ 595901 w 1096537"/>
                      <a:gd name="connsiteY69" fmla="*/ 124390 h 1459869"/>
                      <a:gd name="connsiteX70" fmla="*/ 597680 w 1096537"/>
                      <a:gd name="connsiteY70" fmla="*/ 69254 h 1459869"/>
                      <a:gd name="connsiteX71" fmla="*/ 597999 w 1096537"/>
                      <a:gd name="connsiteY71" fmla="*/ 67370 h 1459869"/>
                      <a:gd name="connsiteX72" fmla="*/ 583498 w 1096537"/>
                      <a:gd name="connsiteY72" fmla="*/ 37587 h 1459869"/>
                      <a:gd name="connsiteX73" fmla="*/ 547898 w 1096537"/>
                      <a:gd name="connsiteY73" fmla="*/ 50081 h 1459869"/>
                      <a:gd name="connsiteX74" fmla="*/ 542563 w 1096537"/>
                      <a:gd name="connsiteY74" fmla="*/ 123998 h 1459869"/>
                      <a:gd name="connsiteX75" fmla="*/ 542972 w 1096537"/>
                      <a:gd name="connsiteY75" fmla="*/ 146853 h 1459869"/>
                      <a:gd name="connsiteX76" fmla="*/ 543435 w 1096537"/>
                      <a:gd name="connsiteY76" fmla="*/ 159108 h 1459869"/>
                      <a:gd name="connsiteX77" fmla="*/ 529206 w 1096537"/>
                      <a:gd name="connsiteY77" fmla="*/ 165119 h 1459869"/>
                      <a:gd name="connsiteX78" fmla="*/ 525186 w 1096537"/>
                      <a:gd name="connsiteY78" fmla="*/ 166809 h 1459869"/>
                      <a:gd name="connsiteX79" fmla="*/ 504893 w 1096537"/>
                      <a:gd name="connsiteY79" fmla="*/ 176324 h 1459869"/>
                      <a:gd name="connsiteX80" fmla="*/ 500251 w 1096537"/>
                      <a:gd name="connsiteY80" fmla="*/ 154395 h 1459869"/>
                      <a:gd name="connsiteX81" fmla="*/ 490487 w 1096537"/>
                      <a:gd name="connsiteY81" fmla="*/ 102140 h 1459869"/>
                      <a:gd name="connsiteX82" fmla="*/ 490362 w 1096537"/>
                      <a:gd name="connsiteY82" fmla="*/ 100131 h 1459869"/>
                      <a:gd name="connsiteX83" fmla="*/ 469727 w 1096537"/>
                      <a:gd name="connsiteY83" fmla="*/ 74107 h 1459869"/>
                      <a:gd name="connsiteX84" fmla="*/ 437699 w 1096537"/>
                      <a:gd name="connsiteY84" fmla="*/ 94047 h 1459869"/>
                      <a:gd name="connsiteX85" fmla="*/ 448371 w 1096537"/>
                      <a:gd name="connsiteY85" fmla="*/ 167395 h 1459869"/>
                      <a:gd name="connsiteX86" fmla="*/ 457157 w 1096537"/>
                      <a:gd name="connsiteY86" fmla="*/ 202557 h 1459869"/>
                      <a:gd name="connsiteX87" fmla="*/ 459931 w 1096537"/>
                      <a:gd name="connsiteY87" fmla="*/ 212358 h 1459869"/>
                      <a:gd name="connsiteX88" fmla="*/ 452817 w 1096537"/>
                      <a:gd name="connsiteY88" fmla="*/ 219721 h 1459869"/>
                      <a:gd name="connsiteX89" fmla="*/ 373955 w 1096537"/>
                      <a:gd name="connsiteY89" fmla="*/ 361739 h 1459869"/>
                      <a:gd name="connsiteX90" fmla="*/ 357947 w 1096537"/>
                      <a:gd name="connsiteY90" fmla="*/ 520634 h 1459869"/>
                      <a:gd name="connsiteX91" fmla="*/ 357628 w 1096537"/>
                      <a:gd name="connsiteY91" fmla="*/ 552951 h 1459869"/>
                      <a:gd name="connsiteX92" fmla="*/ 357468 w 1096537"/>
                      <a:gd name="connsiteY92" fmla="*/ 561845 h 1459869"/>
                      <a:gd name="connsiteX93" fmla="*/ 349500 w 1096537"/>
                      <a:gd name="connsiteY93" fmla="*/ 568638 h 1459869"/>
                      <a:gd name="connsiteX94" fmla="*/ 332000 w 1096537"/>
                      <a:gd name="connsiteY94" fmla="*/ 572017 h 1459869"/>
                      <a:gd name="connsiteX95" fmla="*/ 264876 w 1096537"/>
                      <a:gd name="connsiteY95" fmla="*/ 578011 h 1459869"/>
                      <a:gd name="connsiteX96" fmla="*/ 144699 w 1096537"/>
                      <a:gd name="connsiteY96" fmla="*/ 640172 h 1459869"/>
                      <a:gd name="connsiteX97" fmla="*/ 62992 w 1096537"/>
                      <a:gd name="connsiteY97" fmla="*/ 863505 h 1459869"/>
                      <a:gd name="connsiteX98" fmla="*/ 126326 w 1096537"/>
                      <a:gd name="connsiteY98" fmla="*/ 1081272 h 1459869"/>
                      <a:gd name="connsiteX99" fmla="*/ 227704 w 1096537"/>
                      <a:gd name="connsiteY99" fmla="*/ 1205967 h 1459869"/>
                      <a:gd name="connsiteX100" fmla="*/ 304966 w 1096537"/>
                      <a:gd name="connsiteY100" fmla="*/ 1269498 h 1459869"/>
                      <a:gd name="connsiteX101" fmla="*/ 624856 w 1096537"/>
                      <a:gd name="connsiteY101" fmla="*/ 1414272 h 1459869"/>
                      <a:gd name="connsiteX102" fmla="*/ 945318 w 1096537"/>
                      <a:gd name="connsiteY102" fmla="*/ 1384624 h 1459869"/>
                      <a:gd name="connsiteX103" fmla="*/ 1053311 w 1096537"/>
                      <a:gd name="connsiteY103" fmla="*/ 1162837 h 1459869"/>
                      <a:gd name="connsiteX104" fmla="*/ 1024338 w 1096537"/>
                      <a:gd name="connsiteY104" fmla="*/ 804298 h 1459869"/>
                      <a:gd name="connsiteX105" fmla="*/ 877572 w 1096537"/>
                      <a:gd name="connsiteY105" fmla="*/ 531485 h 1459869"/>
                      <a:gd name="connsiteX106" fmla="*/ 795268 w 1096537"/>
                      <a:gd name="connsiteY106" fmla="*/ 473406 h 1459869"/>
                      <a:gd name="connsiteX107" fmla="*/ 829203 w 1096537"/>
                      <a:gd name="connsiteY107" fmla="*/ 442867 h 1459869"/>
                      <a:gd name="connsiteX108" fmla="*/ 902720 w 1096537"/>
                      <a:gd name="connsiteY108" fmla="*/ 506425 h 1459869"/>
                      <a:gd name="connsiteX109" fmla="*/ 1058328 w 1096537"/>
                      <a:gd name="connsiteY109" fmla="*/ 793804 h 1459869"/>
                      <a:gd name="connsiteX110" fmla="*/ 1088617 w 1096537"/>
                      <a:gd name="connsiteY110" fmla="*/ 1167354 h 1459869"/>
                      <a:gd name="connsiteX111" fmla="*/ 965397 w 1096537"/>
                      <a:gd name="connsiteY111" fmla="*/ 1413952 h 1459869"/>
                      <a:gd name="connsiteX112" fmla="*/ 738578 w 1096537"/>
                      <a:gd name="connsiteY112" fmla="*/ 1459857 h 1459869"/>
                      <a:gd name="connsiteX113" fmla="*/ 618063 w 1096537"/>
                      <a:gd name="connsiteY113" fmla="*/ 1449186 h 1459869"/>
                      <a:gd name="connsiteX114" fmla="*/ 283534 w 1096537"/>
                      <a:gd name="connsiteY114" fmla="*/ 1297882 h 1459869"/>
                      <a:gd name="connsiteX115" fmla="*/ 203053 w 1096537"/>
                      <a:gd name="connsiteY115" fmla="*/ 1231561 h 1459869"/>
                      <a:gd name="connsiteX116" fmla="*/ 173814 w 1096537"/>
                      <a:gd name="connsiteY116" fmla="*/ 1199261 h 1459869"/>
                      <a:gd name="connsiteX117" fmla="*/ 97675 w 1096537"/>
                      <a:gd name="connsiteY117" fmla="*/ 1102241 h 1459869"/>
                      <a:gd name="connsiteX118" fmla="*/ 27740 w 1096537"/>
                      <a:gd name="connsiteY118" fmla="*/ 862118 h 1459869"/>
                      <a:gd name="connsiteX119" fmla="*/ 89426 w 1096537"/>
                      <a:gd name="connsiteY119" fmla="*/ 654650 h 1459869"/>
                      <a:gd name="connsiteX120" fmla="*/ 108515 w 1096537"/>
                      <a:gd name="connsiteY120" fmla="*/ 629554 h 1459869"/>
                      <a:gd name="connsiteX121" fmla="*/ 98711 w 1096537"/>
                      <a:gd name="connsiteY121" fmla="*/ 599582 h 1459869"/>
                      <a:gd name="connsiteX122" fmla="*/ 91038 w 1096537"/>
                      <a:gd name="connsiteY122" fmla="*/ 571987 h 1459869"/>
                      <a:gd name="connsiteX123" fmla="*/ 89776 w 1096537"/>
                      <a:gd name="connsiteY123" fmla="*/ 568253 h 1459869"/>
                      <a:gd name="connsiteX124" fmla="*/ 46362 w 1096537"/>
                      <a:gd name="connsiteY124" fmla="*/ 480072 h 1459869"/>
                      <a:gd name="connsiteX125" fmla="*/ 20181 w 1096537"/>
                      <a:gd name="connsiteY125" fmla="*/ 439272 h 1459869"/>
                      <a:gd name="connsiteX126" fmla="*/ 265 w 1096537"/>
                      <a:gd name="connsiteY126" fmla="*/ 379573 h 1459869"/>
                      <a:gd name="connsiteX127" fmla="*/ 86699 w 1096537"/>
                      <a:gd name="connsiteY127" fmla="*/ 306147 h 1459869"/>
                      <a:gd name="connsiteX128" fmla="*/ 126824 w 1096537"/>
                      <a:gd name="connsiteY128" fmla="*/ 321122 h 1459869"/>
                      <a:gd name="connsiteX129" fmla="*/ 150495 w 1096537"/>
                      <a:gd name="connsiteY129" fmla="*/ 346289 h 1459869"/>
                      <a:gd name="connsiteX130" fmla="*/ 150816 w 1096537"/>
                      <a:gd name="connsiteY130" fmla="*/ 346289 h 1459869"/>
                      <a:gd name="connsiteX131" fmla="*/ 169313 w 1096537"/>
                      <a:gd name="connsiteY131" fmla="*/ 280944 h 1459869"/>
                      <a:gd name="connsiteX132" fmla="*/ 254098 w 1096537"/>
                      <a:gd name="connsiteY132" fmla="*/ 245711 h 1459869"/>
                      <a:gd name="connsiteX133" fmla="*/ 261173 w 1096537"/>
                      <a:gd name="connsiteY133" fmla="*/ 247655 h 1459869"/>
                      <a:gd name="connsiteX134" fmla="*/ 312789 w 1096537"/>
                      <a:gd name="connsiteY134" fmla="*/ 348868 h 1459869"/>
                      <a:gd name="connsiteX135" fmla="*/ 305141 w 1096537"/>
                      <a:gd name="connsiteY135" fmla="*/ 396675 h 1459869"/>
                      <a:gd name="connsiteX136" fmla="*/ 300873 w 1096537"/>
                      <a:gd name="connsiteY136" fmla="*/ 498250 h 1459869"/>
                      <a:gd name="connsiteX137" fmla="*/ 301087 w 1096537"/>
                      <a:gd name="connsiteY137" fmla="*/ 507657 h 1459869"/>
                      <a:gd name="connsiteX138" fmla="*/ 302527 w 1096537"/>
                      <a:gd name="connsiteY138" fmla="*/ 532557 h 1459869"/>
                      <a:gd name="connsiteX139" fmla="*/ 304017 w 1096537"/>
                      <a:gd name="connsiteY139" fmla="*/ 538061 h 1459869"/>
                      <a:gd name="connsiteX140" fmla="*/ 322537 w 1096537"/>
                      <a:gd name="connsiteY140" fmla="*/ 536803 h 1459869"/>
                      <a:gd name="connsiteX141" fmla="*/ 322662 w 1096537"/>
                      <a:gd name="connsiteY141" fmla="*/ 520457 h 1459869"/>
                      <a:gd name="connsiteX142" fmla="*/ 339861 w 1096537"/>
                      <a:gd name="connsiteY142" fmla="*/ 352419 h 1459869"/>
                      <a:gd name="connsiteX143" fmla="*/ 420446 w 1096537"/>
                      <a:gd name="connsiteY143" fmla="*/ 202576 h 1459869"/>
                      <a:gd name="connsiteX144" fmla="*/ 413776 w 1096537"/>
                      <a:gd name="connsiteY144" fmla="*/ 174882 h 1459869"/>
                      <a:gd name="connsiteX145" fmla="*/ 403105 w 1096537"/>
                      <a:gd name="connsiteY145" fmla="*/ 85955 h 1459869"/>
                      <a:gd name="connsiteX146" fmla="*/ 421464 w 1096537"/>
                      <a:gd name="connsiteY146" fmla="*/ 54497 h 1459869"/>
                      <a:gd name="connsiteX147" fmla="*/ 442583 w 1096537"/>
                      <a:gd name="connsiteY147" fmla="*/ 41652 h 1459869"/>
                      <a:gd name="connsiteX0" fmla="*/ 793390 w 1096537"/>
                      <a:gd name="connsiteY0" fmla="*/ 609213 h 1459869"/>
                      <a:gd name="connsiteX1" fmla="*/ 806350 w 1096537"/>
                      <a:gd name="connsiteY1" fmla="*/ 613377 h 1459869"/>
                      <a:gd name="connsiteX2" fmla="*/ 808404 w 1096537"/>
                      <a:gd name="connsiteY2" fmla="*/ 638446 h 1459869"/>
                      <a:gd name="connsiteX3" fmla="*/ 757519 w 1096537"/>
                      <a:gd name="connsiteY3" fmla="*/ 776746 h 1459869"/>
                      <a:gd name="connsiteX4" fmla="*/ 778862 w 1096537"/>
                      <a:gd name="connsiteY4" fmla="*/ 853902 h 1459869"/>
                      <a:gd name="connsiteX5" fmla="*/ 849756 w 1096537"/>
                      <a:gd name="connsiteY5" fmla="*/ 837894 h 1459869"/>
                      <a:gd name="connsiteX6" fmla="*/ 918443 w 1096537"/>
                      <a:gd name="connsiteY6" fmla="*/ 857458 h 1459869"/>
                      <a:gd name="connsiteX7" fmla="*/ 924517 w 1096537"/>
                      <a:gd name="connsiteY7" fmla="*/ 881869 h 1459869"/>
                      <a:gd name="connsiteX8" fmla="*/ 900107 w 1096537"/>
                      <a:gd name="connsiteY8" fmla="*/ 887942 h 1459869"/>
                      <a:gd name="connsiteX9" fmla="*/ 845237 w 1096537"/>
                      <a:gd name="connsiteY9" fmla="*/ 873217 h 1459869"/>
                      <a:gd name="connsiteX10" fmla="*/ 798016 w 1096537"/>
                      <a:gd name="connsiteY10" fmla="*/ 884635 h 1459869"/>
                      <a:gd name="connsiteX11" fmla="*/ 823344 w 1096537"/>
                      <a:gd name="connsiteY11" fmla="*/ 917360 h 1459869"/>
                      <a:gd name="connsiteX12" fmla="*/ 837359 w 1096537"/>
                      <a:gd name="connsiteY12" fmla="*/ 988449 h 1459869"/>
                      <a:gd name="connsiteX13" fmla="*/ 794105 w 1096537"/>
                      <a:gd name="connsiteY13" fmla="*/ 937706 h 1459869"/>
                      <a:gd name="connsiteX14" fmla="*/ 721948 w 1096537"/>
                      <a:gd name="connsiteY14" fmla="*/ 777032 h 1459869"/>
                      <a:gd name="connsiteX15" fmla="*/ 781280 w 1096537"/>
                      <a:gd name="connsiteY15" fmla="*/ 615431 h 1459869"/>
                      <a:gd name="connsiteX16" fmla="*/ 793390 w 1096537"/>
                      <a:gd name="connsiteY16" fmla="*/ 609213 h 1459869"/>
                      <a:gd name="connsiteX17" fmla="*/ 70853 w 1096537"/>
                      <a:gd name="connsiteY17" fmla="*/ 342625 h 1459869"/>
                      <a:gd name="connsiteX18" fmla="*/ 49895 w 1096537"/>
                      <a:gd name="connsiteY18" fmla="*/ 353334 h 1459869"/>
                      <a:gd name="connsiteX19" fmla="*/ 47055 w 1096537"/>
                      <a:gd name="connsiteY19" fmla="*/ 416150 h 1459869"/>
                      <a:gd name="connsiteX20" fmla="*/ 48265 w 1096537"/>
                      <a:gd name="connsiteY20" fmla="*/ 417609 h 1459869"/>
                      <a:gd name="connsiteX21" fmla="*/ 76597 w 1096537"/>
                      <a:gd name="connsiteY21" fmla="*/ 461558 h 1459869"/>
                      <a:gd name="connsiteX22" fmla="*/ 124031 w 1096537"/>
                      <a:gd name="connsiteY22" fmla="*/ 558577 h 1459869"/>
                      <a:gd name="connsiteX23" fmla="*/ 126699 w 1096537"/>
                      <a:gd name="connsiteY23" fmla="*/ 566723 h 1459869"/>
                      <a:gd name="connsiteX24" fmla="*/ 131379 w 1096537"/>
                      <a:gd name="connsiteY24" fmla="*/ 584431 h 1459869"/>
                      <a:gd name="connsiteX25" fmla="*/ 136696 w 1096537"/>
                      <a:gd name="connsiteY25" fmla="*/ 601470 h 1459869"/>
                      <a:gd name="connsiteX26" fmla="*/ 178777 w 1096537"/>
                      <a:gd name="connsiteY26" fmla="*/ 566308 h 1459869"/>
                      <a:gd name="connsiteX27" fmla="*/ 260163 w 1096537"/>
                      <a:gd name="connsiteY27" fmla="*/ 542884 h 1459869"/>
                      <a:gd name="connsiteX28" fmla="*/ 268250 w 1096537"/>
                      <a:gd name="connsiteY28" fmla="*/ 541936 h 1459869"/>
                      <a:gd name="connsiteX29" fmla="*/ 267721 w 1096537"/>
                      <a:gd name="connsiteY29" fmla="*/ 539902 h 1459869"/>
                      <a:gd name="connsiteX30" fmla="*/ 265533 w 1096537"/>
                      <a:gd name="connsiteY30" fmla="*/ 508101 h 1459869"/>
                      <a:gd name="connsiteX31" fmla="*/ 265337 w 1096537"/>
                      <a:gd name="connsiteY31" fmla="*/ 500063 h 1459869"/>
                      <a:gd name="connsiteX32" fmla="*/ 269926 w 1096537"/>
                      <a:gd name="connsiteY32" fmla="*/ 391749 h 1459869"/>
                      <a:gd name="connsiteX33" fmla="*/ 276792 w 1096537"/>
                      <a:gd name="connsiteY33" fmla="*/ 347551 h 1459869"/>
                      <a:gd name="connsiteX34" fmla="*/ 278783 w 1096537"/>
                      <a:gd name="connsiteY34" fmla="*/ 338374 h 1459869"/>
                      <a:gd name="connsiteX35" fmla="*/ 258383 w 1096537"/>
                      <a:gd name="connsiteY35" fmla="*/ 284690 h 1459869"/>
                      <a:gd name="connsiteX36" fmla="*/ 197948 w 1096537"/>
                      <a:gd name="connsiteY36" fmla="*/ 302055 h 1459869"/>
                      <a:gd name="connsiteX37" fmla="*/ 181816 w 1096537"/>
                      <a:gd name="connsiteY37" fmla="*/ 379513 h 1459869"/>
                      <a:gd name="connsiteX38" fmla="*/ 179592 w 1096537"/>
                      <a:gd name="connsiteY38" fmla="*/ 398329 h 1459869"/>
                      <a:gd name="connsiteX39" fmla="*/ 171291 w 1096537"/>
                      <a:gd name="connsiteY39" fmla="*/ 411606 h 1459869"/>
                      <a:gd name="connsiteX40" fmla="*/ 146796 w 1096537"/>
                      <a:gd name="connsiteY40" fmla="*/ 405888 h 1459869"/>
                      <a:gd name="connsiteX41" fmla="*/ 104271 w 1096537"/>
                      <a:gd name="connsiteY41" fmla="*/ 348974 h 1459869"/>
                      <a:gd name="connsiteX42" fmla="*/ 80012 w 1096537"/>
                      <a:gd name="connsiteY42" fmla="*/ 341683 h 1459869"/>
                      <a:gd name="connsiteX43" fmla="*/ 70853 w 1096537"/>
                      <a:gd name="connsiteY43" fmla="*/ 342625 h 1459869"/>
                      <a:gd name="connsiteX44" fmla="*/ 442583 w 1096537"/>
                      <a:gd name="connsiteY44" fmla="*/ 41652 h 1459869"/>
                      <a:gd name="connsiteX45" fmla="*/ 509428 w 1096537"/>
                      <a:gd name="connsiteY45" fmla="*/ 57996 h 1459869"/>
                      <a:gd name="connsiteX46" fmla="*/ 547477 w 1096537"/>
                      <a:gd name="connsiteY46" fmla="*/ 4966 h 1459869"/>
                      <a:gd name="connsiteX47" fmla="*/ 629552 w 1096537"/>
                      <a:gd name="connsiteY47" fmla="*/ 38237 h 1459869"/>
                      <a:gd name="connsiteX48" fmla="*/ 640082 w 1096537"/>
                      <a:gd name="connsiteY48" fmla="*/ 22496 h 1459869"/>
                      <a:gd name="connsiteX49" fmla="*/ 715211 w 1096537"/>
                      <a:gd name="connsiteY49" fmla="*/ 9149 h 1459869"/>
                      <a:gd name="connsiteX50" fmla="*/ 741352 w 1096537"/>
                      <a:gd name="connsiteY50" fmla="*/ 93213 h 1459869"/>
                      <a:gd name="connsiteX51" fmla="*/ 725647 w 1096537"/>
                      <a:gd name="connsiteY51" fmla="*/ 141481 h 1459869"/>
                      <a:gd name="connsiteX52" fmla="*/ 721841 w 1096537"/>
                      <a:gd name="connsiteY52" fmla="*/ 155052 h 1459869"/>
                      <a:gd name="connsiteX53" fmla="*/ 776107 w 1096537"/>
                      <a:gd name="connsiteY53" fmla="*/ 208982 h 1459869"/>
                      <a:gd name="connsiteX54" fmla="*/ 746499 w 1096537"/>
                      <a:gd name="connsiteY54" fmla="*/ 226613 h 1459869"/>
                      <a:gd name="connsiteX55" fmla="*/ 691607 w 1096537"/>
                      <a:gd name="connsiteY55" fmla="*/ 176894 h 1459869"/>
                      <a:gd name="connsiteX56" fmla="*/ 681522 w 1096537"/>
                      <a:gd name="connsiteY56" fmla="*/ 169973 h 1459869"/>
                      <a:gd name="connsiteX57" fmla="*/ 684367 w 1096537"/>
                      <a:gd name="connsiteY57" fmla="*/ 158075 h 1459869"/>
                      <a:gd name="connsiteX58" fmla="*/ 691588 w 1096537"/>
                      <a:gd name="connsiteY58" fmla="*/ 131166 h 1459869"/>
                      <a:gd name="connsiteX59" fmla="*/ 708769 w 1096537"/>
                      <a:gd name="connsiteY59" fmla="*/ 78823 h 1459869"/>
                      <a:gd name="connsiteX60" fmla="*/ 709622 w 1096537"/>
                      <a:gd name="connsiteY60" fmla="*/ 77044 h 1459869"/>
                      <a:gd name="connsiteX61" fmla="*/ 704123 w 1096537"/>
                      <a:gd name="connsiteY61" fmla="*/ 44502 h 1459869"/>
                      <a:gd name="connsiteX62" fmla="*/ 666440 w 1096537"/>
                      <a:gd name="connsiteY62" fmla="*/ 46346 h 1459869"/>
                      <a:gd name="connsiteX63" fmla="*/ 640491 w 1096537"/>
                      <a:gd name="connsiteY63" fmla="*/ 115799 h 1459869"/>
                      <a:gd name="connsiteX64" fmla="*/ 636400 w 1096537"/>
                      <a:gd name="connsiteY64" fmla="*/ 131131 h 1459869"/>
                      <a:gd name="connsiteX65" fmla="*/ 631313 w 1096537"/>
                      <a:gd name="connsiteY65" fmla="*/ 151051 h 1459869"/>
                      <a:gd name="connsiteX66" fmla="*/ 597004 w 1096537"/>
                      <a:gd name="connsiteY66" fmla="*/ 148472 h 1459869"/>
                      <a:gd name="connsiteX67" fmla="*/ 595990 w 1096537"/>
                      <a:gd name="connsiteY67" fmla="*/ 129460 h 1459869"/>
                      <a:gd name="connsiteX68" fmla="*/ 595901 w 1096537"/>
                      <a:gd name="connsiteY68" fmla="*/ 124390 h 1459869"/>
                      <a:gd name="connsiteX69" fmla="*/ 597680 w 1096537"/>
                      <a:gd name="connsiteY69" fmla="*/ 69254 h 1459869"/>
                      <a:gd name="connsiteX70" fmla="*/ 597999 w 1096537"/>
                      <a:gd name="connsiteY70" fmla="*/ 67370 h 1459869"/>
                      <a:gd name="connsiteX71" fmla="*/ 583498 w 1096537"/>
                      <a:gd name="connsiteY71" fmla="*/ 37587 h 1459869"/>
                      <a:gd name="connsiteX72" fmla="*/ 547898 w 1096537"/>
                      <a:gd name="connsiteY72" fmla="*/ 50081 h 1459869"/>
                      <a:gd name="connsiteX73" fmla="*/ 542563 w 1096537"/>
                      <a:gd name="connsiteY73" fmla="*/ 123998 h 1459869"/>
                      <a:gd name="connsiteX74" fmla="*/ 542972 w 1096537"/>
                      <a:gd name="connsiteY74" fmla="*/ 146853 h 1459869"/>
                      <a:gd name="connsiteX75" fmla="*/ 543435 w 1096537"/>
                      <a:gd name="connsiteY75" fmla="*/ 159108 h 1459869"/>
                      <a:gd name="connsiteX76" fmla="*/ 529206 w 1096537"/>
                      <a:gd name="connsiteY76" fmla="*/ 165119 h 1459869"/>
                      <a:gd name="connsiteX77" fmla="*/ 525186 w 1096537"/>
                      <a:gd name="connsiteY77" fmla="*/ 166809 h 1459869"/>
                      <a:gd name="connsiteX78" fmla="*/ 504893 w 1096537"/>
                      <a:gd name="connsiteY78" fmla="*/ 176324 h 1459869"/>
                      <a:gd name="connsiteX79" fmla="*/ 500251 w 1096537"/>
                      <a:gd name="connsiteY79" fmla="*/ 154395 h 1459869"/>
                      <a:gd name="connsiteX80" fmla="*/ 490487 w 1096537"/>
                      <a:gd name="connsiteY80" fmla="*/ 102140 h 1459869"/>
                      <a:gd name="connsiteX81" fmla="*/ 490362 w 1096537"/>
                      <a:gd name="connsiteY81" fmla="*/ 100131 h 1459869"/>
                      <a:gd name="connsiteX82" fmla="*/ 469727 w 1096537"/>
                      <a:gd name="connsiteY82" fmla="*/ 74107 h 1459869"/>
                      <a:gd name="connsiteX83" fmla="*/ 437699 w 1096537"/>
                      <a:gd name="connsiteY83" fmla="*/ 94047 h 1459869"/>
                      <a:gd name="connsiteX84" fmla="*/ 448371 w 1096537"/>
                      <a:gd name="connsiteY84" fmla="*/ 167395 h 1459869"/>
                      <a:gd name="connsiteX85" fmla="*/ 457157 w 1096537"/>
                      <a:gd name="connsiteY85" fmla="*/ 202557 h 1459869"/>
                      <a:gd name="connsiteX86" fmla="*/ 459931 w 1096537"/>
                      <a:gd name="connsiteY86" fmla="*/ 212358 h 1459869"/>
                      <a:gd name="connsiteX87" fmla="*/ 452817 w 1096537"/>
                      <a:gd name="connsiteY87" fmla="*/ 219721 h 1459869"/>
                      <a:gd name="connsiteX88" fmla="*/ 373955 w 1096537"/>
                      <a:gd name="connsiteY88" fmla="*/ 361739 h 1459869"/>
                      <a:gd name="connsiteX89" fmla="*/ 357947 w 1096537"/>
                      <a:gd name="connsiteY89" fmla="*/ 520634 h 1459869"/>
                      <a:gd name="connsiteX90" fmla="*/ 357628 w 1096537"/>
                      <a:gd name="connsiteY90" fmla="*/ 552951 h 1459869"/>
                      <a:gd name="connsiteX91" fmla="*/ 357468 w 1096537"/>
                      <a:gd name="connsiteY91" fmla="*/ 561845 h 1459869"/>
                      <a:gd name="connsiteX92" fmla="*/ 349500 w 1096537"/>
                      <a:gd name="connsiteY92" fmla="*/ 568638 h 1459869"/>
                      <a:gd name="connsiteX93" fmla="*/ 332000 w 1096537"/>
                      <a:gd name="connsiteY93" fmla="*/ 572017 h 1459869"/>
                      <a:gd name="connsiteX94" fmla="*/ 264876 w 1096537"/>
                      <a:gd name="connsiteY94" fmla="*/ 578011 h 1459869"/>
                      <a:gd name="connsiteX95" fmla="*/ 144699 w 1096537"/>
                      <a:gd name="connsiteY95" fmla="*/ 640172 h 1459869"/>
                      <a:gd name="connsiteX96" fmla="*/ 62992 w 1096537"/>
                      <a:gd name="connsiteY96" fmla="*/ 863505 h 1459869"/>
                      <a:gd name="connsiteX97" fmla="*/ 126326 w 1096537"/>
                      <a:gd name="connsiteY97" fmla="*/ 1081272 h 1459869"/>
                      <a:gd name="connsiteX98" fmla="*/ 227704 w 1096537"/>
                      <a:gd name="connsiteY98" fmla="*/ 1205967 h 1459869"/>
                      <a:gd name="connsiteX99" fmla="*/ 304966 w 1096537"/>
                      <a:gd name="connsiteY99" fmla="*/ 1269498 h 1459869"/>
                      <a:gd name="connsiteX100" fmla="*/ 624856 w 1096537"/>
                      <a:gd name="connsiteY100" fmla="*/ 1414272 h 1459869"/>
                      <a:gd name="connsiteX101" fmla="*/ 945318 w 1096537"/>
                      <a:gd name="connsiteY101" fmla="*/ 1384624 h 1459869"/>
                      <a:gd name="connsiteX102" fmla="*/ 1053311 w 1096537"/>
                      <a:gd name="connsiteY102" fmla="*/ 1162837 h 1459869"/>
                      <a:gd name="connsiteX103" fmla="*/ 1024338 w 1096537"/>
                      <a:gd name="connsiteY103" fmla="*/ 804298 h 1459869"/>
                      <a:gd name="connsiteX104" fmla="*/ 877572 w 1096537"/>
                      <a:gd name="connsiteY104" fmla="*/ 531485 h 1459869"/>
                      <a:gd name="connsiteX105" fmla="*/ 795268 w 1096537"/>
                      <a:gd name="connsiteY105" fmla="*/ 473406 h 1459869"/>
                      <a:gd name="connsiteX106" fmla="*/ 829203 w 1096537"/>
                      <a:gd name="connsiteY106" fmla="*/ 442867 h 1459869"/>
                      <a:gd name="connsiteX107" fmla="*/ 902720 w 1096537"/>
                      <a:gd name="connsiteY107" fmla="*/ 506425 h 1459869"/>
                      <a:gd name="connsiteX108" fmla="*/ 1058328 w 1096537"/>
                      <a:gd name="connsiteY108" fmla="*/ 793804 h 1459869"/>
                      <a:gd name="connsiteX109" fmla="*/ 1088617 w 1096537"/>
                      <a:gd name="connsiteY109" fmla="*/ 1167354 h 1459869"/>
                      <a:gd name="connsiteX110" fmla="*/ 965397 w 1096537"/>
                      <a:gd name="connsiteY110" fmla="*/ 1413952 h 1459869"/>
                      <a:gd name="connsiteX111" fmla="*/ 738578 w 1096537"/>
                      <a:gd name="connsiteY111" fmla="*/ 1459857 h 1459869"/>
                      <a:gd name="connsiteX112" fmla="*/ 618063 w 1096537"/>
                      <a:gd name="connsiteY112" fmla="*/ 1449186 h 1459869"/>
                      <a:gd name="connsiteX113" fmla="*/ 283534 w 1096537"/>
                      <a:gd name="connsiteY113" fmla="*/ 1297882 h 1459869"/>
                      <a:gd name="connsiteX114" fmla="*/ 203053 w 1096537"/>
                      <a:gd name="connsiteY114" fmla="*/ 1231561 h 1459869"/>
                      <a:gd name="connsiteX115" fmla="*/ 173814 w 1096537"/>
                      <a:gd name="connsiteY115" fmla="*/ 1199261 h 1459869"/>
                      <a:gd name="connsiteX116" fmla="*/ 97675 w 1096537"/>
                      <a:gd name="connsiteY116" fmla="*/ 1102241 h 1459869"/>
                      <a:gd name="connsiteX117" fmla="*/ 27740 w 1096537"/>
                      <a:gd name="connsiteY117" fmla="*/ 862118 h 1459869"/>
                      <a:gd name="connsiteX118" fmla="*/ 89426 w 1096537"/>
                      <a:gd name="connsiteY118" fmla="*/ 654650 h 1459869"/>
                      <a:gd name="connsiteX119" fmla="*/ 108515 w 1096537"/>
                      <a:gd name="connsiteY119" fmla="*/ 629554 h 1459869"/>
                      <a:gd name="connsiteX120" fmla="*/ 98711 w 1096537"/>
                      <a:gd name="connsiteY120" fmla="*/ 599582 h 1459869"/>
                      <a:gd name="connsiteX121" fmla="*/ 91038 w 1096537"/>
                      <a:gd name="connsiteY121" fmla="*/ 571987 h 1459869"/>
                      <a:gd name="connsiteX122" fmla="*/ 89776 w 1096537"/>
                      <a:gd name="connsiteY122" fmla="*/ 568253 h 1459869"/>
                      <a:gd name="connsiteX123" fmla="*/ 46362 w 1096537"/>
                      <a:gd name="connsiteY123" fmla="*/ 480072 h 1459869"/>
                      <a:gd name="connsiteX124" fmla="*/ 20181 w 1096537"/>
                      <a:gd name="connsiteY124" fmla="*/ 439272 h 1459869"/>
                      <a:gd name="connsiteX125" fmla="*/ 265 w 1096537"/>
                      <a:gd name="connsiteY125" fmla="*/ 379573 h 1459869"/>
                      <a:gd name="connsiteX126" fmla="*/ 86699 w 1096537"/>
                      <a:gd name="connsiteY126" fmla="*/ 306147 h 1459869"/>
                      <a:gd name="connsiteX127" fmla="*/ 126824 w 1096537"/>
                      <a:gd name="connsiteY127" fmla="*/ 321122 h 1459869"/>
                      <a:gd name="connsiteX128" fmla="*/ 150495 w 1096537"/>
                      <a:gd name="connsiteY128" fmla="*/ 346289 h 1459869"/>
                      <a:gd name="connsiteX129" fmla="*/ 150816 w 1096537"/>
                      <a:gd name="connsiteY129" fmla="*/ 346289 h 1459869"/>
                      <a:gd name="connsiteX130" fmla="*/ 169313 w 1096537"/>
                      <a:gd name="connsiteY130" fmla="*/ 280944 h 1459869"/>
                      <a:gd name="connsiteX131" fmla="*/ 254098 w 1096537"/>
                      <a:gd name="connsiteY131" fmla="*/ 245711 h 1459869"/>
                      <a:gd name="connsiteX132" fmla="*/ 261173 w 1096537"/>
                      <a:gd name="connsiteY132" fmla="*/ 247655 h 1459869"/>
                      <a:gd name="connsiteX133" fmla="*/ 312789 w 1096537"/>
                      <a:gd name="connsiteY133" fmla="*/ 348868 h 1459869"/>
                      <a:gd name="connsiteX134" fmla="*/ 305141 w 1096537"/>
                      <a:gd name="connsiteY134" fmla="*/ 396675 h 1459869"/>
                      <a:gd name="connsiteX135" fmla="*/ 300873 w 1096537"/>
                      <a:gd name="connsiteY135" fmla="*/ 498250 h 1459869"/>
                      <a:gd name="connsiteX136" fmla="*/ 301087 w 1096537"/>
                      <a:gd name="connsiteY136" fmla="*/ 507657 h 1459869"/>
                      <a:gd name="connsiteX137" fmla="*/ 302527 w 1096537"/>
                      <a:gd name="connsiteY137" fmla="*/ 532557 h 1459869"/>
                      <a:gd name="connsiteX138" fmla="*/ 304017 w 1096537"/>
                      <a:gd name="connsiteY138" fmla="*/ 538061 h 1459869"/>
                      <a:gd name="connsiteX139" fmla="*/ 322537 w 1096537"/>
                      <a:gd name="connsiteY139" fmla="*/ 536803 h 1459869"/>
                      <a:gd name="connsiteX140" fmla="*/ 322662 w 1096537"/>
                      <a:gd name="connsiteY140" fmla="*/ 520457 h 1459869"/>
                      <a:gd name="connsiteX141" fmla="*/ 339861 w 1096537"/>
                      <a:gd name="connsiteY141" fmla="*/ 352419 h 1459869"/>
                      <a:gd name="connsiteX142" fmla="*/ 420446 w 1096537"/>
                      <a:gd name="connsiteY142" fmla="*/ 202576 h 1459869"/>
                      <a:gd name="connsiteX143" fmla="*/ 413776 w 1096537"/>
                      <a:gd name="connsiteY143" fmla="*/ 174882 h 1459869"/>
                      <a:gd name="connsiteX144" fmla="*/ 403105 w 1096537"/>
                      <a:gd name="connsiteY144" fmla="*/ 85955 h 1459869"/>
                      <a:gd name="connsiteX145" fmla="*/ 421464 w 1096537"/>
                      <a:gd name="connsiteY145" fmla="*/ 54497 h 1459869"/>
                      <a:gd name="connsiteX146" fmla="*/ 442583 w 1096537"/>
                      <a:gd name="connsiteY146" fmla="*/ 41652 h 1459869"/>
                      <a:gd name="connsiteX0" fmla="*/ 793390 w 1096537"/>
                      <a:gd name="connsiteY0" fmla="*/ 609213 h 1459869"/>
                      <a:gd name="connsiteX1" fmla="*/ 806350 w 1096537"/>
                      <a:gd name="connsiteY1" fmla="*/ 613377 h 1459869"/>
                      <a:gd name="connsiteX2" fmla="*/ 808404 w 1096537"/>
                      <a:gd name="connsiteY2" fmla="*/ 638446 h 1459869"/>
                      <a:gd name="connsiteX3" fmla="*/ 757519 w 1096537"/>
                      <a:gd name="connsiteY3" fmla="*/ 776746 h 1459869"/>
                      <a:gd name="connsiteX4" fmla="*/ 778862 w 1096537"/>
                      <a:gd name="connsiteY4" fmla="*/ 853902 h 1459869"/>
                      <a:gd name="connsiteX5" fmla="*/ 849756 w 1096537"/>
                      <a:gd name="connsiteY5" fmla="*/ 837894 h 1459869"/>
                      <a:gd name="connsiteX6" fmla="*/ 918443 w 1096537"/>
                      <a:gd name="connsiteY6" fmla="*/ 857458 h 1459869"/>
                      <a:gd name="connsiteX7" fmla="*/ 924517 w 1096537"/>
                      <a:gd name="connsiteY7" fmla="*/ 881869 h 1459869"/>
                      <a:gd name="connsiteX8" fmla="*/ 900107 w 1096537"/>
                      <a:gd name="connsiteY8" fmla="*/ 887942 h 1459869"/>
                      <a:gd name="connsiteX9" fmla="*/ 845237 w 1096537"/>
                      <a:gd name="connsiteY9" fmla="*/ 873217 h 1459869"/>
                      <a:gd name="connsiteX10" fmla="*/ 798016 w 1096537"/>
                      <a:gd name="connsiteY10" fmla="*/ 884635 h 1459869"/>
                      <a:gd name="connsiteX11" fmla="*/ 823344 w 1096537"/>
                      <a:gd name="connsiteY11" fmla="*/ 917360 h 1459869"/>
                      <a:gd name="connsiteX12" fmla="*/ 794105 w 1096537"/>
                      <a:gd name="connsiteY12" fmla="*/ 937706 h 1459869"/>
                      <a:gd name="connsiteX13" fmla="*/ 721948 w 1096537"/>
                      <a:gd name="connsiteY13" fmla="*/ 777032 h 1459869"/>
                      <a:gd name="connsiteX14" fmla="*/ 781280 w 1096537"/>
                      <a:gd name="connsiteY14" fmla="*/ 615431 h 1459869"/>
                      <a:gd name="connsiteX15" fmla="*/ 793390 w 1096537"/>
                      <a:gd name="connsiteY15" fmla="*/ 609213 h 1459869"/>
                      <a:gd name="connsiteX16" fmla="*/ 70853 w 1096537"/>
                      <a:gd name="connsiteY16" fmla="*/ 342625 h 1459869"/>
                      <a:gd name="connsiteX17" fmla="*/ 49895 w 1096537"/>
                      <a:gd name="connsiteY17" fmla="*/ 353334 h 1459869"/>
                      <a:gd name="connsiteX18" fmla="*/ 47055 w 1096537"/>
                      <a:gd name="connsiteY18" fmla="*/ 416150 h 1459869"/>
                      <a:gd name="connsiteX19" fmla="*/ 48265 w 1096537"/>
                      <a:gd name="connsiteY19" fmla="*/ 417609 h 1459869"/>
                      <a:gd name="connsiteX20" fmla="*/ 76597 w 1096537"/>
                      <a:gd name="connsiteY20" fmla="*/ 461558 h 1459869"/>
                      <a:gd name="connsiteX21" fmla="*/ 124031 w 1096537"/>
                      <a:gd name="connsiteY21" fmla="*/ 558577 h 1459869"/>
                      <a:gd name="connsiteX22" fmla="*/ 126699 w 1096537"/>
                      <a:gd name="connsiteY22" fmla="*/ 566723 h 1459869"/>
                      <a:gd name="connsiteX23" fmla="*/ 131379 w 1096537"/>
                      <a:gd name="connsiteY23" fmla="*/ 584431 h 1459869"/>
                      <a:gd name="connsiteX24" fmla="*/ 136696 w 1096537"/>
                      <a:gd name="connsiteY24" fmla="*/ 601470 h 1459869"/>
                      <a:gd name="connsiteX25" fmla="*/ 178777 w 1096537"/>
                      <a:gd name="connsiteY25" fmla="*/ 566308 h 1459869"/>
                      <a:gd name="connsiteX26" fmla="*/ 260163 w 1096537"/>
                      <a:gd name="connsiteY26" fmla="*/ 542884 h 1459869"/>
                      <a:gd name="connsiteX27" fmla="*/ 268250 w 1096537"/>
                      <a:gd name="connsiteY27" fmla="*/ 541936 h 1459869"/>
                      <a:gd name="connsiteX28" fmla="*/ 267721 w 1096537"/>
                      <a:gd name="connsiteY28" fmla="*/ 539902 h 1459869"/>
                      <a:gd name="connsiteX29" fmla="*/ 265533 w 1096537"/>
                      <a:gd name="connsiteY29" fmla="*/ 508101 h 1459869"/>
                      <a:gd name="connsiteX30" fmla="*/ 265337 w 1096537"/>
                      <a:gd name="connsiteY30" fmla="*/ 500063 h 1459869"/>
                      <a:gd name="connsiteX31" fmla="*/ 269926 w 1096537"/>
                      <a:gd name="connsiteY31" fmla="*/ 391749 h 1459869"/>
                      <a:gd name="connsiteX32" fmla="*/ 276792 w 1096537"/>
                      <a:gd name="connsiteY32" fmla="*/ 347551 h 1459869"/>
                      <a:gd name="connsiteX33" fmla="*/ 278783 w 1096537"/>
                      <a:gd name="connsiteY33" fmla="*/ 338374 h 1459869"/>
                      <a:gd name="connsiteX34" fmla="*/ 258383 w 1096537"/>
                      <a:gd name="connsiteY34" fmla="*/ 284690 h 1459869"/>
                      <a:gd name="connsiteX35" fmla="*/ 197948 w 1096537"/>
                      <a:gd name="connsiteY35" fmla="*/ 302055 h 1459869"/>
                      <a:gd name="connsiteX36" fmla="*/ 181816 w 1096537"/>
                      <a:gd name="connsiteY36" fmla="*/ 379513 h 1459869"/>
                      <a:gd name="connsiteX37" fmla="*/ 179592 w 1096537"/>
                      <a:gd name="connsiteY37" fmla="*/ 398329 h 1459869"/>
                      <a:gd name="connsiteX38" fmla="*/ 171291 w 1096537"/>
                      <a:gd name="connsiteY38" fmla="*/ 411606 h 1459869"/>
                      <a:gd name="connsiteX39" fmla="*/ 146796 w 1096537"/>
                      <a:gd name="connsiteY39" fmla="*/ 405888 h 1459869"/>
                      <a:gd name="connsiteX40" fmla="*/ 104271 w 1096537"/>
                      <a:gd name="connsiteY40" fmla="*/ 348974 h 1459869"/>
                      <a:gd name="connsiteX41" fmla="*/ 80012 w 1096537"/>
                      <a:gd name="connsiteY41" fmla="*/ 341683 h 1459869"/>
                      <a:gd name="connsiteX42" fmla="*/ 70853 w 1096537"/>
                      <a:gd name="connsiteY42" fmla="*/ 342625 h 1459869"/>
                      <a:gd name="connsiteX43" fmla="*/ 442583 w 1096537"/>
                      <a:gd name="connsiteY43" fmla="*/ 41652 h 1459869"/>
                      <a:gd name="connsiteX44" fmla="*/ 509428 w 1096537"/>
                      <a:gd name="connsiteY44" fmla="*/ 57996 h 1459869"/>
                      <a:gd name="connsiteX45" fmla="*/ 547477 w 1096537"/>
                      <a:gd name="connsiteY45" fmla="*/ 4966 h 1459869"/>
                      <a:gd name="connsiteX46" fmla="*/ 629552 w 1096537"/>
                      <a:gd name="connsiteY46" fmla="*/ 38237 h 1459869"/>
                      <a:gd name="connsiteX47" fmla="*/ 640082 w 1096537"/>
                      <a:gd name="connsiteY47" fmla="*/ 22496 h 1459869"/>
                      <a:gd name="connsiteX48" fmla="*/ 715211 w 1096537"/>
                      <a:gd name="connsiteY48" fmla="*/ 9149 h 1459869"/>
                      <a:gd name="connsiteX49" fmla="*/ 741352 w 1096537"/>
                      <a:gd name="connsiteY49" fmla="*/ 93213 h 1459869"/>
                      <a:gd name="connsiteX50" fmla="*/ 725647 w 1096537"/>
                      <a:gd name="connsiteY50" fmla="*/ 141481 h 1459869"/>
                      <a:gd name="connsiteX51" fmla="*/ 721841 w 1096537"/>
                      <a:gd name="connsiteY51" fmla="*/ 155052 h 1459869"/>
                      <a:gd name="connsiteX52" fmla="*/ 776107 w 1096537"/>
                      <a:gd name="connsiteY52" fmla="*/ 208982 h 1459869"/>
                      <a:gd name="connsiteX53" fmla="*/ 746499 w 1096537"/>
                      <a:gd name="connsiteY53" fmla="*/ 226613 h 1459869"/>
                      <a:gd name="connsiteX54" fmla="*/ 691607 w 1096537"/>
                      <a:gd name="connsiteY54" fmla="*/ 176894 h 1459869"/>
                      <a:gd name="connsiteX55" fmla="*/ 681522 w 1096537"/>
                      <a:gd name="connsiteY55" fmla="*/ 169973 h 1459869"/>
                      <a:gd name="connsiteX56" fmla="*/ 684367 w 1096537"/>
                      <a:gd name="connsiteY56" fmla="*/ 158075 h 1459869"/>
                      <a:gd name="connsiteX57" fmla="*/ 691588 w 1096537"/>
                      <a:gd name="connsiteY57" fmla="*/ 131166 h 1459869"/>
                      <a:gd name="connsiteX58" fmla="*/ 708769 w 1096537"/>
                      <a:gd name="connsiteY58" fmla="*/ 78823 h 1459869"/>
                      <a:gd name="connsiteX59" fmla="*/ 709622 w 1096537"/>
                      <a:gd name="connsiteY59" fmla="*/ 77044 h 1459869"/>
                      <a:gd name="connsiteX60" fmla="*/ 704123 w 1096537"/>
                      <a:gd name="connsiteY60" fmla="*/ 44502 h 1459869"/>
                      <a:gd name="connsiteX61" fmla="*/ 666440 w 1096537"/>
                      <a:gd name="connsiteY61" fmla="*/ 46346 h 1459869"/>
                      <a:gd name="connsiteX62" fmla="*/ 640491 w 1096537"/>
                      <a:gd name="connsiteY62" fmla="*/ 115799 h 1459869"/>
                      <a:gd name="connsiteX63" fmla="*/ 636400 w 1096537"/>
                      <a:gd name="connsiteY63" fmla="*/ 131131 h 1459869"/>
                      <a:gd name="connsiteX64" fmla="*/ 631313 w 1096537"/>
                      <a:gd name="connsiteY64" fmla="*/ 151051 h 1459869"/>
                      <a:gd name="connsiteX65" fmla="*/ 597004 w 1096537"/>
                      <a:gd name="connsiteY65" fmla="*/ 148472 h 1459869"/>
                      <a:gd name="connsiteX66" fmla="*/ 595990 w 1096537"/>
                      <a:gd name="connsiteY66" fmla="*/ 129460 h 1459869"/>
                      <a:gd name="connsiteX67" fmla="*/ 595901 w 1096537"/>
                      <a:gd name="connsiteY67" fmla="*/ 124390 h 1459869"/>
                      <a:gd name="connsiteX68" fmla="*/ 597680 w 1096537"/>
                      <a:gd name="connsiteY68" fmla="*/ 69254 h 1459869"/>
                      <a:gd name="connsiteX69" fmla="*/ 597999 w 1096537"/>
                      <a:gd name="connsiteY69" fmla="*/ 67370 h 1459869"/>
                      <a:gd name="connsiteX70" fmla="*/ 583498 w 1096537"/>
                      <a:gd name="connsiteY70" fmla="*/ 37587 h 1459869"/>
                      <a:gd name="connsiteX71" fmla="*/ 547898 w 1096537"/>
                      <a:gd name="connsiteY71" fmla="*/ 50081 h 1459869"/>
                      <a:gd name="connsiteX72" fmla="*/ 542563 w 1096537"/>
                      <a:gd name="connsiteY72" fmla="*/ 123998 h 1459869"/>
                      <a:gd name="connsiteX73" fmla="*/ 542972 w 1096537"/>
                      <a:gd name="connsiteY73" fmla="*/ 146853 h 1459869"/>
                      <a:gd name="connsiteX74" fmla="*/ 543435 w 1096537"/>
                      <a:gd name="connsiteY74" fmla="*/ 159108 h 1459869"/>
                      <a:gd name="connsiteX75" fmla="*/ 529206 w 1096537"/>
                      <a:gd name="connsiteY75" fmla="*/ 165119 h 1459869"/>
                      <a:gd name="connsiteX76" fmla="*/ 525186 w 1096537"/>
                      <a:gd name="connsiteY76" fmla="*/ 166809 h 1459869"/>
                      <a:gd name="connsiteX77" fmla="*/ 504893 w 1096537"/>
                      <a:gd name="connsiteY77" fmla="*/ 176324 h 1459869"/>
                      <a:gd name="connsiteX78" fmla="*/ 500251 w 1096537"/>
                      <a:gd name="connsiteY78" fmla="*/ 154395 h 1459869"/>
                      <a:gd name="connsiteX79" fmla="*/ 490487 w 1096537"/>
                      <a:gd name="connsiteY79" fmla="*/ 102140 h 1459869"/>
                      <a:gd name="connsiteX80" fmla="*/ 490362 w 1096537"/>
                      <a:gd name="connsiteY80" fmla="*/ 100131 h 1459869"/>
                      <a:gd name="connsiteX81" fmla="*/ 469727 w 1096537"/>
                      <a:gd name="connsiteY81" fmla="*/ 74107 h 1459869"/>
                      <a:gd name="connsiteX82" fmla="*/ 437699 w 1096537"/>
                      <a:gd name="connsiteY82" fmla="*/ 94047 h 1459869"/>
                      <a:gd name="connsiteX83" fmla="*/ 448371 w 1096537"/>
                      <a:gd name="connsiteY83" fmla="*/ 167395 h 1459869"/>
                      <a:gd name="connsiteX84" fmla="*/ 457157 w 1096537"/>
                      <a:gd name="connsiteY84" fmla="*/ 202557 h 1459869"/>
                      <a:gd name="connsiteX85" fmla="*/ 459931 w 1096537"/>
                      <a:gd name="connsiteY85" fmla="*/ 212358 h 1459869"/>
                      <a:gd name="connsiteX86" fmla="*/ 452817 w 1096537"/>
                      <a:gd name="connsiteY86" fmla="*/ 219721 h 1459869"/>
                      <a:gd name="connsiteX87" fmla="*/ 373955 w 1096537"/>
                      <a:gd name="connsiteY87" fmla="*/ 361739 h 1459869"/>
                      <a:gd name="connsiteX88" fmla="*/ 357947 w 1096537"/>
                      <a:gd name="connsiteY88" fmla="*/ 520634 h 1459869"/>
                      <a:gd name="connsiteX89" fmla="*/ 357628 w 1096537"/>
                      <a:gd name="connsiteY89" fmla="*/ 552951 h 1459869"/>
                      <a:gd name="connsiteX90" fmla="*/ 357468 w 1096537"/>
                      <a:gd name="connsiteY90" fmla="*/ 561845 h 1459869"/>
                      <a:gd name="connsiteX91" fmla="*/ 349500 w 1096537"/>
                      <a:gd name="connsiteY91" fmla="*/ 568638 h 1459869"/>
                      <a:gd name="connsiteX92" fmla="*/ 332000 w 1096537"/>
                      <a:gd name="connsiteY92" fmla="*/ 572017 h 1459869"/>
                      <a:gd name="connsiteX93" fmla="*/ 264876 w 1096537"/>
                      <a:gd name="connsiteY93" fmla="*/ 578011 h 1459869"/>
                      <a:gd name="connsiteX94" fmla="*/ 144699 w 1096537"/>
                      <a:gd name="connsiteY94" fmla="*/ 640172 h 1459869"/>
                      <a:gd name="connsiteX95" fmla="*/ 62992 w 1096537"/>
                      <a:gd name="connsiteY95" fmla="*/ 863505 h 1459869"/>
                      <a:gd name="connsiteX96" fmla="*/ 126326 w 1096537"/>
                      <a:gd name="connsiteY96" fmla="*/ 1081272 h 1459869"/>
                      <a:gd name="connsiteX97" fmla="*/ 227704 w 1096537"/>
                      <a:gd name="connsiteY97" fmla="*/ 1205967 h 1459869"/>
                      <a:gd name="connsiteX98" fmla="*/ 304966 w 1096537"/>
                      <a:gd name="connsiteY98" fmla="*/ 1269498 h 1459869"/>
                      <a:gd name="connsiteX99" fmla="*/ 624856 w 1096537"/>
                      <a:gd name="connsiteY99" fmla="*/ 1414272 h 1459869"/>
                      <a:gd name="connsiteX100" fmla="*/ 945318 w 1096537"/>
                      <a:gd name="connsiteY100" fmla="*/ 1384624 h 1459869"/>
                      <a:gd name="connsiteX101" fmla="*/ 1053311 w 1096537"/>
                      <a:gd name="connsiteY101" fmla="*/ 1162837 h 1459869"/>
                      <a:gd name="connsiteX102" fmla="*/ 1024338 w 1096537"/>
                      <a:gd name="connsiteY102" fmla="*/ 804298 h 1459869"/>
                      <a:gd name="connsiteX103" fmla="*/ 877572 w 1096537"/>
                      <a:gd name="connsiteY103" fmla="*/ 531485 h 1459869"/>
                      <a:gd name="connsiteX104" fmla="*/ 795268 w 1096537"/>
                      <a:gd name="connsiteY104" fmla="*/ 473406 h 1459869"/>
                      <a:gd name="connsiteX105" fmla="*/ 829203 w 1096537"/>
                      <a:gd name="connsiteY105" fmla="*/ 442867 h 1459869"/>
                      <a:gd name="connsiteX106" fmla="*/ 902720 w 1096537"/>
                      <a:gd name="connsiteY106" fmla="*/ 506425 h 1459869"/>
                      <a:gd name="connsiteX107" fmla="*/ 1058328 w 1096537"/>
                      <a:gd name="connsiteY107" fmla="*/ 793804 h 1459869"/>
                      <a:gd name="connsiteX108" fmla="*/ 1088617 w 1096537"/>
                      <a:gd name="connsiteY108" fmla="*/ 1167354 h 1459869"/>
                      <a:gd name="connsiteX109" fmla="*/ 965397 w 1096537"/>
                      <a:gd name="connsiteY109" fmla="*/ 1413952 h 1459869"/>
                      <a:gd name="connsiteX110" fmla="*/ 738578 w 1096537"/>
                      <a:gd name="connsiteY110" fmla="*/ 1459857 h 1459869"/>
                      <a:gd name="connsiteX111" fmla="*/ 618063 w 1096537"/>
                      <a:gd name="connsiteY111" fmla="*/ 1449186 h 1459869"/>
                      <a:gd name="connsiteX112" fmla="*/ 283534 w 1096537"/>
                      <a:gd name="connsiteY112" fmla="*/ 1297882 h 1459869"/>
                      <a:gd name="connsiteX113" fmla="*/ 203053 w 1096537"/>
                      <a:gd name="connsiteY113" fmla="*/ 1231561 h 1459869"/>
                      <a:gd name="connsiteX114" fmla="*/ 173814 w 1096537"/>
                      <a:gd name="connsiteY114" fmla="*/ 1199261 h 1459869"/>
                      <a:gd name="connsiteX115" fmla="*/ 97675 w 1096537"/>
                      <a:gd name="connsiteY115" fmla="*/ 1102241 h 1459869"/>
                      <a:gd name="connsiteX116" fmla="*/ 27740 w 1096537"/>
                      <a:gd name="connsiteY116" fmla="*/ 862118 h 1459869"/>
                      <a:gd name="connsiteX117" fmla="*/ 89426 w 1096537"/>
                      <a:gd name="connsiteY117" fmla="*/ 654650 h 1459869"/>
                      <a:gd name="connsiteX118" fmla="*/ 108515 w 1096537"/>
                      <a:gd name="connsiteY118" fmla="*/ 629554 h 1459869"/>
                      <a:gd name="connsiteX119" fmla="*/ 98711 w 1096537"/>
                      <a:gd name="connsiteY119" fmla="*/ 599582 h 1459869"/>
                      <a:gd name="connsiteX120" fmla="*/ 91038 w 1096537"/>
                      <a:gd name="connsiteY120" fmla="*/ 571987 h 1459869"/>
                      <a:gd name="connsiteX121" fmla="*/ 89776 w 1096537"/>
                      <a:gd name="connsiteY121" fmla="*/ 568253 h 1459869"/>
                      <a:gd name="connsiteX122" fmla="*/ 46362 w 1096537"/>
                      <a:gd name="connsiteY122" fmla="*/ 480072 h 1459869"/>
                      <a:gd name="connsiteX123" fmla="*/ 20181 w 1096537"/>
                      <a:gd name="connsiteY123" fmla="*/ 439272 h 1459869"/>
                      <a:gd name="connsiteX124" fmla="*/ 265 w 1096537"/>
                      <a:gd name="connsiteY124" fmla="*/ 379573 h 1459869"/>
                      <a:gd name="connsiteX125" fmla="*/ 86699 w 1096537"/>
                      <a:gd name="connsiteY125" fmla="*/ 306147 h 1459869"/>
                      <a:gd name="connsiteX126" fmla="*/ 126824 w 1096537"/>
                      <a:gd name="connsiteY126" fmla="*/ 321122 h 1459869"/>
                      <a:gd name="connsiteX127" fmla="*/ 150495 w 1096537"/>
                      <a:gd name="connsiteY127" fmla="*/ 346289 h 1459869"/>
                      <a:gd name="connsiteX128" fmla="*/ 150816 w 1096537"/>
                      <a:gd name="connsiteY128" fmla="*/ 346289 h 1459869"/>
                      <a:gd name="connsiteX129" fmla="*/ 169313 w 1096537"/>
                      <a:gd name="connsiteY129" fmla="*/ 280944 h 1459869"/>
                      <a:gd name="connsiteX130" fmla="*/ 254098 w 1096537"/>
                      <a:gd name="connsiteY130" fmla="*/ 245711 h 1459869"/>
                      <a:gd name="connsiteX131" fmla="*/ 261173 w 1096537"/>
                      <a:gd name="connsiteY131" fmla="*/ 247655 h 1459869"/>
                      <a:gd name="connsiteX132" fmla="*/ 312789 w 1096537"/>
                      <a:gd name="connsiteY132" fmla="*/ 348868 h 1459869"/>
                      <a:gd name="connsiteX133" fmla="*/ 305141 w 1096537"/>
                      <a:gd name="connsiteY133" fmla="*/ 396675 h 1459869"/>
                      <a:gd name="connsiteX134" fmla="*/ 300873 w 1096537"/>
                      <a:gd name="connsiteY134" fmla="*/ 498250 h 1459869"/>
                      <a:gd name="connsiteX135" fmla="*/ 301087 w 1096537"/>
                      <a:gd name="connsiteY135" fmla="*/ 507657 h 1459869"/>
                      <a:gd name="connsiteX136" fmla="*/ 302527 w 1096537"/>
                      <a:gd name="connsiteY136" fmla="*/ 532557 h 1459869"/>
                      <a:gd name="connsiteX137" fmla="*/ 304017 w 1096537"/>
                      <a:gd name="connsiteY137" fmla="*/ 538061 h 1459869"/>
                      <a:gd name="connsiteX138" fmla="*/ 322537 w 1096537"/>
                      <a:gd name="connsiteY138" fmla="*/ 536803 h 1459869"/>
                      <a:gd name="connsiteX139" fmla="*/ 322662 w 1096537"/>
                      <a:gd name="connsiteY139" fmla="*/ 520457 h 1459869"/>
                      <a:gd name="connsiteX140" fmla="*/ 339861 w 1096537"/>
                      <a:gd name="connsiteY140" fmla="*/ 352419 h 1459869"/>
                      <a:gd name="connsiteX141" fmla="*/ 420446 w 1096537"/>
                      <a:gd name="connsiteY141" fmla="*/ 202576 h 1459869"/>
                      <a:gd name="connsiteX142" fmla="*/ 413776 w 1096537"/>
                      <a:gd name="connsiteY142" fmla="*/ 174882 h 1459869"/>
                      <a:gd name="connsiteX143" fmla="*/ 403105 w 1096537"/>
                      <a:gd name="connsiteY143" fmla="*/ 85955 h 1459869"/>
                      <a:gd name="connsiteX144" fmla="*/ 421464 w 1096537"/>
                      <a:gd name="connsiteY144" fmla="*/ 54497 h 1459869"/>
                      <a:gd name="connsiteX145" fmla="*/ 442583 w 1096537"/>
                      <a:gd name="connsiteY145" fmla="*/ 41652 h 1459869"/>
                      <a:gd name="connsiteX0" fmla="*/ 793390 w 1096537"/>
                      <a:gd name="connsiteY0" fmla="*/ 609213 h 1459869"/>
                      <a:gd name="connsiteX1" fmla="*/ 806350 w 1096537"/>
                      <a:gd name="connsiteY1" fmla="*/ 613377 h 1459869"/>
                      <a:gd name="connsiteX2" fmla="*/ 808404 w 1096537"/>
                      <a:gd name="connsiteY2" fmla="*/ 638446 h 1459869"/>
                      <a:gd name="connsiteX3" fmla="*/ 757519 w 1096537"/>
                      <a:gd name="connsiteY3" fmla="*/ 776746 h 1459869"/>
                      <a:gd name="connsiteX4" fmla="*/ 778862 w 1096537"/>
                      <a:gd name="connsiteY4" fmla="*/ 853902 h 1459869"/>
                      <a:gd name="connsiteX5" fmla="*/ 849756 w 1096537"/>
                      <a:gd name="connsiteY5" fmla="*/ 837894 h 1459869"/>
                      <a:gd name="connsiteX6" fmla="*/ 918443 w 1096537"/>
                      <a:gd name="connsiteY6" fmla="*/ 857458 h 1459869"/>
                      <a:gd name="connsiteX7" fmla="*/ 924517 w 1096537"/>
                      <a:gd name="connsiteY7" fmla="*/ 881869 h 1459869"/>
                      <a:gd name="connsiteX8" fmla="*/ 900107 w 1096537"/>
                      <a:gd name="connsiteY8" fmla="*/ 887942 h 1459869"/>
                      <a:gd name="connsiteX9" fmla="*/ 845237 w 1096537"/>
                      <a:gd name="connsiteY9" fmla="*/ 873217 h 1459869"/>
                      <a:gd name="connsiteX10" fmla="*/ 798016 w 1096537"/>
                      <a:gd name="connsiteY10" fmla="*/ 884635 h 1459869"/>
                      <a:gd name="connsiteX11" fmla="*/ 823344 w 1096537"/>
                      <a:gd name="connsiteY11" fmla="*/ 917360 h 1459869"/>
                      <a:gd name="connsiteX12" fmla="*/ 721948 w 1096537"/>
                      <a:gd name="connsiteY12" fmla="*/ 777032 h 1459869"/>
                      <a:gd name="connsiteX13" fmla="*/ 781280 w 1096537"/>
                      <a:gd name="connsiteY13" fmla="*/ 615431 h 1459869"/>
                      <a:gd name="connsiteX14" fmla="*/ 793390 w 1096537"/>
                      <a:gd name="connsiteY14" fmla="*/ 609213 h 1459869"/>
                      <a:gd name="connsiteX15" fmla="*/ 70853 w 1096537"/>
                      <a:gd name="connsiteY15" fmla="*/ 342625 h 1459869"/>
                      <a:gd name="connsiteX16" fmla="*/ 49895 w 1096537"/>
                      <a:gd name="connsiteY16" fmla="*/ 353334 h 1459869"/>
                      <a:gd name="connsiteX17" fmla="*/ 47055 w 1096537"/>
                      <a:gd name="connsiteY17" fmla="*/ 416150 h 1459869"/>
                      <a:gd name="connsiteX18" fmla="*/ 48265 w 1096537"/>
                      <a:gd name="connsiteY18" fmla="*/ 417609 h 1459869"/>
                      <a:gd name="connsiteX19" fmla="*/ 76597 w 1096537"/>
                      <a:gd name="connsiteY19" fmla="*/ 461558 h 1459869"/>
                      <a:gd name="connsiteX20" fmla="*/ 124031 w 1096537"/>
                      <a:gd name="connsiteY20" fmla="*/ 558577 h 1459869"/>
                      <a:gd name="connsiteX21" fmla="*/ 126699 w 1096537"/>
                      <a:gd name="connsiteY21" fmla="*/ 566723 h 1459869"/>
                      <a:gd name="connsiteX22" fmla="*/ 131379 w 1096537"/>
                      <a:gd name="connsiteY22" fmla="*/ 584431 h 1459869"/>
                      <a:gd name="connsiteX23" fmla="*/ 136696 w 1096537"/>
                      <a:gd name="connsiteY23" fmla="*/ 601470 h 1459869"/>
                      <a:gd name="connsiteX24" fmla="*/ 178777 w 1096537"/>
                      <a:gd name="connsiteY24" fmla="*/ 566308 h 1459869"/>
                      <a:gd name="connsiteX25" fmla="*/ 260163 w 1096537"/>
                      <a:gd name="connsiteY25" fmla="*/ 542884 h 1459869"/>
                      <a:gd name="connsiteX26" fmla="*/ 268250 w 1096537"/>
                      <a:gd name="connsiteY26" fmla="*/ 541936 h 1459869"/>
                      <a:gd name="connsiteX27" fmla="*/ 267721 w 1096537"/>
                      <a:gd name="connsiteY27" fmla="*/ 539902 h 1459869"/>
                      <a:gd name="connsiteX28" fmla="*/ 265533 w 1096537"/>
                      <a:gd name="connsiteY28" fmla="*/ 508101 h 1459869"/>
                      <a:gd name="connsiteX29" fmla="*/ 265337 w 1096537"/>
                      <a:gd name="connsiteY29" fmla="*/ 500063 h 1459869"/>
                      <a:gd name="connsiteX30" fmla="*/ 269926 w 1096537"/>
                      <a:gd name="connsiteY30" fmla="*/ 391749 h 1459869"/>
                      <a:gd name="connsiteX31" fmla="*/ 276792 w 1096537"/>
                      <a:gd name="connsiteY31" fmla="*/ 347551 h 1459869"/>
                      <a:gd name="connsiteX32" fmla="*/ 278783 w 1096537"/>
                      <a:gd name="connsiteY32" fmla="*/ 338374 h 1459869"/>
                      <a:gd name="connsiteX33" fmla="*/ 258383 w 1096537"/>
                      <a:gd name="connsiteY33" fmla="*/ 284690 h 1459869"/>
                      <a:gd name="connsiteX34" fmla="*/ 197948 w 1096537"/>
                      <a:gd name="connsiteY34" fmla="*/ 302055 h 1459869"/>
                      <a:gd name="connsiteX35" fmla="*/ 181816 w 1096537"/>
                      <a:gd name="connsiteY35" fmla="*/ 379513 h 1459869"/>
                      <a:gd name="connsiteX36" fmla="*/ 179592 w 1096537"/>
                      <a:gd name="connsiteY36" fmla="*/ 398329 h 1459869"/>
                      <a:gd name="connsiteX37" fmla="*/ 171291 w 1096537"/>
                      <a:gd name="connsiteY37" fmla="*/ 411606 h 1459869"/>
                      <a:gd name="connsiteX38" fmla="*/ 146796 w 1096537"/>
                      <a:gd name="connsiteY38" fmla="*/ 405888 h 1459869"/>
                      <a:gd name="connsiteX39" fmla="*/ 104271 w 1096537"/>
                      <a:gd name="connsiteY39" fmla="*/ 348974 h 1459869"/>
                      <a:gd name="connsiteX40" fmla="*/ 80012 w 1096537"/>
                      <a:gd name="connsiteY40" fmla="*/ 341683 h 1459869"/>
                      <a:gd name="connsiteX41" fmla="*/ 70853 w 1096537"/>
                      <a:gd name="connsiteY41" fmla="*/ 342625 h 1459869"/>
                      <a:gd name="connsiteX42" fmla="*/ 442583 w 1096537"/>
                      <a:gd name="connsiteY42" fmla="*/ 41652 h 1459869"/>
                      <a:gd name="connsiteX43" fmla="*/ 509428 w 1096537"/>
                      <a:gd name="connsiteY43" fmla="*/ 57996 h 1459869"/>
                      <a:gd name="connsiteX44" fmla="*/ 547477 w 1096537"/>
                      <a:gd name="connsiteY44" fmla="*/ 4966 h 1459869"/>
                      <a:gd name="connsiteX45" fmla="*/ 629552 w 1096537"/>
                      <a:gd name="connsiteY45" fmla="*/ 38237 h 1459869"/>
                      <a:gd name="connsiteX46" fmla="*/ 640082 w 1096537"/>
                      <a:gd name="connsiteY46" fmla="*/ 22496 h 1459869"/>
                      <a:gd name="connsiteX47" fmla="*/ 715211 w 1096537"/>
                      <a:gd name="connsiteY47" fmla="*/ 9149 h 1459869"/>
                      <a:gd name="connsiteX48" fmla="*/ 741352 w 1096537"/>
                      <a:gd name="connsiteY48" fmla="*/ 93213 h 1459869"/>
                      <a:gd name="connsiteX49" fmla="*/ 725647 w 1096537"/>
                      <a:gd name="connsiteY49" fmla="*/ 141481 h 1459869"/>
                      <a:gd name="connsiteX50" fmla="*/ 721841 w 1096537"/>
                      <a:gd name="connsiteY50" fmla="*/ 155052 h 1459869"/>
                      <a:gd name="connsiteX51" fmla="*/ 776107 w 1096537"/>
                      <a:gd name="connsiteY51" fmla="*/ 208982 h 1459869"/>
                      <a:gd name="connsiteX52" fmla="*/ 746499 w 1096537"/>
                      <a:gd name="connsiteY52" fmla="*/ 226613 h 1459869"/>
                      <a:gd name="connsiteX53" fmla="*/ 691607 w 1096537"/>
                      <a:gd name="connsiteY53" fmla="*/ 176894 h 1459869"/>
                      <a:gd name="connsiteX54" fmla="*/ 681522 w 1096537"/>
                      <a:gd name="connsiteY54" fmla="*/ 169973 h 1459869"/>
                      <a:gd name="connsiteX55" fmla="*/ 684367 w 1096537"/>
                      <a:gd name="connsiteY55" fmla="*/ 158075 h 1459869"/>
                      <a:gd name="connsiteX56" fmla="*/ 691588 w 1096537"/>
                      <a:gd name="connsiteY56" fmla="*/ 131166 h 1459869"/>
                      <a:gd name="connsiteX57" fmla="*/ 708769 w 1096537"/>
                      <a:gd name="connsiteY57" fmla="*/ 78823 h 1459869"/>
                      <a:gd name="connsiteX58" fmla="*/ 709622 w 1096537"/>
                      <a:gd name="connsiteY58" fmla="*/ 77044 h 1459869"/>
                      <a:gd name="connsiteX59" fmla="*/ 704123 w 1096537"/>
                      <a:gd name="connsiteY59" fmla="*/ 44502 h 1459869"/>
                      <a:gd name="connsiteX60" fmla="*/ 666440 w 1096537"/>
                      <a:gd name="connsiteY60" fmla="*/ 46346 h 1459869"/>
                      <a:gd name="connsiteX61" fmla="*/ 640491 w 1096537"/>
                      <a:gd name="connsiteY61" fmla="*/ 115799 h 1459869"/>
                      <a:gd name="connsiteX62" fmla="*/ 636400 w 1096537"/>
                      <a:gd name="connsiteY62" fmla="*/ 131131 h 1459869"/>
                      <a:gd name="connsiteX63" fmla="*/ 631313 w 1096537"/>
                      <a:gd name="connsiteY63" fmla="*/ 151051 h 1459869"/>
                      <a:gd name="connsiteX64" fmla="*/ 597004 w 1096537"/>
                      <a:gd name="connsiteY64" fmla="*/ 148472 h 1459869"/>
                      <a:gd name="connsiteX65" fmla="*/ 595990 w 1096537"/>
                      <a:gd name="connsiteY65" fmla="*/ 129460 h 1459869"/>
                      <a:gd name="connsiteX66" fmla="*/ 595901 w 1096537"/>
                      <a:gd name="connsiteY66" fmla="*/ 124390 h 1459869"/>
                      <a:gd name="connsiteX67" fmla="*/ 597680 w 1096537"/>
                      <a:gd name="connsiteY67" fmla="*/ 69254 h 1459869"/>
                      <a:gd name="connsiteX68" fmla="*/ 597999 w 1096537"/>
                      <a:gd name="connsiteY68" fmla="*/ 67370 h 1459869"/>
                      <a:gd name="connsiteX69" fmla="*/ 583498 w 1096537"/>
                      <a:gd name="connsiteY69" fmla="*/ 37587 h 1459869"/>
                      <a:gd name="connsiteX70" fmla="*/ 547898 w 1096537"/>
                      <a:gd name="connsiteY70" fmla="*/ 50081 h 1459869"/>
                      <a:gd name="connsiteX71" fmla="*/ 542563 w 1096537"/>
                      <a:gd name="connsiteY71" fmla="*/ 123998 h 1459869"/>
                      <a:gd name="connsiteX72" fmla="*/ 542972 w 1096537"/>
                      <a:gd name="connsiteY72" fmla="*/ 146853 h 1459869"/>
                      <a:gd name="connsiteX73" fmla="*/ 543435 w 1096537"/>
                      <a:gd name="connsiteY73" fmla="*/ 159108 h 1459869"/>
                      <a:gd name="connsiteX74" fmla="*/ 529206 w 1096537"/>
                      <a:gd name="connsiteY74" fmla="*/ 165119 h 1459869"/>
                      <a:gd name="connsiteX75" fmla="*/ 525186 w 1096537"/>
                      <a:gd name="connsiteY75" fmla="*/ 166809 h 1459869"/>
                      <a:gd name="connsiteX76" fmla="*/ 504893 w 1096537"/>
                      <a:gd name="connsiteY76" fmla="*/ 176324 h 1459869"/>
                      <a:gd name="connsiteX77" fmla="*/ 500251 w 1096537"/>
                      <a:gd name="connsiteY77" fmla="*/ 154395 h 1459869"/>
                      <a:gd name="connsiteX78" fmla="*/ 490487 w 1096537"/>
                      <a:gd name="connsiteY78" fmla="*/ 102140 h 1459869"/>
                      <a:gd name="connsiteX79" fmla="*/ 490362 w 1096537"/>
                      <a:gd name="connsiteY79" fmla="*/ 100131 h 1459869"/>
                      <a:gd name="connsiteX80" fmla="*/ 469727 w 1096537"/>
                      <a:gd name="connsiteY80" fmla="*/ 74107 h 1459869"/>
                      <a:gd name="connsiteX81" fmla="*/ 437699 w 1096537"/>
                      <a:gd name="connsiteY81" fmla="*/ 94047 h 1459869"/>
                      <a:gd name="connsiteX82" fmla="*/ 448371 w 1096537"/>
                      <a:gd name="connsiteY82" fmla="*/ 167395 h 1459869"/>
                      <a:gd name="connsiteX83" fmla="*/ 457157 w 1096537"/>
                      <a:gd name="connsiteY83" fmla="*/ 202557 h 1459869"/>
                      <a:gd name="connsiteX84" fmla="*/ 459931 w 1096537"/>
                      <a:gd name="connsiteY84" fmla="*/ 212358 h 1459869"/>
                      <a:gd name="connsiteX85" fmla="*/ 452817 w 1096537"/>
                      <a:gd name="connsiteY85" fmla="*/ 219721 h 1459869"/>
                      <a:gd name="connsiteX86" fmla="*/ 373955 w 1096537"/>
                      <a:gd name="connsiteY86" fmla="*/ 361739 h 1459869"/>
                      <a:gd name="connsiteX87" fmla="*/ 357947 w 1096537"/>
                      <a:gd name="connsiteY87" fmla="*/ 520634 h 1459869"/>
                      <a:gd name="connsiteX88" fmla="*/ 357628 w 1096537"/>
                      <a:gd name="connsiteY88" fmla="*/ 552951 h 1459869"/>
                      <a:gd name="connsiteX89" fmla="*/ 357468 w 1096537"/>
                      <a:gd name="connsiteY89" fmla="*/ 561845 h 1459869"/>
                      <a:gd name="connsiteX90" fmla="*/ 349500 w 1096537"/>
                      <a:gd name="connsiteY90" fmla="*/ 568638 h 1459869"/>
                      <a:gd name="connsiteX91" fmla="*/ 332000 w 1096537"/>
                      <a:gd name="connsiteY91" fmla="*/ 572017 h 1459869"/>
                      <a:gd name="connsiteX92" fmla="*/ 264876 w 1096537"/>
                      <a:gd name="connsiteY92" fmla="*/ 578011 h 1459869"/>
                      <a:gd name="connsiteX93" fmla="*/ 144699 w 1096537"/>
                      <a:gd name="connsiteY93" fmla="*/ 640172 h 1459869"/>
                      <a:gd name="connsiteX94" fmla="*/ 62992 w 1096537"/>
                      <a:gd name="connsiteY94" fmla="*/ 863505 h 1459869"/>
                      <a:gd name="connsiteX95" fmla="*/ 126326 w 1096537"/>
                      <a:gd name="connsiteY95" fmla="*/ 1081272 h 1459869"/>
                      <a:gd name="connsiteX96" fmla="*/ 227704 w 1096537"/>
                      <a:gd name="connsiteY96" fmla="*/ 1205967 h 1459869"/>
                      <a:gd name="connsiteX97" fmla="*/ 304966 w 1096537"/>
                      <a:gd name="connsiteY97" fmla="*/ 1269498 h 1459869"/>
                      <a:gd name="connsiteX98" fmla="*/ 624856 w 1096537"/>
                      <a:gd name="connsiteY98" fmla="*/ 1414272 h 1459869"/>
                      <a:gd name="connsiteX99" fmla="*/ 945318 w 1096537"/>
                      <a:gd name="connsiteY99" fmla="*/ 1384624 h 1459869"/>
                      <a:gd name="connsiteX100" fmla="*/ 1053311 w 1096537"/>
                      <a:gd name="connsiteY100" fmla="*/ 1162837 h 1459869"/>
                      <a:gd name="connsiteX101" fmla="*/ 1024338 w 1096537"/>
                      <a:gd name="connsiteY101" fmla="*/ 804298 h 1459869"/>
                      <a:gd name="connsiteX102" fmla="*/ 877572 w 1096537"/>
                      <a:gd name="connsiteY102" fmla="*/ 531485 h 1459869"/>
                      <a:gd name="connsiteX103" fmla="*/ 795268 w 1096537"/>
                      <a:gd name="connsiteY103" fmla="*/ 473406 h 1459869"/>
                      <a:gd name="connsiteX104" fmla="*/ 829203 w 1096537"/>
                      <a:gd name="connsiteY104" fmla="*/ 442867 h 1459869"/>
                      <a:gd name="connsiteX105" fmla="*/ 902720 w 1096537"/>
                      <a:gd name="connsiteY105" fmla="*/ 506425 h 1459869"/>
                      <a:gd name="connsiteX106" fmla="*/ 1058328 w 1096537"/>
                      <a:gd name="connsiteY106" fmla="*/ 793804 h 1459869"/>
                      <a:gd name="connsiteX107" fmla="*/ 1088617 w 1096537"/>
                      <a:gd name="connsiteY107" fmla="*/ 1167354 h 1459869"/>
                      <a:gd name="connsiteX108" fmla="*/ 965397 w 1096537"/>
                      <a:gd name="connsiteY108" fmla="*/ 1413952 h 1459869"/>
                      <a:gd name="connsiteX109" fmla="*/ 738578 w 1096537"/>
                      <a:gd name="connsiteY109" fmla="*/ 1459857 h 1459869"/>
                      <a:gd name="connsiteX110" fmla="*/ 618063 w 1096537"/>
                      <a:gd name="connsiteY110" fmla="*/ 1449186 h 1459869"/>
                      <a:gd name="connsiteX111" fmla="*/ 283534 w 1096537"/>
                      <a:gd name="connsiteY111" fmla="*/ 1297882 h 1459869"/>
                      <a:gd name="connsiteX112" fmla="*/ 203053 w 1096537"/>
                      <a:gd name="connsiteY112" fmla="*/ 1231561 h 1459869"/>
                      <a:gd name="connsiteX113" fmla="*/ 173814 w 1096537"/>
                      <a:gd name="connsiteY113" fmla="*/ 1199261 h 1459869"/>
                      <a:gd name="connsiteX114" fmla="*/ 97675 w 1096537"/>
                      <a:gd name="connsiteY114" fmla="*/ 1102241 h 1459869"/>
                      <a:gd name="connsiteX115" fmla="*/ 27740 w 1096537"/>
                      <a:gd name="connsiteY115" fmla="*/ 862118 h 1459869"/>
                      <a:gd name="connsiteX116" fmla="*/ 89426 w 1096537"/>
                      <a:gd name="connsiteY116" fmla="*/ 654650 h 1459869"/>
                      <a:gd name="connsiteX117" fmla="*/ 108515 w 1096537"/>
                      <a:gd name="connsiteY117" fmla="*/ 629554 h 1459869"/>
                      <a:gd name="connsiteX118" fmla="*/ 98711 w 1096537"/>
                      <a:gd name="connsiteY118" fmla="*/ 599582 h 1459869"/>
                      <a:gd name="connsiteX119" fmla="*/ 91038 w 1096537"/>
                      <a:gd name="connsiteY119" fmla="*/ 571987 h 1459869"/>
                      <a:gd name="connsiteX120" fmla="*/ 89776 w 1096537"/>
                      <a:gd name="connsiteY120" fmla="*/ 568253 h 1459869"/>
                      <a:gd name="connsiteX121" fmla="*/ 46362 w 1096537"/>
                      <a:gd name="connsiteY121" fmla="*/ 480072 h 1459869"/>
                      <a:gd name="connsiteX122" fmla="*/ 20181 w 1096537"/>
                      <a:gd name="connsiteY122" fmla="*/ 439272 h 1459869"/>
                      <a:gd name="connsiteX123" fmla="*/ 265 w 1096537"/>
                      <a:gd name="connsiteY123" fmla="*/ 379573 h 1459869"/>
                      <a:gd name="connsiteX124" fmla="*/ 86699 w 1096537"/>
                      <a:gd name="connsiteY124" fmla="*/ 306147 h 1459869"/>
                      <a:gd name="connsiteX125" fmla="*/ 126824 w 1096537"/>
                      <a:gd name="connsiteY125" fmla="*/ 321122 h 1459869"/>
                      <a:gd name="connsiteX126" fmla="*/ 150495 w 1096537"/>
                      <a:gd name="connsiteY126" fmla="*/ 346289 h 1459869"/>
                      <a:gd name="connsiteX127" fmla="*/ 150816 w 1096537"/>
                      <a:gd name="connsiteY127" fmla="*/ 346289 h 1459869"/>
                      <a:gd name="connsiteX128" fmla="*/ 169313 w 1096537"/>
                      <a:gd name="connsiteY128" fmla="*/ 280944 h 1459869"/>
                      <a:gd name="connsiteX129" fmla="*/ 254098 w 1096537"/>
                      <a:gd name="connsiteY129" fmla="*/ 245711 h 1459869"/>
                      <a:gd name="connsiteX130" fmla="*/ 261173 w 1096537"/>
                      <a:gd name="connsiteY130" fmla="*/ 247655 h 1459869"/>
                      <a:gd name="connsiteX131" fmla="*/ 312789 w 1096537"/>
                      <a:gd name="connsiteY131" fmla="*/ 348868 h 1459869"/>
                      <a:gd name="connsiteX132" fmla="*/ 305141 w 1096537"/>
                      <a:gd name="connsiteY132" fmla="*/ 396675 h 1459869"/>
                      <a:gd name="connsiteX133" fmla="*/ 300873 w 1096537"/>
                      <a:gd name="connsiteY133" fmla="*/ 498250 h 1459869"/>
                      <a:gd name="connsiteX134" fmla="*/ 301087 w 1096537"/>
                      <a:gd name="connsiteY134" fmla="*/ 507657 h 1459869"/>
                      <a:gd name="connsiteX135" fmla="*/ 302527 w 1096537"/>
                      <a:gd name="connsiteY135" fmla="*/ 532557 h 1459869"/>
                      <a:gd name="connsiteX136" fmla="*/ 304017 w 1096537"/>
                      <a:gd name="connsiteY136" fmla="*/ 538061 h 1459869"/>
                      <a:gd name="connsiteX137" fmla="*/ 322537 w 1096537"/>
                      <a:gd name="connsiteY137" fmla="*/ 536803 h 1459869"/>
                      <a:gd name="connsiteX138" fmla="*/ 322662 w 1096537"/>
                      <a:gd name="connsiteY138" fmla="*/ 520457 h 1459869"/>
                      <a:gd name="connsiteX139" fmla="*/ 339861 w 1096537"/>
                      <a:gd name="connsiteY139" fmla="*/ 352419 h 1459869"/>
                      <a:gd name="connsiteX140" fmla="*/ 420446 w 1096537"/>
                      <a:gd name="connsiteY140" fmla="*/ 202576 h 1459869"/>
                      <a:gd name="connsiteX141" fmla="*/ 413776 w 1096537"/>
                      <a:gd name="connsiteY141" fmla="*/ 174882 h 1459869"/>
                      <a:gd name="connsiteX142" fmla="*/ 403105 w 1096537"/>
                      <a:gd name="connsiteY142" fmla="*/ 85955 h 1459869"/>
                      <a:gd name="connsiteX143" fmla="*/ 421464 w 1096537"/>
                      <a:gd name="connsiteY143" fmla="*/ 54497 h 1459869"/>
                      <a:gd name="connsiteX144" fmla="*/ 442583 w 1096537"/>
                      <a:gd name="connsiteY144" fmla="*/ 41652 h 1459869"/>
                      <a:gd name="connsiteX0" fmla="*/ 793390 w 1096537"/>
                      <a:gd name="connsiteY0" fmla="*/ 609213 h 1459869"/>
                      <a:gd name="connsiteX1" fmla="*/ 806350 w 1096537"/>
                      <a:gd name="connsiteY1" fmla="*/ 613377 h 1459869"/>
                      <a:gd name="connsiteX2" fmla="*/ 808404 w 1096537"/>
                      <a:gd name="connsiteY2" fmla="*/ 638446 h 1459869"/>
                      <a:gd name="connsiteX3" fmla="*/ 757519 w 1096537"/>
                      <a:gd name="connsiteY3" fmla="*/ 776746 h 1459869"/>
                      <a:gd name="connsiteX4" fmla="*/ 778862 w 1096537"/>
                      <a:gd name="connsiteY4" fmla="*/ 853902 h 1459869"/>
                      <a:gd name="connsiteX5" fmla="*/ 849756 w 1096537"/>
                      <a:gd name="connsiteY5" fmla="*/ 837894 h 1459869"/>
                      <a:gd name="connsiteX6" fmla="*/ 918443 w 1096537"/>
                      <a:gd name="connsiteY6" fmla="*/ 857458 h 1459869"/>
                      <a:gd name="connsiteX7" fmla="*/ 924517 w 1096537"/>
                      <a:gd name="connsiteY7" fmla="*/ 881869 h 1459869"/>
                      <a:gd name="connsiteX8" fmla="*/ 900107 w 1096537"/>
                      <a:gd name="connsiteY8" fmla="*/ 887942 h 1459869"/>
                      <a:gd name="connsiteX9" fmla="*/ 845237 w 1096537"/>
                      <a:gd name="connsiteY9" fmla="*/ 873217 h 1459869"/>
                      <a:gd name="connsiteX10" fmla="*/ 798016 w 1096537"/>
                      <a:gd name="connsiteY10" fmla="*/ 884635 h 1459869"/>
                      <a:gd name="connsiteX11" fmla="*/ 721948 w 1096537"/>
                      <a:gd name="connsiteY11" fmla="*/ 777032 h 1459869"/>
                      <a:gd name="connsiteX12" fmla="*/ 781280 w 1096537"/>
                      <a:gd name="connsiteY12" fmla="*/ 615431 h 1459869"/>
                      <a:gd name="connsiteX13" fmla="*/ 793390 w 1096537"/>
                      <a:gd name="connsiteY13" fmla="*/ 609213 h 1459869"/>
                      <a:gd name="connsiteX14" fmla="*/ 70853 w 1096537"/>
                      <a:gd name="connsiteY14" fmla="*/ 342625 h 1459869"/>
                      <a:gd name="connsiteX15" fmla="*/ 49895 w 1096537"/>
                      <a:gd name="connsiteY15" fmla="*/ 353334 h 1459869"/>
                      <a:gd name="connsiteX16" fmla="*/ 47055 w 1096537"/>
                      <a:gd name="connsiteY16" fmla="*/ 416150 h 1459869"/>
                      <a:gd name="connsiteX17" fmla="*/ 48265 w 1096537"/>
                      <a:gd name="connsiteY17" fmla="*/ 417609 h 1459869"/>
                      <a:gd name="connsiteX18" fmla="*/ 76597 w 1096537"/>
                      <a:gd name="connsiteY18" fmla="*/ 461558 h 1459869"/>
                      <a:gd name="connsiteX19" fmla="*/ 124031 w 1096537"/>
                      <a:gd name="connsiteY19" fmla="*/ 558577 h 1459869"/>
                      <a:gd name="connsiteX20" fmla="*/ 126699 w 1096537"/>
                      <a:gd name="connsiteY20" fmla="*/ 566723 h 1459869"/>
                      <a:gd name="connsiteX21" fmla="*/ 131379 w 1096537"/>
                      <a:gd name="connsiteY21" fmla="*/ 584431 h 1459869"/>
                      <a:gd name="connsiteX22" fmla="*/ 136696 w 1096537"/>
                      <a:gd name="connsiteY22" fmla="*/ 601470 h 1459869"/>
                      <a:gd name="connsiteX23" fmla="*/ 178777 w 1096537"/>
                      <a:gd name="connsiteY23" fmla="*/ 566308 h 1459869"/>
                      <a:gd name="connsiteX24" fmla="*/ 260163 w 1096537"/>
                      <a:gd name="connsiteY24" fmla="*/ 542884 h 1459869"/>
                      <a:gd name="connsiteX25" fmla="*/ 268250 w 1096537"/>
                      <a:gd name="connsiteY25" fmla="*/ 541936 h 1459869"/>
                      <a:gd name="connsiteX26" fmla="*/ 267721 w 1096537"/>
                      <a:gd name="connsiteY26" fmla="*/ 539902 h 1459869"/>
                      <a:gd name="connsiteX27" fmla="*/ 265533 w 1096537"/>
                      <a:gd name="connsiteY27" fmla="*/ 508101 h 1459869"/>
                      <a:gd name="connsiteX28" fmla="*/ 265337 w 1096537"/>
                      <a:gd name="connsiteY28" fmla="*/ 500063 h 1459869"/>
                      <a:gd name="connsiteX29" fmla="*/ 269926 w 1096537"/>
                      <a:gd name="connsiteY29" fmla="*/ 391749 h 1459869"/>
                      <a:gd name="connsiteX30" fmla="*/ 276792 w 1096537"/>
                      <a:gd name="connsiteY30" fmla="*/ 347551 h 1459869"/>
                      <a:gd name="connsiteX31" fmla="*/ 278783 w 1096537"/>
                      <a:gd name="connsiteY31" fmla="*/ 338374 h 1459869"/>
                      <a:gd name="connsiteX32" fmla="*/ 258383 w 1096537"/>
                      <a:gd name="connsiteY32" fmla="*/ 284690 h 1459869"/>
                      <a:gd name="connsiteX33" fmla="*/ 197948 w 1096537"/>
                      <a:gd name="connsiteY33" fmla="*/ 302055 h 1459869"/>
                      <a:gd name="connsiteX34" fmla="*/ 181816 w 1096537"/>
                      <a:gd name="connsiteY34" fmla="*/ 379513 h 1459869"/>
                      <a:gd name="connsiteX35" fmla="*/ 179592 w 1096537"/>
                      <a:gd name="connsiteY35" fmla="*/ 398329 h 1459869"/>
                      <a:gd name="connsiteX36" fmla="*/ 171291 w 1096537"/>
                      <a:gd name="connsiteY36" fmla="*/ 411606 h 1459869"/>
                      <a:gd name="connsiteX37" fmla="*/ 146796 w 1096537"/>
                      <a:gd name="connsiteY37" fmla="*/ 405888 h 1459869"/>
                      <a:gd name="connsiteX38" fmla="*/ 104271 w 1096537"/>
                      <a:gd name="connsiteY38" fmla="*/ 348974 h 1459869"/>
                      <a:gd name="connsiteX39" fmla="*/ 80012 w 1096537"/>
                      <a:gd name="connsiteY39" fmla="*/ 341683 h 1459869"/>
                      <a:gd name="connsiteX40" fmla="*/ 70853 w 1096537"/>
                      <a:gd name="connsiteY40" fmla="*/ 342625 h 1459869"/>
                      <a:gd name="connsiteX41" fmla="*/ 442583 w 1096537"/>
                      <a:gd name="connsiteY41" fmla="*/ 41652 h 1459869"/>
                      <a:gd name="connsiteX42" fmla="*/ 509428 w 1096537"/>
                      <a:gd name="connsiteY42" fmla="*/ 57996 h 1459869"/>
                      <a:gd name="connsiteX43" fmla="*/ 547477 w 1096537"/>
                      <a:gd name="connsiteY43" fmla="*/ 4966 h 1459869"/>
                      <a:gd name="connsiteX44" fmla="*/ 629552 w 1096537"/>
                      <a:gd name="connsiteY44" fmla="*/ 38237 h 1459869"/>
                      <a:gd name="connsiteX45" fmla="*/ 640082 w 1096537"/>
                      <a:gd name="connsiteY45" fmla="*/ 22496 h 1459869"/>
                      <a:gd name="connsiteX46" fmla="*/ 715211 w 1096537"/>
                      <a:gd name="connsiteY46" fmla="*/ 9149 h 1459869"/>
                      <a:gd name="connsiteX47" fmla="*/ 741352 w 1096537"/>
                      <a:gd name="connsiteY47" fmla="*/ 93213 h 1459869"/>
                      <a:gd name="connsiteX48" fmla="*/ 725647 w 1096537"/>
                      <a:gd name="connsiteY48" fmla="*/ 141481 h 1459869"/>
                      <a:gd name="connsiteX49" fmla="*/ 721841 w 1096537"/>
                      <a:gd name="connsiteY49" fmla="*/ 155052 h 1459869"/>
                      <a:gd name="connsiteX50" fmla="*/ 776107 w 1096537"/>
                      <a:gd name="connsiteY50" fmla="*/ 208982 h 1459869"/>
                      <a:gd name="connsiteX51" fmla="*/ 746499 w 1096537"/>
                      <a:gd name="connsiteY51" fmla="*/ 226613 h 1459869"/>
                      <a:gd name="connsiteX52" fmla="*/ 691607 w 1096537"/>
                      <a:gd name="connsiteY52" fmla="*/ 176894 h 1459869"/>
                      <a:gd name="connsiteX53" fmla="*/ 681522 w 1096537"/>
                      <a:gd name="connsiteY53" fmla="*/ 169973 h 1459869"/>
                      <a:gd name="connsiteX54" fmla="*/ 684367 w 1096537"/>
                      <a:gd name="connsiteY54" fmla="*/ 158075 h 1459869"/>
                      <a:gd name="connsiteX55" fmla="*/ 691588 w 1096537"/>
                      <a:gd name="connsiteY55" fmla="*/ 131166 h 1459869"/>
                      <a:gd name="connsiteX56" fmla="*/ 708769 w 1096537"/>
                      <a:gd name="connsiteY56" fmla="*/ 78823 h 1459869"/>
                      <a:gd name="connsiteX57" fmla="*/ 709622 w 1096537"/>
                      <a:gd name="connsiteY57" fmla="*/ 77044 h 1459869"/>
                      <a:gd name="connsiteX58" fmla="*/ 704123 w 1096537"/>
                      <a:gd name="connsiteY58" fmla="*/ 44502 h 1459869"/>
                      <a:gd name="connsiteX59" fmla="*/ 666440 w 1096537"/>
                      <a:gd name="connsiteY59" fmla="*/ 46346 h 1459869"/>
                      <a:gd name="connsiteX60" fmla="*/ 640491 w 1096537"/>
                      <a:gd name="connsiteY60" fmla="*/ 115799 h 1459869"/>
                      <a:gd name="connsiteX61" fmla="*/ 636400 w 1096537"/>
                      <a:gd name="connsiteY61" fmla="*/ 131131 h 1459869"/>
                      <a:gd name="connsiteX62" fmla="*/ 631313 w 1096537"/>
                      <a:gd name="connsiteY62" fmla="*/ 151051 h 1459869"/>
                      <a:gd name="connsiteX63" fmla="*/ 597004 w 1096537"/>
                      <a:gd name="connsiteY63" fmla="*/ 148472 h 1459869"/>
                      <a:gd name="connsiteX64" fmla="*/ 595990 w 1096537"/>
                      <a:gd name="connsiteY64" fmla="*/ 129460 h 1459869"/>
                      <a:gd name="connsiteX65" fmla="*/ 595901 w 1096537"/>
                      <a:gd name="connsiteY65" fmla="*/ 124390 h 1459869"/>
                      <a:gd name="connsiteX66" fmla="*/ 597680 w 1096537"/>
                      <a:gd name="connsiteY66" fmla="*/ 69254 h 1459869"/>
                      <a:gd name="connsiteX67" fmla="*/ 597999 w 1096537"/>
                      <a:gd name="connsiteY67" fmla="*/ 67370 h 1459869"/>
                      <a:gd name="connsiteX68" fmla="*/ 583498 w 1096537"/>
                      <a:gd name="connsiteY68" fmla="*/ 37587 h 1459869"/>
                      <a:gd name="connsiteX69" fmla="*/ 547898 w 1096537"/>
                      <a:gd name="connsiteY69" fmla="*/ 50081 h 1459869"/>
                      <a:gd name="connsiteX70" fmla="*/ 542563 w 1096537"/>
                      <a:gd name="connsiteY70" fmla="*/ 123998 h 1459869"/>
                      <a:gd name="connsiteX71" fmla="*/ 542972 w 1096537"/>
                      <a:gd name="connsiteY71" fmla="*/ 146853 h 1459869"/>
                      <a:gd name="connsiteX72" fmla="*/ 543435 w 1096537"/>
                      <a:gd name="connsiteY72" fmla="*/ 159108 h 1459869"/>
                      <a:gd name="connsiteX73" fmla="*/ 529206 w 1096537"/>
                      <a:gd name="connsiteY73" fmla="*/ 165119 h 1459869"/>
                      <a:gd name="connsiteX74" fmla="*/ 525186 w 1096537"/>
                      <a:gd name="connsiteY74" fmla="*/ 166809 h 1459869"/>
                      <a:gd name="connsiteX75" fmla="*/ 504893 w 1096537"/>
                      <a:gd name="connsiteY75" fmla="*/ 176324 h 1459869"/>
                      <a:gd name="connsiteX76" fmla="*/ 500251 w 1096537"/>
                      <a:gd name="connsiteY76" fmla="*/ 154395 h 1459869"/>
                      <a:gd name="connsiteX77" fmla="*/ 490487 w 1096537"/>
                      <a:gd name="connsiteY77" fmla="*/ 102140 h 1459869"/>
                      <a:gd name="connsiteX78" fmla="*/ 490362 w 1096537"/>
                      <a:gd name="connsiteY78" fmla="*/ 100131 h 1459869"/>
                      <a:gd name="connsiteX79" fmla="*/ 469727 w 1096537"/>
                      <a:gd name="connsiteY79" fmla="*/ 74107 h 1459869"/>
                      <a:gd name="connsiteX80" fmla="*/ 437699 w 1096537"/>
                      <a:gd name="connsiteY80" fmla="*/ 94047 h 1459869"/>
                      <a:gd name="connsiteX81" fmla="*/ 448371 w 1096537"/>
                      <a:gd name="connsiteY81" fmla="*/ 167395 h 1459869"/>
                      <a:gd name="connsiteX82" fmla="*/ 457157 w 1096537"/>
                      <a:gd name="connsiteY82" fmla="*/ 202557 h 1459869"/>
                      <a:gd name="connsiteX83" fmla="*/ 459931 w 1096537"/>
                      <a:gd name="connsiteY83" fmla="*/ 212358 h 1459869"/>
                      <a:gd name="connsiteX84" fmla="*/ 452817 w 1096537"/>
                      <a:gd name="connsiteY84" fmla="*/ 219721 h 1459869"/>
                      <a:gd name="connsiteX85" fmla="*/ 373955 w 1096537"/>
                      <a:gd name="connsiteY85" fmla="*/ 361739 h 1459869"/>
                      <a:gd name="connsiteX86" fmla="*/ 357947 w 1096537"/>
                      <a:gd name="connsiteY86" fmla="*/ 520634 h 1459869"/>
                      <a:gd name="connsiteX87" fmla="*/ 357628 w 1096537"/>
                      <a:gd name="connsiteY87" fmla="*/ 552951 h 1459869"/>
                      <a:gd name="connsiteX88" fmla="*/ 357468 w 1096537"/>
                      <a:gd name="connsiteY88" fmla="*/ 561845 h 1459869"/>
                      <a:gd name="connsiteX89" fmla="*/ 349500 w 1096537"/>
                      <a:gd name="connsiteY89" fmla="*/ 568638 h 1459869"/>
                      <a:gd name="connsiteX90" fmla="*/ 332000 w 1096537"/>
                      <a:gd name="connsiteY90" fmla="*/ 572017 h 1459869"/>
                      <a:gd name="connsiteX91" fmla="*/ 264876 w 1096537"/>
                      <a:gd name="connsiteY91" fmla="*/ 578011 h 1459869"/>
                      <a:gd name="connsiteX92" fmla="*/ 144699 w 1096537"/>
                      <a:gd name="connsiteY92" fmla="*/ 640172 h 1459869"/>
                      <a:gd name="connsiteX93" fmla="*/ 62992 w 1096537"/>
                      <a:gd name="connsiteY93" fmla="*/ 863505 h 1459869"/>
                      <a:gd name="connsiteX94" fmla="*/ 126326 w 1096537"/>
                      <a:gd name="connsiteY94" fmla="*/ 1081272 h 1459869"/>
                      <a:gd name="connsiteX95" fmla="*/ 227704 w 1096537"/>
                      <a:gd name="connsiteY95" fmla="*/ 1205967 h 1459869"/>
                      <a:gd name="connsiteX96" fmla="*/ 304966 w 1096537"/>
                      <a:gd name="connsiteY96" fmla="*/ 1269498 h 1459869"/>
                      <a:gd name="connsiteX97" fmla="*/ 624856 w 1096537"/>
                      <a:gd name="connsiteY97" fmla="*/ 1414272 h 1459869"/>
                      <a:gd name="connsiteX98" fmla="*/ 945318 w 1096537"/>
                      <a:gd name="connsiteY98" fmla="*/ 1384624 h 1459869"/>
                      <a:gd name="connsiteX99" fmla="*/ 1053311 w 1096537"/>
                      <a:gd name="connsiteY99" fmla="*/ 1162837 h 1459869"/>
                      <a:gd name="connsiteX100" fmla="*/ 1024338 w 1096537"/>
                      <a:gd name="connsiteY100" fmla="*/ 804298 h 1459869"/>
                      <a:gd name="connsiteX101" fmla="*/ 877572 w 1096537"/>
                      <a:gd name="connsiteY101" fmla="*/ 531485 h 1459869"/>
                      <a:gd name="connsiteX102" fmla="*/ 795268 w 1096537"/>
                      <a:gd name="connsiteY102" fmla="*/ 473406 h 1459869"/>
                      <a:gd name="connsiteX103" fmla="*/ 829203 w 1096537"/>
                      <a:gd name="connsiteY103" fmla="*/ 442867 h 1459869"/>
                      <a:gd name="connsiteX104" fmla="*/ 902720 w 1096537"/>
                      <a:gd name="connsiteY104" fmla="*/ 506425 h 1459869"/>
                      <a:gd name="connsiteX105" fmla="*/ 1058328 w 1096537"/>
                      <a:gd name="connsiteY105" fmla="*/ 793804 h 1459869"/>
                      <a:gd name="connsiteX106" fmla="*/ 1088617 w 1096537"/>
                      <a:gd name="connsiteY106" fmla="*/ 1167354 h 1459869"/>
                      <a:gd name="connsiteX107" fmla="*/ 965397 w 1096537"/>
                      <a:gd name="connsiteY107" fmla="*/ 1413952 h 1459869"/>
                      <a:gd name="connsiteX108" fmla="*/ 738578 w 1096537"/>
                      <a:gd name="connsiteY108" fmla="*/ 1459857 h 1459869"/>
                      <a:gd name="connsiteX109" fmla="*/ 618063 w 1096537"/>
                      <a:gd name="connsiteY109" fmla="*/ 1449186 h 1459869"/>
                      <a:gd name="connsiteX110" fmla="*/ 283534 w 1096537"/>
                      <a:gd name="connsiteY110" fmla="*/ 1297882 h 1459869"/>
                      <a:gd name="connsiteX111" fmla="*/ 203053 w 1096537"/>
                      <a:gd name="connsiteY111" fmla="*/ 1231561 h 1459869"/>
                      <a:gd name="connsiteX112" fmla="*/ 173814 w 1096537"/>
                      <a:gd name="connsiteY112" fmla="*/ 1199261 h 1459869"/>
                      <a:gd name="connsiteX113" fmla="*/ 97675 w 1096537"/>
                      <a:gd name="connsiteY113" fmla="*/ 1102241 h 1459869"/>
                      <a:gd name="connsiteX114" fmla="*/ 27740 w 1096537"/>
                      <a:gd name="connsiteY114" fmla="*/ 862118 h 1459869"/>
                      <a:gd name="connsiteX115" fmla="*/ 89426 w 1096537"/>
                      <a:gd name="connsiteY115" fmla="*/ 654650 h 1459869"/>
                      <a:gd name="connsiteX116" fmla="*/ 108515 w 1096537"/>
                      <a:gd name="connsiteY116" fmla="*/ 629554 h 1459869"/>
                      <a:gd name="connsiteX117" fmla="*/ 98711 w 1096537"/>
                      <a:gd name="connsiteY117" fmla="*/ 599582 h 1459869"/>
                      <a:gd name="connsiteX118" fmla="*/ 91038 w 1096537"/>
                      <a:gd name="connsiteY118" fmla="*/ 571987 h 1459869"/>
                      <a:gd name="connsiteX119" fmla="*/ 89776 w 1096537"/>
                      <a:gd name="connsiteY119" fmla="*/ 568253 h 1459869"/>
                      <a:gd name="connsiteX120" fmla="*/ 46362 w 1096537"/>
                      <a:gd name="connsiteY120" fmla="*/ 480072 h 1459869"/>
                      <a:gd name="connsiteX121" fmla="*/ 20181 w 1096537"/>
                      <a:gd name="connsiteY121" fmla="*/ 439272 h 1459869"/>
                      <a:gd name="connsiteX122" fmla="*/ 265 w 1096537"/>
                      <a:gd name="connsiteY122" fmla="*/ 379573 h 1459869"/>
                      <a:gd name="connsiteX123" fmla="*/ 86699 w 1096537"/>
                      <a:gd name="connsiteY123" fmla="*/ 306147 h 1459869"/>
                      <a:gd name="connsiteX124" fmla="*/ 126824 w 1096537"/>
                      <a:gd name="connsiteY124" fmla="*/ 321122 h 1459869"/>
                      <a:gd name="connsiteX125" fmla="*/ 150495 w 1096537"/>
                      <a:gd name="connsiteY125" fmla="*/ 346289 h 1459869"/>
                      <a:gd name="connsiteX126" fmla="*/ 150816 w 1096537"/>
                      <a:gd name="connsiteY126" fmla="*/ 346289 h 1459869"/>
                      <a:gd name="connsiteX127" fmla="*/ 169313 w 1096537"/>
                      <a:gd name="connsiteY127" fmla="*/ 280944 h 1459869"/>
                      <a:gd name="connsiteX128" fmla="*/ 254098 w 1096537"/>
                      <a:gd name="connsiteY128" fmla="*/ 245711 h 1459869"/>
                      <a:gd name="connsiteX129" fmla="*/ 261173 w 1096537"/>
                      <a:gd name="connsiteY129" fmla="*/ 247655 h 1459869"/>
                      <a:gd name="connsiteX130" fmla="*/ 312789 w 1096537"/>
                      <a:gd name="connsiteY130" fmla="*/ 348868 h 1459869"/>
                      <a:gd name="connsiteX131" fmla="*/ 305141 w 1096537"/>
                      <a:gd name="connsiteY131" fmla="*/ 396675 h 1459869"/>
                      <a:gd name="connsiteX132" fmla="*/ 300873 w 1096537"/>
                      <a:gd name="connsiteY132" fmla="*/ 498250 h 1459869"/>
                      <a:gd name="connsiteX133" fmla="*/ 301087 w 1096537"/>
                      <a:gd name="connsiteY133" fmla="*/ 507657 h 1459869"/>
                      <a:gd name="connsiteX134" fmla="*/ 302527 w 1096537"/>
                      <a:gd name="connsiteY134" fmla="*/ 532557 h 1459869"/>
                      <a:gd name="connsiteX135" fmla="*/ 304017 w 1096537"/>
                      <a:gd name="connsiteY135" fmla="*/ 538061 h 1459869"/>
                      <a:gd name="connsiteX136" fmla="*/ 322537 w 1096537"/>
                      <a:gd name="connsiteY136" fmla="*/ 536803 h 1459869"/>
                      <a:gd name="connsiteX137" fmla="*/ 322662 w 1096537"/>
                      <a:gd name="connsiteY137" fmla="*/ 520457 h 1459869"/>
                      <a:gd name="connsiteX138" fmla="*/ 339861 w 1096537"/>
                      <a:gd name="connsiteY138" fmla="*/ 352419 h 1459869"/>
                      <a:gd name="connsiteX139" fmla="*/ 420446 w 1096537"/>
                      <a:gd name="connsiteY139" fmla="*/ 202576 h 1459869"/>
                      <a:gd name="connsiteX140" fmla="*/ 413776 w 1096537"/>
                      <a:gd name="connsiteY140" fmla="*/ 174882 h 1459869"/>
                      <a:gd name="connsiteX141" fmla="*/ 403105 w 1096537"/>
                      <a:gd name="connsiteY141" fmla="*/ 85955 h 1459869"/>
                      <a:gd name="connsiteX142" fmla="*/ 421464 w 1096537"/>
                      <a:gd name="connsiteY142" fmla="*/ 54497 h 1459869"/>
                      <a:gd name="connsiteX143" fmla="*/ 442583 w 1096537"/>
                      <a:gd name="connsiteY143" fmla="*/ 41652 h 1459869"/>
                      <a:gd name="connsiteX0" fmla="*/ 793390 w 1096537"/>
                      <a:gd name="connsiteY0" fmla="*/ 609213 h 1459869"/>
                      <a:gd name="connsiteX1" fmla="*/ 806350 w 1096537"/>
                      <a:gd name="connsiteY1" fmla="*/ 613377 h 1459869"/>
                      <a:gd name="connsiteX2" fmla="*/ 808404 w 1096537"/>
                      <a:gd name="connsiteY2" fmla="*/ 638446 h 1459869"/>
                      <a:gd name="connsiteX3" fmla="*/ 757519 w 1096537"/>
                      <a:gd name="connsiteY3" fmla="*/ 776746 h 1459869"/>
                      <a:gd name="connsiteX4" fmla="*/ 778862 w 1096537"/>
                      <a:gd name="connsiteY4" fmla="*/ 853902 h 1459869"/>
                      <a:gd name="connsiteX5" fmla="*/ 849756 w 1096537"/>
                      <a:gd name="connsiteY5" fmla="*/ 837894 h 1459869"/>
                      <a:gd name="connsiteX6" fmla="*/ 918443 w 1096537"/>
                      <a:gd name="connsiteY6" fmla="*/ 857458 h 1459869"/>
                      <a:gd name="connsiteX7" fmla="*/ 924517 w 1096537"/>
                      <a:gd name="connsiteY7" fmla="*/ 881869 h 1459869"/>
                      <a:gd name="connsiteX8" fmla="*/ 845237 w 1096537"/>
                      <a:gd name="connsiteY8" fmla="*/ 873217 h 1459869"/>
                      <a:gd name="connsiteX9" fmla="*/ 798016 w 1096537"/>
                      <a:gd name="connsiteY9" fmla="*/ 884635 h 1459869"/>
                      <a:gd name="connsiteX10" fmla="*/ 721948 w 1096537"/>
                      <a:gd name="connsiteY10" fmla="*/ 777032 h 1459869"/>
                      <a:gd name="connsiteX11" fmla="*/ 781280 w 1096537"/>
                      <a:gd name="connsiteY11" fmla="*/ 615431 h 1459869"/>
                      <a:gd name="connsiteX12" fmla="*/ 793390 w 1096537"/>
                      <a:gd name="connsiteY12" fmla="*/ 609213 h 1459869"/>
                      <a:gd name="connsiteX13" fmla="*/ 70853 w 1096537"/>
                      <a:gd name="connsiteY13" fmla="*/ 342625 h 1459869"/>
                      <a:gd name="connsiteX14" fmla="*/ 49895 w 1096537"/>
                      <a:gd name="connsiteY14" fmla="*/ 353334 h 1459869"/>
                      <a:gd name="connsiteX15" fmla="*/ 47055 w 1096537"/>
                      <a:gd name="connsiteY15" fmla="*/ 416150 h 1459869"/>
                      <a:gd name="connsiteX16" fmla="*/ 48265 w 1096537"/>
                      <a:gd name="connsiteY16" fmla="*/ 417609 h 1459869"/>
                      <a:gd name="connsiteX17" fmla="*/ 76597 w 1096537"/>
                      <a:gd name="connsiteY17" fmla="*/ 461558 h 1459869"/>
                      <a:gd name="connsiteX18" fmla="*/ 124031 w 1096537"/>
                      <a:gd name="connsiteY18" fmla="*/ 558577 h 1459869"/>
                      <a:gd name="connsiteX19" fmla="*/ 126699 w 1096537"/>
                      <a:gd name="connsiteY19" fmla="*/ 566723 h 1459869"/>
                      <a:gd name="connsiteX20" fmla="*/ 131379 w 1096537"/>
                      <a:gd name="connsiteY20" fmla="*/ 584431 h 1459869"/>
                      <a:gd name="connsiteX21" fmla="*/ 136696 w 1096537"/>
                      <a:gd name="connsiteY21" fmla="*/ 601470 h 1459869"/>
                      <a:gd name="connsiteX22" fmla="*/ 178777 w 1096537"/>
                      <a:gd name="connsiteY22" fmla="*/ 566308 h 1459869"/>
                      <a:gd name="connsiteX23" fmla="*/ 260163 w 1096537"/>
                      <a:gd name="connsiteY23" fmla="*/ 542884 h 1459869"/>
                      <a:gd name="connsiteX24" fmla="*/ 268250 w 1096537"/>
                      <a:gd name="connsiteY24" fmla="*/ 541936 h 1459869"/>
                      <a:gd name="connsiteX25" fmla="*/ 267721 w 1096537"/>
                      <a:gd name="connsiteY25" fmla="*/ 539902 h 1459869"/>
                      <a:gd name="connsiteX26" fmla="*/ 265533 w 1096537"/>
                      <a:gd name="connsiteY26" fmla="*/ 508101 h 1459869"/>
                      <a:gd name="connsiteX27" fmla="*/ 265337 w 1096537"/>
                      <a:gd name="connsiteY27" fmla="*/ 500063 h 1459869"/>
                      <a:gd name="connsiteX28" fmla="*/ 269926 w 1096537"/>
                      <a:gd name="connsiteY28" fmla="*/ 391749 h 1459869"/>
                      <a:gd name="connsiteX29" fmla="*/ 276792 w 1096537"/>
                      <a:gd name="connsiteY29" fmla="*/ 347551 h 1459869"/>
                      <a:gd name="connsiteX30" fmla="*/ 278783 w 1096537"/>
                      <a:gd name="connsiteY30" fmla="*/ 338374 h 1459869"/>
                      <a:gd name="connsiteX31" fmla="*/ 258383 w 1096537"/>
                      <a:gd name="connsiteY31" fmla="*/ 284690 h 1459869"/>
                      <a:gd name="connsiteX32" fmla="*/ 197948 w 1096537"/>
                      <a:gd name="connsiteY32" fmla="*/ 302055 h 1459869"/>
                      <a:gd name="connsiteX33" fmla="*/ 181816 w 1096537"/>
                      <a:gd name="connsiteY33" fmla="*/ 379513 h 1459869"/>
                      <a:gd name="connsiteX34" fmla="*/ 179592 w 1096537"/>
                      <a:gd name="connsiteY34" fmla="*/ 398329 h 1459869"/>
                      <a:gd name="connsiteX35" fmla="*/ 171291 w 1096537"/>
                      <a:gd name="connsiteY35" fmla="*/ 411606 h 1459869"/>
                      <a:gd name="connsiteX36" fmla="*/ 146796 w 1096537"/>
                      <a:gd name="connsiteY36" fmla="*/ 405888 h 1459869"/>
                      <a:gd name="connsiteX37" fmla="*/ 104271 w 1096537"/>
                      <a:gd name="connsiteY37" fmla="*/ 348974 h 1459869"/>
                      <a:gd name="connsiteX38" fmla="*/ 80012 w 1096537"/>
                      <a:gd name="connsiteY38" fmla="*/ 341683 h 1459869"/>
                      <a:gd name="connsiteX39" fmla="*/ 70853 w 1096537"/>
                      <a:gd name="connsiteY39" fmla="*/ 342625 h 1459869"/>
                      <a:gd name="connsiteX40" fmla="*/ 442583 w 1096537"/>
                      <a:gd name="connsiteY40" fmla="*/ 41652 h 1459869"/>
                      <a:gd name="connsiteX41" fmla="*/ 509428 w 1096537"/>
                      <a:gd name="connsiteY41" fmla="*/ 57996 h 1459869"/>
                      <a:gd name="connsiteX42" fmla="*/ 547477 w 1096537"/>
                      <a:gd name="connsiteY42" fmla="*/ 4966 h 1459869"/>
                      <a:gd name="connsiteX43" fmla="*/ 629552 w 1096537"/>
                      <a:gd name="connsiteY43" fmla="*/ 38237 h 1459869"/>
                      <a:gd name="connsiteX44" fmla="*/ 640082 w 1096537"/>
                      <a:gd name="connsiteY44" fmla="*/ 22496 h 1459869"/>
                      <a:gd name="connsiteX45" fmla="*/ 715211 w 1096537"/>
                      <a:gd name="connsiteY45" fmla="*/ 9149 h 1459869"/>
                      <a:gd name="connsiteX46" fmla="*/ 741352 w 1096537"/>
                      <a:gd name="connsiteY46" fmla="*/ 93213 h 1459869"/>
                      <a:gd name="connsiteX47" fmla="*/ 725647 w 1096537"/>
                      <a:gd name="connsiteY47" fmla="*/ 141481 h 1459869"/>
                      <a:gd name="connsiteX48" fmla="*/ 721841 w 1096537"/>
                      <a:gd name="connsiteY48" fmla="*/ 155052 h 1459869"/>
                      <a:gd name="connsiteX49" fmla="*/ 776107 w 1096537"/>
                      <a:gd name="connsiteY49" fmla="*/ 208982 h 1459869"/>
                      <a:gd name="connsiteX50" fmla="*/ 746499 w 1096537"/>
                      <a:gd name="connsiteY50" fmla="*/ 226613 h 1459869"/>
                      <a:gd name="connsiteX51" fmla="*/ 691607 w 1096537"/>
                      <a:gd name="connsiteY51" fmla="*/ 176894 h 1459869"/>
                      <a:gd name="connsiteX52" fmla="*/ 681522 w 1096537"/>
                      <a:gd name="connsiteY52" fmla="*/ 169973 h 1459869"/>
                      <a:gd name="connsiteX53" fmla="*/ 684367 w 1096537"/>
                      <a:gd name="connsiteY53" fmla="*/ 158075 h 1459869"/>
                      <a:gd name="connsiteX54" fmla="*/ 691588 w 1096537"/>
                      <a:gd name="connsiteY54" fmla="*/ 131166 h 1459869"/>
                      <a:gd name="connsiteX55" fmla="*/ 708769 w 1096537"/>
                      <a:gd name="connsiteY55" fmla="*/ 78823 h 1459869"/>
                      <a:gd name="connsiteX56" fmla="*/ 709622 w 1096537"/>
                      <a:gd name="connsiteY56" fmla="*/ 77044 h 1459869"/>
                      <a:gd name="connsiteX57" fmla="*/ 704123 w 1096537"/>
                      <a:gd name="connsiteY57" fmla="*/ 44502 h 1459869"/>
                      <a:gd name="connsiteX58" fmla="*/ 666440 w 1096537"/>
                      <a:gd name="connsiteY58" fmla="*/ 46346 h 1459869"/>
                      <a:gd name="connsiteX59" fmla="*/ 640491 w 1096537"/>
                      <a:gd name="connsiteY59" fmla="*/ 115799 h 1459869"/>
                      <a:gd name="connsiteX60" fmla="*/ 636400 w 1096537"/>
                      <a:gd name="connsiteY60" fmla="*/ 131131 h 1459869"/>
                      <a:gd name="connsiteX61" fmla="*/ 631313 w 1096537"/>
                      <a:gd name="connsiteY61" fmla="*/ 151051 h 1459869"/>
                      <a:gd name="connsiteX62" fmla="*/ 597004 w 1096537"/>
                      <a:gd name="connsiteY62" fmla="*/ 148472 h 1459869"/>
                      <a:gd name="connsiteX63" fmla="*/ 595990 w 1096537"/>
                      <a:gd name="connsiteY63" fmla="*/ 129460 h 1459869"/>
                      <a:gd name="connsiteX64" fmla="*/ 595901 w 1096537"/>
                      <a:gd name="connsiteY64" fmla="*/ 124390 h 1459869"/>
                      <a:gd name="connsiteX65" fmla="*/ 597680 w 1096537"/>
                      <a:gd name="connsiteY65" fmla="*/ 69254 h 1459869"/>
                      <a:gd name="connsiteX66" fmla="*/ 597999 w 1096537"/>
                      <a:gd name="connsiteY66" fmla="*/ 67370 h 1459869"/>
                      <a:gd name="connsiteX67" fmla="*/ 583498 w 1096537"/>
                      <a:gd name="connsiteY67" fmla="*/ 37587 h 1459869"/>
                      <a:gd name="connsiteX68" fmla="*/ 547898 w 1096537"/>
                      <a:gd name="connsiteY68" fmla="*/ 50081 h 1459869"/>
                      <a:gd name="connsiteX69" fmla="*/ 542563 w 1096537"/>
                      <a:gd name="connsiteY69" fmla="*/ 123998 h 1459869"/>
                      <a:gd name="connsiteX70" fmla="*/ 542972 w 1096537"/>
                      <a:gd name="connsiteY70" fmla="*/ 146853 h 1459869"/>
                      <a:gd name="connsiteX71" fmla="*/ 543435 w 1096537"/>
                      <a:gd name="connsiteY71" fmla="*/ 159108 h 1459869"/>
                      <a:gd name="connsiteX72" fmla="*/ 529206 w 1096537"/>
                      <a:gd name="connsiteY72" fmla="*/ 165119 h 1459869"/>
                      <a:gd name="connsiteX73" fmla="*/ 525186 w 1096537"/>
                      <a:gd name="connsiteY73" fmla="*/ 166809 h 1459869"/>
                      <a:gd name="connsiteX74" fmla="*/ 504893 w 1096537"/>
                      <a:gd name="connsiteY74" fmla="*/ 176324 h 1459869"/>
                      <a:gd name="connsiteX75" fmla="*/ 500251 w 1096537"/>
                      <a:gd name="connsiteY75" fmla="*/ 154395 h 1459869"/>
                      <a:gd name="connsiteX76" fmla="*/ 490487 w 1096537"/>
                      <a:gd name="connsiteY76" fmla="*/ 102140 h 1459869"/>
                      <a:gd name="connsiteX77" fmla="*/ 490362 w 1096537"/>
                      <a:gd name="connsiteY77" fmla="*/ 100131 h 1459869"/>
                      <a:gd name="connsiteX78" fmla="*/ 469727 w 1096537"/>
                      <a:gd name="connsiteY78" fmla="*/ 74107 h 1459869"/>
                      <a:gd name="connsiteX79" fmla="*/ 437699 w 1096537"/>
                      <a:gd name="connsiteY79" fmla="*/ 94047 h 1459869"/>
                      <a:gd name="connsiteX80" fmla="*/ 448371 w 1096537"/>
                      <a:gd name="connsiteY80" fmla="*/ 167395 h 1459869"/>
                      <a:gd name="connsiteX81" fmla="*/ 457157 w 1096537"/>
                      <a:gd name="connsiteY81" fmla="*/ 202557 h 1459869"/>
                      <a:gd name="connsiteX82" fmla="*/ 459931 w 1096537"/>
                      <a:gd name="connsiteY82" fmla="*/ 212358 h 1459869"/>
                      <a:gd name="connsiteX83" fmla="*/ 452817 w 1096537"/>
                      <a:gd name="connsiteY83" fmla="*/ 219721 h 1459869"/>
                      <a:gd name="connsiteX84" fmla="*/ 373955 w 1096537"/>
                      <a:gd name="connsiteY84" fmla="*/ 361739 h 1459869"/>
                      <a:gd name="connsiteX85" fmla="*/ 357947 w 1096537"/>
                      <a:gd name="connsiteY85" fmla="*/ 520634 h 1459869"/>
                      <a:gd name="connsiteX86" fmla="*/ 357628 w 1096537"/>
                      <a:gd name="connsiteY86" fmla="*/ 552951 h 1459869"/>
                      <a:gd name="connsiteX87" fmla="*/ 357468 w 1096537"/>
                      <a:gd name="connsiteY87" fmla="*/ 561845 h 1459869"/>
                      <a:gd name="connsiteX88" fmla="*/ 349500 w 1096537"/>
                      <a:gd name="connsiteY88" fmla="*/ 568638 h 1459869"/>
                      <a:gd name="connsiteX89" fmla="*/ 332000 w 1096537"/>
                      <a:gd name="connsiteY89" fmla="*/ 572017 h 1459869"/>
                      <a:gd name="connsiteX90" fmla="*/ 264876 w 1096537"/>
                      <a:gd name="connsiteY90" fmla="*/ 578011 h 1459869"/>
                      <a:gd name="connsiteX91" fmla="*/ 144699 w 1096537"/>
                      <a:gd name="connsiteY91" fmla="*/ 640172 h 1459869"/>
                      <a:gd name="connsiteX92" fmla="*/ 62992 w 1096537"/>
                      <a:gd name="connsiteY92" fmla="*/ 863505 h 1459869"/>
                      <a:gd name="connsiteX93" fmla="*/ 126326 w 1096537"/>
                      <a:gd name="connsiteY93" fmla="*/ 1081272 h 1459869"/>
                      <a:gd name="connsiteX94" fmla="*/ 227704 w 1096537"/>
                      <a:gd name="connsiteY94" fmla="*/ 1205967 h 1459869"/>
                      <a:gd name="connsiteX95" fmla="*/ 304966 w 1096537"/>
                      <a:gd name="connsiteY95" fmla="*/ 1269498 h 1459869"/>
                      <a:gd name="connsiteX96" fmla="*/ 624856 w 1096537"/>
                      <a:gd name="connsiteY96" fmla="*/ 1414272 h 1459869"/>
                      <a:gd name="connsiteX97" fmla="*/ 945318 w 1096537"/>
                      <a:gd name="connsiteY97" fmla="*/ 1384624 h 1459869"/>
                      <a:gd name="connsiteX98" fmla="*/ 1053311 w 1096537"/>
                      <a:gd name="connsiteY98" fmla="*/ 1162837 h 1459869"/>
                      <a:gd name="connsiteX99" fmla="*/ 1024338 w 1096537"/>
                      <a:gd name="connsiteY99" fmla="*/ 804298 h 1459869"/>
                      <a:gd name="connsiteX100" fmla="*/ 877572 w 1096537"/>
                      <a:gd name="connsiteY100" fmla="*/ 531485 h 1459869"/>
                      <a:gd name="connsiteX101" fmla="*/ 795268 w 1096537"/>
                      <a:gd name="connsiteY101" fmla="*/ 473406 h 1459869"/>
                      <a:gd name="connsiteX102" fmla="*/ 829203 w 1096537"/>
                      <a:gd name="connsiteY102" fmla="*/ 442867 h 1459869"/>
                      <a:gd name="connsiteX103" fmla="*/ 902720 w 1096537"/>
                      <a:gd name="connsiteY103" fmla="*/ 506425 h 1459869"/>
                      <a:gd name="connsiteX104" fmla="*/ 1058328 w 1096537"/>
                      <a:gd name="connsiteY104" fmla="*/ 793804 h 1459869"/>
                      <a:gd name="connsiteX105" fmla="*/ 1088617 w 1096537"/>
                      <a:gd name="connsiteY105" fmla="*/ 1167354 h 1459869"/>
                      <a:gd name="connsiteX106" fmla="*/ 965397 w 1096537"/>
                      <a:gd name="connsiteY106" fmla="*/ 1413952 h 1459869"/>
                      <a:gd name="connsiteX107" fmla="*/ 738578 w 1096537"/>
                      <a:gd name="connsiteY107" fmla="*/ 1459857 h 1459869"/>
                      <a:gd name="connsiteX108" fmla="*/ 618063 w 1096537"/>
                      <a:gd name="connsiteY108" fmla="*/ 1449186 h 1459869"/>
                      <a:gd name="connsiteX109" fmla="*/ 283534 w 1096537"/>
                      <a:gd name="connsiteY109" fmla="*/ 1297882 h 1459869"/>
                      <a:gd name="connsiteX110" fmla="*/ 203053 w 1096537"/>
                      <a:gd name="connsiteY110" fmla="*/ 1231561 h 1459869"/>
                      <a:gd name="connsiteX111" fmla="*/ 173814 w 1096537"/>
                      <a:gd name="connsiteY111" fmla="*/ 1199261 h 1459869"/>
                      <a:gd name="connsiteX112" fmla="*/ 97675 w 1096537"/>
                      <a:gd name="connsiteY112" fmla="*/ 1102241 h 1459869"/>
                      <a:gd name="connsiteX113" fmla="*/ 27740 w 1096537"/>
                      <a:gd name="connsiteY113" fmla="*/ 862118 h 1459869"/>
                      <a:gd name="connsiteX114" fmla="*/ 89426 w 1096537"/>
                      <a:gd name="connsiteY114" fmla="*/ 654650 h 1459869"/>
                      <a:gd name="connsiteX115" fmla="*/ 108515 w 1096537"/>
                      <a:gd name="connsiteY115" fmla="*/ 629554 h 1459869"/>
                      <a:gd name="connsiteX116" fmla="*/ 98711 w 1096537"/>
                      <a:gd name="connsiteY116" fmla="*/ 599582 h 1459869"/>
                      <a:gd name="connsiteX117" fmla="*/ 91038 w 1096537"/>
                      <a:gd name="connsiteY117" fmla="*/ 571987 h 1459869"/>
                      <a:gd name="connsiteX118" fmla="*/ 89776 w 1096537"/>
                      <a:gd name="connsiteY118" fmla="*/ 568253 h 1459869"/>
                      <a:gd name="connsiteX119" fmla="*/ 46362 w 1096537"/>
                      <a:gd name="connsiteY119" fmla="*/ 480072 h 1459869"/>
                      <a:gd name="connsiteX120" fmla="*/ 20181 w 1096537"/>
                      <a:gd name="connsiteY120" fmla="*/ 439272 h 1459869"/>
                      <a:gd name="connsiteX121" fmla="*/ 265 w 1096537"/>
                      <a:gd name="connsiteY121" fmla="*/ 379573 h 1459869"/>
                      <a:gd name="connsiteX122" fmla="*/ 86699 w 1096537"/>
                      <a:gd name="connsiteY122" fmla="*/ 306147 h 1459869"/>
                      <a:gd name="connsiteX123" fmla="*/ 126824 w 1096537"/>
                      <a:gd name="connsiteY123" fmla="*/ 321122 h 1459869"/>
                      <a:gd name="connsiteX124" fmla="*/ 150495 w 1096537"/>
                      <a:gd name="connsiteY124" fmla="*/ 346289 h 1459869"/>
                      <a:gd name="connsiteX125" fmla="*/ 150816 w 1096537"/>
                      <a:gd name="connsiteY125" fmla="*/ 346289 h 1459869"/>
                      <a:gd name="connsiteX126" fmla="*/ 169313 w 1096537"/>
                      <a:gd name="connsiteY126" fmla="*/ 280944 h 1459869"/>
                      <a:gd name="connsiteX127" fmla="*/ 254098 w 1096537"/>
                      <a:gd name="connsiteY127" fmla="*/ 245711 h 1459869"/>
                      <a:gd name="connsiteX128" fmla="*/ 261173 w 1096537"/>
                      <a:gd name="connsiteY128" fmla="*/ 247655 h 1459869"/>
                      <a:gd name="connsiteX129" fmla="*/ 312789 w 1096537"/>
                      <a:gd name="connsiteY129" fmla="*/ 348868 h 1459869"/>
                      <a:gd name="connsiteX130" fmla="*/ 305141 w 1096537"/>
                      <a:gd name="connsiteY130" fmla="*/ 396675 h 1459869"/>
                      <a:gd name="connsiteX131" fmla="*/ 300873 w 1096537"/>
                      <a:gd name="connsiteY131" fmla="*/ 498250 h 1459869"/>
                      <a:gd name="connsiteX132" fmla="*/ 301087 w 1096537"/>
                      <a:gd name="connsiteY132" fmla="*/ 507657 h 1459869"/>
                      <a:gd name="connsiteX133" fmla="*/ 302527 w 1096537"/>
                      <a:gd name="connsiteY133" fmla="*/ 532557 h 1459869"/>
                      <a:gd name="connsiteX134" fmla="*/ 304017 w 1096537"/>
                      <a:gd name="connsiteY134" fmla="*/ 538061 h 1459869"/>
                      <a:gd name="connsiteX135" fmla="*/ 322537 w 1096537"/>
                      <a:gd name="connsiteY135" fmla="*/ 536803 h 1459869"/>
                      <a:gd name="connsiteX136" fmla="*/ 322662 w 1096537"/>
                      <a:gd name="connsiteY136" fmla="*/ 520457 h 1459869"/>
                      <a:gd name="connsiteX137" fmla="*/ 339861 w 1096537"/>
                      <a:gd name="connsiteY137" fmla="*/ 352419 h 1459869"/>
                      <a:gd name="connsiteX138" fmla="*/ 420446 w 1096537"/>
                      <a:gd name="connsiteY138" fmla="*/ 202576 h 1459869"/>
                      <a:gd name="connsiteX139" fmla="*/ 413776 w 1096537"/>
                      <a:gd name="connsiteY139" fmla="*/ 174882 h 1459869"/>
                      <a:gd name="connsiteX140" fmla="*/ 403105 w 1096537"/>
                      <a:gd name="connsiteY140" fmla="*/ 85955 h 1459869"/>
                      <a:gd name="connsiteX141" fmla="*/ 421464 w 1096537"/>
                      <a:gd name="connsiteY141" fmla="*/ 54497 h 1459869"/>
                      <a:gd name="connsiteX142" fmla="*/ 442583 w 1096537"/>
                      <a:gd name="connsiteY142" fmla="*/ 41652 h 1459869"/>
                      <a:gd name="connsiteX0" fmla="*/ 793390 w 1096537"/>
                      <a:gd name="connsiteY0" fmla="*/ 609213 h 1459869"/>
                      <a:gd name="connsiteX1" fmla="*/ 806350 w 1096537"/>
                      <a:gd name="connsiteY1" fmla="*/ 613377 h 1459869"/>
                      <a:gd name="connsiteX2" fmla="*/ 808404 w 1096537"/>
                      <a:gd name="connsiteY2" fmla="*/ 638446 h 1459869"/>
                      <a:gd name="connsiteX3" fmla="*/ 757519 w 1096537"/>
                      <a:gd name="connsiteY3" fmla="*/ 776746 h 1459869"/>
                      <a:gd name="connsiteX4" fmla="*/ 778862 w 1096537"/>
                      <a:gd name="connsiteY4" fmla="*/ 853902 h 1459869"/>
                      <a:gd name="connsiteX5" fmla="*/ 849756 w 1096537"/>
                      <a:gd name="connsiteY5" fmla="*/ 837894 h 1459869"/>
                      <a:gd name="connsiteX6" fmla="*/ 918443 w 1096537"/>
                      <a:gd name="connsiteY6" fmla="*/ 857458 h 1459869"/>
                      <a:gd name="connsiteX7" fmla="*/ 845237 w 1096537"/>
                      <a:gd name="connsiteY7" fmla="*/ 873217 h 1459869"/>
                      <a:gd name="connsiteX8" fmla="*/ 798016 w 1096537"/>
                      <a:gd name="connsiteY8" fmla="*/ 884635 h 1459869"/>
                      <a:gd name="connsiteX9" fmla="*/ 721948 w 1096537"/>
                      <a:gd name="connsiteY9" fmla="*/ 777032 h 1459869"/>
                      <a:gd name="connsiteX10" fmla="*/ 781280 w 1096537"/>
                      <a:gd name="connsiteY10" fmla="*/ 615431 h 1459869"/>
                      <a:gd name="connsiteX11" fmla="*/ 793390 w 1096537"/>
                      <a:gd name="connsiteY11" fmla="*/ 609213 h 1459869"/>
                      <a:gd name="connsiteX12" fmla="*/ 70853 w 1096537"/>
                      <a:gd name="connsiteY12" fmla="*/ 342625 h 1459869"/>
                      <a:gd name="connsiteX13" fmla="*/ 49895 w 1096537"/>
                      <a:gd name="connsiteY13" fmla="*/ 353334 h 1459869"/>
                      <a:gd name="connsiteX14" fmla="*/ 47055 w 1096537"/>
                      <a:gd name="connsiteY14" fmla="*/ 416150 h 1459869"/>
                      <a:gd name="connsiteX15" fmla="*/ 48265 w 1096537"/>
                      <a:gd name="connsiteY15" fmla="*/ 417609 h 1459869"/>
                      <a:gd name="connsiteX16" fmla="*/ 76597 w 1096537"/>
                      <a:gd name="connsiteY16" fmla="*/ 461558 h 1459869"/>
                      <a:gd name="connsiteX17" fmla="*/ 124031 w 1096537"/>
                      <a:gd name="connsiteY17" fmla="*/ 558577 h 1459869"/>
                      <a:gd name="connsiteX18" fmla="*/ 126699 w 1096537"/>
                      <a:gd name="connsiteY18" fmla="*/ 566723 h 1459869"/>
                      <a:gd name="connsiteX19" fmla="*/ 131379 w 1096537"/>
                      <a:gd name="connsiteY19" fmla="*/ 584431 h 1459869"/>
                      <a:gd name="connsiteX20" fmla="*/ 136696 w 1096537"/>
                      <a:gd name="connsiteY20" fmla="*/ 601470 h 1459869"/>
                      <a:gd name="connsiteX21" fmla="*/ 178777 w 1096537"/>
                      <a:gd name="connsiteY21" fmla="*/ 566308 h 1459869"/>
                      <a:gd name="connsiteX22" fmla="*/ 260163 w 1096537"/>
                      <a:gd name="connsiteY22" fmla="*/ 542884 h 1459869"/>
                      <a:gd name="connsiteX23" fmla="*/ 268250 w 1096537"/>
                      <a:gd name="connsiteY23" fmla="*/ 541936 h 1459869"/>
                      <a:gd name="connsiteX24" fmla="*/ 267721 w 1096537"/>
                      <a:gd name="connsiteY24" fmla="*/ 539902 h 1459869"/>
                      <a:gd name="connsiteX25" fmla="*/ 265533 w 1096537"/>
                      <a:gd name="connsiteY25" fmla="*/ 508101 h 1459869"/>
                      <a:gd name="connsiteX26" fmla="*/ 265337 w 1096537"/>
                      <a:gd name="connsiteY26" fmla="*/ 500063 h 1459869"/>
                      <a:gd name="connsiteX27" fmla="*/ 269926 w 1096537"/>
                      <a:gd name="connsiteY27" fmla="*/ 391749 h 1459869"/>
                      <a:gd name="connsiteX28" fmla="*/ 276792 w 1096537"/>
                      <a:gd name="connsiteY28" fmla="*/ 347551 h 1459869"/>
                      <a:gd name="connsiteX29" fmla="*/ 278783 w 1096537"/>
                      <a:gd name="connsiteY29" fmla="*/ 338374 h 1459869"/>
                      <a:gd name="connsiteX30" fmla="*/ 258383 w 1096537"/>
                      <a:gd name="connsiteY30" fmla="*/ 284690 h 1459869"/>
                      <a:gd name="connsiteX31" fmla="*/ 197948 w 1096537"/>
                      <a:gd name="connsiteY31" fmla="*/ 302055 h 1459869"/>
                      <a:gd name="connsiteX32" fmla="*/ 181816 w 1096537"/>
                      <a:gd name="connsiteY32" fmla="*/ 379513 h 1459869"/>
                      <a:gd name="connsiteX33" fmla="*/ 179592 w 1096537"/>
                      <a:gd name="connsiteY33" fmla="*/ 398329 h 1459869"/>
                      <a:gd name="connsiteX34" fmla="*/ 171291 w 1096537"/>
                      <a:gd name="connsiteY34" fmla="*/ 411606 h 1459869"/>
                      <a:gd name="connsiteX35" fmla="*/ 146796 w 1096537"/>
                      <a:gd name="connsiteY35" fmla="*/ 405888 h 1459869"/>
                      <a:gd name="connsiteX36" fmla="*/ 104271 w 1096537"/>
                      <a:gd name="connsiteY36" fmla="*/ 348974 h 1459869"/>
                      <a:gd name="connsiteX37" fmla="*/ 80012 w 1096537"/>
                      <a:gd name="connsiteY37" fmla="*/ 341683 h 1459869"/>
                      <a:gd name="connsiteX38" fmla="*/ 70853 w 1096537"/>
                      <a:gd name="connsiteY38" fmla="*/ 342625 h 1459869"/>
                      <a:gd name="connsiteX39" fmla="*/ 442583 w 1096537"/>
                      <a:gd name="connsiteY39" fmla="*/ 41652 h 1459869"/>
                      <a:gd name="connsiteX40" fmla="*/ 509428 w 1096537"/>
                      <a:gd name="connsiteY40" fmla="*/ 57996 h 1459869"/>
                      <a:gd name="connsiteX41" fmla="*/ 547477 w 1096537"/>
                      <a:gd name="connsiteY41" fmla="*/ 4966 h 1459869"/>
                      <a:gd name="connsiteX42" fmla="*/ 629552 w 1096537"/>
                      <a:gd name="connsiteY42" fmla="*/ 38237 h 1459869"/>
                      <a:gd name="connsiteX43" fmla="*/ 640082 w 1096537"/>
                      <a:gd name="connsiteY43" fmla="*/ 22496 h 1459869"/>
                      <a:gd name="connsiteX44" fmla="*/ 715211 w 1096537"/>
                      <a:gd name="connsiteY44" fmla="*/ 9149 h 1459869"/>
                      <a:gd name="connsiteX45" fmla="*/ 741352 w 1096537"/>
                      <a:gd name="connsiteY45" fmla="*/ 93213 h 1459869"/>
                      <a:gd name="connsiteX46" fmla="*/ 725647 w 1096537"/>
                      <a:gd name="connsiteY46" fmla="*/ 141481 h 1459869"/>
                      <a:gd name="connsiteX47" fmla="*/ 721841 w 1096537"/>
                      <a:gd name="connsiteY47" fmla="*/ 155052 h 1459869"/>
                      <a:gd name="connsiteX48" fmla="*/ 776107 w 1096537"/>
                      <a:gd name="connsiteY48" fmla="*/ 208982 h 1459869"/>
                      <a:gd name="connsiteX49" fmla="*/ 746499 w 1096537"/>
                      <a:gd name="connsiteY49" fmla="*/ 226613 h 1459869"/>
                      <a:gd name="connsiteX50" fmla="*/ 691607 w 1096537"/>
                      <a:gd name="connsiteY50" fmla="*/ 176894 h 1459869"/>
                      <a:gd name="connsiteX51" fmla="*/ 681522 w 1096537"/>
                      <a:gd name="connsiteY51" fmla="*/ 169973 h 1459869"/>
                      <a:gd name="connsiteX52" fmla="*/ 684367 w 1096537"/>
                      <a:gd name="connsiteY52" fmla="*/ 158075 h 1459869"/>
                      <a:gd name="connsiteX53" fmla="*/ 691588 w 1096537"/>
                      <a:gd name="connsiteY53" fmla="*/ 131166 h 1459869"/>
                      <a:gd name="connsiteX54" fmla="*/ 708769 w 1096537"/>
                      <a:gd name="connsiteY54" fmla="*/ 78823 h 1459869"/>
                      <a:gd name="connsiteX55" fmla="*/ 709622 w 1096537"/>
                      <a:gd name="connsiteY55" fmla="*/ 77044 h 1459869"/>
                      <a:gd name="connsiteX56" fmla="*/ 704123 w 1096537"/>
                      <a:gd name="connsiteY56" fmla="*/ 44502 h 1459869"/>
                      <a:gd name="connsiteX57" fmla="*/ 666440 w 1096537"/>
                      <a:gd name="connsiteY57" fmla="*/ 46346 h 1459869"/>
                      <a:gd name="connsiteX58" fmla="*/ 640491 w 1096537"/>
                      <a:gd name="connsiteY58" fmla="*/ 115799 h 1459869"/>
                      <a:gd name="connsiteX59" fmla="*/ 636400 w 1096537"/>
                      <a:gd name="connsiteY59" fmla="*/ 131131 h 1459869"/>
                      <a:gd name="connsiteX60" fmla="*/ 631313 w 1096537"/>
                      <a:gd name="connsiteY60" fmla="*/ 151051 h 1459869"/>
                      <a:gd name="connsiteX61" fmla="*/ 597004 w 1096537"/>
                      <a:gd name="connsiteY61" fmla="*/ 148472 h 1459869"/>
                      <a:gd name="connsiteX62" fmla="*/ 595990 w 1096537"/>
                      <a:gd name="connsiteY62" fmla="*/ 129460 h 1459869"/>
                      <a:gd name="connsiteX63" fmla="*/ 595901 w 1096537"/>
                      <a:gd name="connsiteY63" fmla="*/ 124390 h 1459869"/>
                      <a:gd name="connsiteX64" fmla="*/ 597680 w 1096537"/>
                      <a:gd name="connsiteY64" fmla="*/ 69254 h 1459869"/>
                      <a:gd name="connsiteX65" fmla="*/ 597999 w 1096537"/>
                      <a:gd name="connsiteY65" fmla="*/ 67370 h 1459869"/>
                      <a:gd name="connsiteX66" fmla="*/ 583498 w 1096537"/>
                      <a:gd name="connsiteY66" fmla="*/ 37587 h 1459869"/>
                      <a:gd name="connsiteX67" fmla="*/ 547898 w 1096537"/>
                      <a:gd name="connsiteY67" fmla="*/ 50081 h 1459869"/>
                      <a:gd name="connsiteX68" fmla="*/ 542563 w 1096537"/>
                      <a:gd name="connsiteY68" fmla="*/ 123998 h 1459869"/>
                      <a:gd name="connsiteX69" fmla="*/ 542972 w 1096537"/>
                      <a:gd name="connsiteY69" fmla="*/ 146853 h 1459869"/>
                      <a:gd name="connsiteX70" fmla="*/ 543435 w 1096537"/>
                      <a:gd name="connsiteY70" fmla="*/ 159108 h 1459869"/>
                      <a:gd name="connsiteX71" fmla="*/ 529206 w 1096537"/>
                      <a:gd name="connsiteY71" fmla="*/ 165119 h 1459869"/>
                      <a:gd name="connsiteX72" fmla="*/ 525186 w 1096537"/>
                      <a:gd name="connsiteY72" fmla="*/ 166809 h 1459869"/>
                      <a:gd name="connsiteX73" fmla="*/ 504893 w 1096537"/>
                      <a:gd name="connsiteY73" fmla="*/ 176324 h 1459869"/>
                      <a:gd name="connsiteX74" fmla="*/ 500251 w 1096537"/>
                      <a:gd name="connsiteY74" fmla="*/ 154395 h 1459869"/>
                      <a:gd name="connsiteX75" fmla="*/ 490487 w 1096537"/>
                      <a:gd name="connsiteY75" fmla="*/ 102140 h 1459869"/>
                      <a:gd name="connsiteX76" fmla="*/ 490362 w 1096537"/>
                      <a:gd name="connsiteY76" fmla="*/ 100131 h 1459869"/>
                      <a:gd name="connsiteX77" fmla="*/ 469727 w 1096537"/>
                      <a:gd name="connsiteY77" fmla="*/ 74107 h 1459869"/>
                      <a:gd name="connsiteX78" fmla="*/ 437699 w 1096537"/>
                      <a:gd name="connsiteY78" fmla="*/ 94047 h 1459869"/>
                      <a:gd name="connsiteX79" fmla="*/ 448371 w 1096537"/>
                      <a:gd name="connsiteY79" fmla="*/ 167395 h 1459869"/>
                      <a:gd name="connsiteX80" fmla="*/ 457157 w 1096537"/>
                      <a:gd name="connsiteY80" fmla="*/ 202557 h 1459869"/>
                      <a:gd name="connsiteX81" fmla="*/ 459931 w 1096537"/>
                      <a:gd name="connsiteY81" fmla="*/ 212358 h 1459869"/>
                      <a:gd name="connsiteX82" fmla="*/ 452817 w 1096537"/>
                      <a:gd name="connsiteY82" fmla="*/ 219721 h 1459869"/>
                      <a:gd name="connsiteX83" fmla="*/ 373955 w 1096537"/>
                      <a:gd name="connsiteY83" fmla="*/ 361739 h 1459869"/>
                      <a:gd name="connsiteX84" fmla="*/ 357947 w 1096537"/>
                      <a:gd name="connsiteY84" fmla="*/ 520634 h 1459869"/>
                      <a:gd name="connsiteX85" fmla="*/ 357628 w 1096537"/>
                      <a:gd name="connsiteY85" fmla="*/ 552951 h 1459869"/>
                      <a:gd name="connsiteX86" fmla="*/ 357468 w 1096537"/>
                      <a:gd name="connsiteY86" fmla="*/ 561845 h 1459869"/>
                      <a:gd name="connsiteX87" fmla="*/ 349500 w 1096537"/>
                      <a:gd name="connsiteY87" fmla="*/ 568638 h 1459869"/>
                      <a:gd name="connsiteX88" fmla="*/ 332000 w 1096537"/>
                      <a:gd name="connsiteY88" fmla="*/ 572017 h 1459869"/>
                      <a:gd name="connsiteX89" fmla="*/ 264876 w 1096537"/>
                      <a:gd name="connsiteY89" fmla="*/ 578011 h 1459869"/>
                      <a:gd name="connsiteX90" fmla="*/ 144699 w 1096537"/>
                      <a:gd name="connsiteY90" fmla="*/ 640172 h 1459869"/>
                      <a:gd name="connsiteX91" fmla="*/ 62992 w 1096537"/>
                      <a:gd name="connsiteY91" fmla="*/ 863505 h 1459869"/>
                      <a:gd name="connsiteX92" fmla="*/ 126326 w 1096537"/>
                      <a:gd name="connsiteY92" fmla="*/ 1081272 h 1459869"/>
                      <a:gd name="connsiteX93" fmla="*/ 227704 w 1096537"/>
                      <a:gd name="connsiteY93" fmla="*/ 1205967 h 1459869"/>
                      <a:gd name="connsiteX94" fmla="*/ 304966 w 1096537"/>
                      <a:gd name="connsiteY94" fmla="*/ 1269498 h 1459869"/>
                      <a:gd name="connsiteX95" fmla="*/ 624856 w 1096537"/>
                      <a:gd name="connsiteY95" fmla="*/ 1414272 h 1459869"/>
                      <a:gd name="connsiteX96" fmla="*/ 945318 w 1096537"/>
                      <a:gd name="connsiteY96" fmla="*/ 1384624 h 1459869"/>
                      <a:gd name="connsiteX97" fmla="*/ 1053311 w 1096537"/>
                      <a:gd name="connsiteY97" fmla="*/ 1162837 h 1459869"/>
                      <a:gd name="connsiteX98" fmla="*/ 1024338 w 1096537"/>
                      <a:gd name="connsiteY98" fmla="*/ 804298 h 1459869"/>
                      <a:gd name="connsiteX99" fmla="*/ 877572 w 1096537"/>
                      <a:gd name="connsiteY99" fmla="*/ 531485 h 1459869"/>
                      <a:gd name="connsiteX100" fmla="*/ 795268 w 1096537"/>
                      <a:gd name="connsiteY100" fmla="*/ 473406 h 1459869"/>
                      <a:gd name="connsiteX101" fmla="*/ 829203 w 1096537"/>
                      <a:gd name="connsiteY101" fmla="*/ 442867 h 1459869"/>
                      <a:gd name="connsiteX102" fmla="*/ 902720 w 1096537"/>
                      <a:gd name="connsiteY102" fmla="*/ 506425 h 1459869"/>
                      <a:gd name="connsiteX103" fmla="*/ 1058328 w 1096537"/>
                      <a:gd name="connsiteY103" fmla="*/ 793804 h 1459869"/>
                      <a:gd name="connsiteX104" fmla="*/ 1088617 w 1096537"/>
                      <a:gd name="connsiteY104" fmla="*/ 1167354 h 1459869"/>
                      <a:gd name="connsiteX105" fmla="*/ 965397 w 1096537"/>
                      <a:gd name="connsiteY105" fmla="*/ 1413952 h 1459869"/>
                      <a:gd name="connsiteX106" fmla="*/ 738578 w 1096537"/>
                      <a:gd name="connsiteY106" fmla="*/ 1459857 h 1459869"/>
                      <a:gd name="connsiteX107" fmla="*/ 618063 w 1096537"/>
                      <a:gd name="connsiteY107" fmla="*/ 1449186 h 1459869"/>
                      <a:gd name="connsiteX108" fmla="*/ 283534 w 1096537"/>
                      <a:gd name="connsiteY108" fmla="*/ 1297882 h 1459869"/>
                      <a:gd name="connsiteX109" fmla="*/ 203053 w 1096537"/>
                      <a:gd name="connsiteY109" fmla="*/ 1231561 h 1459869"/>
                      <a:gd name="connsiteX110" fmla="*/ 173814 w 1096537"/>
                      <a:gd name="connsiteY110" fmla="*/ 1199261 h 1459869"/>
                      <a:gd name="connsiteX111" fmla="*/ 97675 w 1096537"/>
                      <a:gd name="connsiteY111" fmla="*/ 1102241 h 1459869"/>
                      <a:gd name="connsiteX112" fmla="*/ 27740 w 1096537"/>
                      <a:gd name="connsiteY112" fmla="*/ 862118 h 1459869"/>
                      <a:gd name="connsiteX113" fmla="*/ 89426 w 1096537"/>
                      <a:gd name="connsiteY113" fmla="*/ 654650 h 1459869"/>
                      <a:gd name="connsiteX114" fmla="*/ 108515 w 1096537"/>
                      <a:gd name="connsiteY114" fmla="*/ 629554 h 1459869"/>
                      <a:gd name="connsiteX115" fmla="*/ 98711 w 1096537"/>
                      <a:gd name="connsiteY115" fmla="*/ 599582 h 1459869"/>
                      <a:gd name="connsiteX116" fmla="*/ 91038 w 1096537"/>
                      <a:gd name="connsiteY116" fmla="*/ 571987 h 1459869"/>
                      <a:gd name="connsiteX117" fmla="*/ 89776 w 1096537"/>
                      <a:gd name="connsiteY117" fmla="*/ 568253 h 1459869"/>
                      <a:gd name="connsiteX118" fmla="*/ 46362 w 1096537"/>
                      <a:gd name="connsiteY118" fmla="*/ 480072 h 1459869"/>
                      <a:gd name="connsiteX119" fmla="*/ 20181 w 1096537"/>
                      <a:gd name="connsiteY119" fmla="*/ 439272 h 1459869"/>
                      <a:gd name="connsiteX120" fmla="*/ 265 w 1096537"/>
                      <a:gd name="connsiteY120" fmla="*/ 379573 h 1459869"/>
                      <a:gd name="connsiteX121" fmla="*/ 86699 w 1096537"/>
                      <a:gd name="connsiteY121" fmla="*/ 306147 h 1459869"/>
                      <a:gd name="connsiteX122" fmla="*/ 126824 w 1096537"/>
                      <a:gd name="connsiteY122" fmla="*/ 321122 h 1459869"/>
                      <a:gd name="connsiteX123" fmla="*/ 150495 w 1096537"/>
                      <a:gd name="connsiteY123" fmla="*/ 346289 h 1459869"/>
                      <a:gd name="connsiteX124" fmla="*/ 150816 w 1096537"/>
                      <a:gd name="connsiteY124" fmla="*/ 346289 h 1459869"/>
                      <a:gd name="connsiteX125" fmla="*/ 169313 w 1096537"/>
                      <a:gd name="connsiteY125" fmla="*/ 280944 h 1459869"/>
                      <a:gd name="connsiteX126" fmla="*/ 254098 w 1096537"/>
                      <a:gd name="connsiteY126" fmla="*/ 245711 h 1459869"/>
                      <a:gd name="connsiteX127" fmla="*/ 261173 w 1096537"/>
                      <a:gd name="connsiteY127" fmla="*/ 247655 h 1459869"/>
                      <a:gd name="connsiteX128" fmla="*/ 312789 w 1096537"/>
                      <a:gd name="connsiteY128" fmla="*/ 348868 h 1459869"/>
                      <a:gd name="connsiteX129" fmla="*/ 305141 w 1096537"/>
                      <a:gd name="connsiteY129" fmla="*/ 396675 h 1459869"/>
                      <a:gd name="connsiteX130" fmla="*/ 300873 w 1096537"/>
                      <a:gd name="connsiteY130" fmla="*/ 498250 h 1459869"/>
                      <a:gd name="connsiteX131" fmla="*/ 301087 w 1096537"/>
                      <a:gd name="connsiteY131" fmla="*/ 507657 h 1459869"/>
                      <a:gd name="connsiteX132" fmla="*/ 302527 w 1096537"/>
                      <a:gd name="connsiteY132" fmla="*/ 532557 h 1459869"/>
                      <a:gd name="connsiteX133" fmla="*/ 304017 w 1096537"/>
                      <a:gd name="connsiteY133" fmla="*/ 538061 h 1459869"/>
                      <a:gd name="connsiteX134" fmla="*/ 322537 w 1096537"/>
                      <a:gd name="connsiteY134" fmla="*/ 536803 h 1459869"/>
                      <a:gd name="connsiteX135" fmla="*/ 322662 w 1096537"/>
                      <a:gd name="connsiteY135" fmla="*/ 520457 h 1459869"/>
                      <a:gd name="connsiteX136" fmla="*/ 339861 w 1096537"/>
                      <a:gd name="connsiteY136" fmla="*/ 352419 h 1459869"/>
                      <a:gd name="connsiteX137" fmla="*/ 420446 w 1096537"/>
                      <a:gd name="connsiteY137" fmla="*/ 202576 h 1459869"/>
                      <a:gd name="connsiteX138" fmla="*/ 413776 w 1096537"/>
                      <a:gd name="connsiteY138" fmla="*/ 174882 h 1459869"/>
                      <a:gd name="connsiteX139" fmla="*/ 403105 w 1096537"/>
                      <a:gd name="connsiteY139" fmla="*/ 85955 h 1459869"/>
                      <a:gd name="connsiteX140" fmla="*/ 421464 w 1096537"/>
                      <a:gd name="connsiteY140" fmla="*/ 54497 h 1459869"/>
                      <a:gd name="connsiteX141" fmla="*/ 442583 w 1096537"/>
                      <a:gd name="connsiteY141" fmla="*/ 41652 h 1459869"/>
                      <a:gd name="connsiteX0" fmla="*/ 793390 w 1096537"/>
                      <a:gd name="connsiteY0" fmla="*/ 609213 h 1459869"/>
                      <a:gd name="connsiteX1" fmla="*/ 806350 w 1096537"/>
                      <a:gd name="connsiteY1" fmla="*/ 613377 h 1459869"/>
                      <a:gd name="connsiteX2" fmla="*/ 808404 w 1096537"/>
                      <a:gd name="connsiteY2" fmla="*/ 638446 h 1459869"/>
                      <a:gd name="connsiteX3" fmla="*/ 757519 w 1096537"/>
                      <a:gd name="connsiteY3" fmla="*/ 776746 h 1459869"/>
                      <a:gd name="connsiteX4" fmla="*/ 778862 w 1096537"/>
                      <a:gd name="connsiteY4" fmla="*/ 853902 h 1459869"/>
                      <a:gd name="connsiteX5" fmla="*/ 849756 w 1096537"/>
                      <a:gd name="connsiteY5" fmla="*/ 837894 h 1459869"/>
                      <a:gd name="connsiteX6" fmla="*/ 845237 w 1096537"/>
                      <a:gd name="connsiteY6" fmla="*/ 873217 h 1459869"/>
                      <a:gd name="connsiteX7" fmla="*/ 798016 w 1096537"/>
                      <a:gd name="connsiteY7" fmla="*/ 884635 h 1459869"/>
                      <a:gd name="connsiteX8" fmla="*/ 721948 w 1096537"/>
                      <a:gd name="connsiteY8" fmla="*/ 777032 h 1459869"/>
                      <a:gd name="connsiteX9" fmla="*/ 781280 w 1096537"/>
                      <a:gd name="connsiteY9" fmla="*/ 615431 h 1459869"/>
                      <a:gd name="connsiteX10" fmla="*/ 793390 w 1096537"/>
                      <a:gd name="connsiteY10" fmla="*/ 609213 h 1459869"/>
                      <a:gd name="connsiteX11" fmla="*/ 70853 w 1096537"/>
                      <a:gd name="connsiteY11" fmla="*/ 342625 h 1459869"/>
                      <a:gd name="connsiteX12" fmla="*/ 49895 w 1096537"/>
                      <a:gd name="connsiteY12" fmla="*/ 353334 h 1459869"/>
                      <a:gd name="connsiteX13" fmla="*/ 47055 w 1096537"/>
                      <a:gd name="connsiteY13" fmla="*/ 416150 h 1459869"/>
                      <a:gd name="connsiteX14" fmla="*/ 48265 w 1096537"/>
                      <a:gd name="connsiteY14" fmla="*/ 417609 h 1459869"/>
                      <a:gd name="connsiteX15" fmla="*/ 76597 w 1096537"/>
                      <a:gd name="connsiteY15" fmla="*/ 461558 h 1459869"/>
                      <a:gd name="connsiteX16" fmla="*/ 124031 w 1096537"/>
                      <a:gd name="connsiteY16" fmla="*/ 558577 h 1459869"/>
                      <a:gd name="connsiteX17" fmla="*/ 126699 w 1096537"/>
                      <a:gd name="connsiteY17" fmla="*/ 566723 h 1459869"/>
                      <a:gd name="connsiteX18" fmla="*/ 131379 w 1096537"/>
                      <a:gd name="connsiteY18" fmla="*/ 584431 h 1459869"/>
                      <a:gd name="connsiteX19" fmla="*/ 136696 w 1096537"/>
                      <a:gd name="connsiteY19" fmla="*/ 601470 h 1459869"/>
                      <a:gd name="connsiteX20" fmla="*/ 178777 w 1096537"/>
                      <a:gd name="connsiteY20" fmla="*/ 566308 h 1459869"/>
                      <a:gd name="connsiteX21" fmla="*/ 260163 w 1096537"/>
                      <a:gd name="connsiteY21" fmla="*/ 542884 h 1459869"/>
                      <a:gd name="connsiteX22" fmla="*/ 268250 w 1096537"/>
                      <a:gd name="connsiteY22" fmla="*/ 541936 h 1459869"/>
                      <a:gd name="connsiteX23" fmla="*/ 267721 w 1096537"/>
                      <a:gd name="connsiteY23" fmla="*/ 539902 h 1459869"/>
                      <a:gd name="connsiteX24" fmla="*/ 265533 w 1096537"/>
                      <a:gd name="connsiteY24" fmla="*/ 508101 h 1459869"/>
                      <a:gd name="connsiteX25" fmla="*/ 265337 w 1096537"/>
                      <a:gd name="connsiteY25" fmla="*/ 500063 h 1459869"/>
                      <a:gd name="connsiteX26" fmla="*/ 269926 w 1096537"/>
                      <a:gd name="connsiteY26" fmla="*/ 391749 h 1459869"/>
                      <a:gd name="connsiteX27" fmla="*/ 276792 w 1096537"/>
                      <a:gd name="connsiteY27" fmla="*/ 347551 h 1459869"/>
                      <a:gd name="connsiteX28" fmla="*/ 278783 w 1096537"/>
                      <a:gd name="connsiteY28" fmla="*/ 338374 h 1459869"/>
                      <a:gd name="connsiteX29" fmla="*/ 258383 w 1096537"/>
                      <a:gd name="connsiteY29" fmla="*/ 284690 h 1459869"/>
                      <a:gd name="connsiteX30" fmla="*/ 197948 w 1096537"/>
                      <a:gd name="connsiteY30" fmla="*/ 302055 h 1459869"/>
                      <a:gd name="connsiteX31" fmla="*/ 181816 w 1096537"/>
                      <a:gd name="connsiteY31" fmla="*/ 379513 h 1459869"/>
                      <a:gd name="connsiteX32" fmla="*/ 179592 w 1096537"/>
                      <a:gd name="connsiteY32" fmla="*/ 398329 h 1459869"/>
                      <a:gd name="connsiteX33" fmla="*/ 171291 w 1096537"/>
                      <a:gd name="connsiteY33" fmla="*/ 411606 h 1459869"/>
                      <a:gd name="connsiteX34" fmla="*/ 146796 w 1096537"/>
                      <a:gd name="connsiteY34" fmla="*/ 405888 h 1459869"/>
                      <a:gd name="connsiteX35" fmla="*/ 104271 w 1096537"/>
                      <a:gd name="connsiteY35" fmla="*/ 348974 h 1459869"/>
                      <a:gd name="connsiteX36" fmla="*/ 80012 w 1096537"/>
                      <a:gd name="connsiteY36" fmla="*/ 341683 h 1459869"/>
                      <a:gd name="connsiteX37" fmla="*/ 70853 w 1096537"/>
                      <a:gd name="connsiteY37" fmla="*/ 342625 h 1459869"/>
                      <a:gd name="connsiteX38" fmla="*/ 442583 w 1096537"/>
                      <a:gd name="connsiteY38" fmla="*/ 41652 h 1459869"/>
                      <a:gd name="connsiteX39" fmla="*/ 509428 w 1096537"/>
                      <a:gd name="connsiteY39" fmla="*/ 57996 h 1459869"/>
                      <a:gd name="connsiteX40" fmla="*/ 547477 w 1096537"/>
                      <a:gd name="connsiteY40" fmla="*/ 4966 h 1459869"/>
                      <a:gd name="connsiteX41" fmla="*/ 629552 w 1096537"/>
                      <a:gd name="connsiteY41" fmla="*/ 38237 h 1459869"/>
                      <a:gd name="connsiteX42" fmla="*/ 640082 w 1096537"/>
                      <a:gd name="connsiteY42" fmla="*/ 22496 h 1459869"/>
                      <a:gd name="connsiteX43" fmla="*/ 715211 w 1096537"/>
                      <a:gd name="connsiteY43" fmla="*/ 9149 h 1459869"/>
                      <a:gd name="connsiteX44" fmla="*/ 741352 w 1096537"/>
                      <a:gd name="connsiteY44" fmla="*/ 93213 h 1459869"/>
                      <a:gd name="connsiteX45" fmla="*/ 725647 w 1096537"/>
                      <a:gd name="connsiteY45" fmla="*/ 141481 h 1459869"/>
                      <a:gd name="connsiteX46" fmla="*/ 721841 w 1096537"/>
                      <a:gd name="connsiteY46" fmla="*/ 155052 h 1459869"/>
                      <a:gd name="connsiteX47" fmla="*/ 776107 w 1096537"/>
                      <a:gd name="connsiteY47" fmla="*/ 208982 h 1459869"/>
                      <a:gd name="connsiteX48" fmla="*/ 746499 w 1096537"/>
                      <a:gd name="connsiteY48" fmla="*/ 226613 h 1459869"/>
                      <a:gd name="connsiteX49" fmla="*/ 691607 w 1096537"/>
                      <a:gd name="connsiteY49" fmla="*/ 176894 h 1459869"/>
                      <a:gd name="connsiteX50" fmla="*/ 681522 w 1096537"/>
                      <a:gd name="connsiteY50" fmla="*/ 169973 h 1459869"/>
                      <a:gd name="connsiteX51" fmla="*/ 684367 w 1096537"/>
                      <a:gd name="connsiteY51" fmla="*/ 158075 h 1459869"/>
                      <a:gd name="connsiteX52" fmla="*/ 691588 w 1096537"/>
                      <a:gd name="connsiteY52" fmla="*/ 131166 h 1459869"/>
                      <a:gd name="connsiteX53" fmla="*/ 708769 w 1096537"/>
                      <a:gd name="connsiteY53" fmla="*/ 78823 h 1459869"/>
                      <a:gd name="connsiteX54" fmla="*/ 709622 w 1096537"/>
                      <a:gd name="connsiteY54" fmla="*/ 77044 h 1459869"/>
                      <a:gd name="connsiteX55" fmla="*/ 704123 w 1096537"/>
                      <a:gd name="connsiteY55" fmla="*/ 44502 h 1459869"/>
                      <a:gd name="connsiteX56" fmla="*/ 666440 w 1096537"/>
                      <a:gd name="connsiteY56" fmla="*/ 46346 h 1459869"/>
                      <a:gd name="connsiteX57" fmla="*/ 640491 w 1096537"/>
                      <a:gd name="connsiteY57" fmla="*/ 115799 h 1459869"/>
                      <a:gd name="connsiteX58" fmla="*/ 636400 w 1096537"/>
                      <a:gd name="connsiteY58" fmla="*/ 131131 h 1459869"/>
                      <a:gd name="connsiteX59" fmla="*/ 631313 w 1096537"/>
                      <a:gd name="connsiteY59" fmla="*/ 151051 h 1459869"/>
                      <a:gd name="connsiteX60" fmla="*/ 597004 w 1096537"/>
                      <a:gd name="connsiteY60" fmla="*/ 148472 h 1459869"/>
                      <a:gd name="connsiteX61" fmla="*/ 595990 w 1096537"/>
                      <a:gd name="connsiteY61" fmla="*/ 129460 h 1459869"/>
                      <a:gd name="connsiteX62" fmla="*/ 595901 w 1096537"/>
                      <a:gd name="connsiteY62" fmla="*/ 124390 h 1459869"/>
                      <a:gd name="connsiteX63" fmla="*/ 597680 w 1096537"/>
                      <a:gd name="connsiteY63" fmla="*/ 69254 h 1459869"/>
                      <a:gd name="connsiteX64" fmla="*/ 597999 w 1096537"/>
                      <a:gd name="connsiteY64" fmla="*/ 67370 h 1459869"/>
                      <a:gd name="connsiteX65" fmla="*/ 583498 w 1096537"/>
                      <a:gd name="connsiteY65" fmla="*/ 37587 h 1459869"/>
                      <a:gd name="connsiteX66" fmla="*/ 547898 w 1096537"/>
                      <a:gd name="connsiteY66" fmla="*/ 50081 h 1459869"/>
                      <a:gd name="connsiteX67" fmla="*/ 542563 w 1096537"/>
                      <a:gd name="connsiteY67" fmla="*/ 123998 h 1459869"/>
                      <a:gd name="connsiteX68" fmla="*/ 542972 w 1096537"/>
                      <a:gd name="connsiteY68" fmla="*/ 146853 h 1459869"/>
                      <a:gd name="connsiteX69" fmla="*/ 543435 w 1096537"/>
                      <a:gd name="connsiteY69" fmla="*/ 159108 h 1459869"/>
                      <a:gd name="connsiteX70" fmla="*/ 529206 w 1096537"/>
                      <a:gd name="connsiteY70" fmla="*/ 165119 h 1459869"/>
                      <a:gd name="connsiteX71" fmla="*/ 525186 w 1096537"/>
                      <a:gd name="connsiteY71" fmla="*/ 166809 h 1459869"/>
                      <a:gd name="connsiteX72" fmla="*/ 504893 w 1096537"/>
                      <a:gd name="connsiteY72" fmla="*/ 176324 h 1459869"/>
                      <a:gd name="connsiteX73" fmla="*/ 500251 w 1096537"/>
                      <a:gd name="connsiteY73" fmla="*/ 154395 h 1459869"/>
                      <a:gd name="connsiteX74" fmla="*/ 490487 w 1096537"/>
                      <a:gd name="connsiteY74" fmla="*/ 102140 h 1459869"/>
                      <a:gd name="connsiteX75" fmla="*/ 490362 w 1096537"/>
                      <a:gd name="connsiteY75" fmla="*/ 100131 h 1459869"/>
                      <a:gd name="connsiteX76" fmla="*/ 469727 w 1096537"/>
                      <a:gd name="connsiteY76" fmla="*/ 74107 h 1459869"/>
                      <a:gd name="connsiteX77" fmla="*/ 437699 w 1096537"/>
                      <a:gd name="connsiteY77" fmla="*/ 94047 h 1459869"/>
                      <a:gd name="connsiteX78" fmla="*/ 448371 w 1096537"/>
                      <a:gd name="connsiteY78" fmla="*/ 167395 h 1459869"/>
                      <a:gd name="connsiteX79" fmla="*/ 457157 w 1096537"/>
                      <a:gd name="connsiteY79" fmla="*/ 202557 h 1459869"/>
                      <a:gd name="connsiteX80" fmla="*/ 459931 w 1096537"/>
                      <a:gd name="connsiteY80" fmla="*/ 212358 h 1459869"/>
                      <a:gd name="connsiteX81" fmla="*/ 452817 w 1096537"/>
                      <a:gd name="connsiteY81" fmla="*/ 219721 h 1459869"/>
                      <a:gd name="connsiteX82" fmla="*/ 373955 w 1096537"/>
                      <a:gd name="connsiteY82" fmla="*/ 361739 h 1459869"/>
                      <a:gd name="connsiteX83" fmla="*/ 357947 w 1096537"/>
                      <a:gd name="connsiteY83" fmla="*/ 520634 h 1459869"/>
                      <a:gd name="connsiteX84" fmla="*/ 357628 w 1096537"/>
                      <a:gd name="connsiteY84" fmla="*/ 552951 h 1459869"/>
                      <a:gd name="connsiteX85" fmla="*/ 357468 w 1096537"/>
                      <a:gd name="connsiteY85" fmla="*/ 561845 h 1459869"/>
                      <a:gd name="connsiteX86" fmla="*/ 349500 w 1096537"/>
                      <a:gd name="connsiteY86" fmla="*/ 568638 h 1459869"/>
                      <a:gd name="connsiteX87" fmla="*/ 332000 w 1096537"/>
                      <a:gd name="connsiteY87" fmla="*/ 572017 h 1459869"/>
                      <a:gd name="connsiteX88" fmla="*/ 264876 w 1096537"/>
                      <a:gd name="connsiteY88" fmla="*/ 578011 h 1459869"/>
                      <a:gd name="connsiteX89" fmla="*/ 144699 w 1096537"/>
                      <a:gd name="connsiteY89" fmla="*/ 640172 h 1459869"/>
                      <a:gd name="connsiteX90" fmla="*/ 62992 w 1096537"/>
                      <a:gd name="connsiteY90" fmla="*/ 863505 h 1459869"/>
                      <a:gd name="connsiteX91" fmla="*/ 126326 w 1096537"/>
                      <a:gd name="connsiteY91" fmla="*/ 1081272 h 1459869"/>
                      <a:gd name="connsiteX92" fmla="*/ 227704 w 1096537"/>
                      <a:gd name="connsiteY92" fmla="*/ 1205967 h 1459869"/>
                      <a:gd name="connsiteX93" fmla="*/ 304966 w 1096537"/>
                      <a:gd name="connsiteY93" fmla="*/ 1269498 h 1459869"/>
                      <a:gd name="connsiteX94" fmla="*/ 624856 w 1096537"/>
                      <a:gd name="connsiteY94" fmla="*/ 1414272 h 1459869"/>
                      <a:gd name="connsiteX95" fmla="*/ 945318 w 1096537"/>
                      <a:gd name="connsiteY95" fmla="*/ 1384624 h 1459869"/>
                      <a:gd name="connsiteX96" fmla="*/ 1053311 w 1096537"/>
                      <a:gd name="connsiteY96" fmla="*/ 1162837 h 1459869"/>
                      <a:gd name="connsiteX97" fmla="*/ 1024338 w 1096537"/>
                      <a:gd name="connsiteY97" fmla="*/ 804298 h 1459869"/>
                      <a:gd name="connsiteX98" fmla="*/ 877572 w 1096537"/>
                      <a:gd name="connsiteY98" fmla="*/ 531485 h 1459869"/>
                      <a:gd name="connsiteX99" fmla="*/ 795268 w 1096537"/>
                      <a:gd name="connsiteY99" fmla="*/ 473406 h 1459869"/>
                      <a:gd name="connsiteX100" fmla="*/ 829203 w 1096537"/>
                      <a:gd name="connsiteY100" fmla="*/ 442867 h 1459869"/>
                      <a:gd name="connsiteX101" fmla="*/ 902720 w 1096537"/>
                      <a:gd name="connsiteY101" fmla="*/ 506425 h 1459869"/>
                      <a:gd name="connsiteX102" fmla="*/ 1058328 w 1096537"/>
                      <a:gd name="connsiteY102" fmla="*/ 793804 h 1459869"/>
                      <a:gd name="connsiteX103" fmla="*/ 1088617 w 1096537"/>
                      <a:gd name="connsiteY103" fmla="*/ 1167354 h 1459869"/>
                      <a:gd name="connsiteX104" fmla="*/ 965397 w 1096537"/>
                      <a:gd name="connsiteY104" fmla="*/ 1413952 h 1459869"/>
                      <a:gd name="connsiteX105" fmla="*/ 738578 w 1096537"/>
                      <a:gd name="connsiteY105" fmla="*/ 1459857 h 1459869"/>
                      <a:gd name="connsiteX106" fmla="*/ 618063 w 1096537"/>
                      <a:gd name="connsiteY106" fmla="*/ 1449186 h 1459869"/>
                      <a:gd name="connsiteX107" fmla="*/ 283534 w 1096537"/>
                      <a:gd name="connsiteY107" fmla="*/ 1297882 h 1459869"/>
                      <a:gd name="connsiteX108" fmla="*/ 203053 w 1096537"/>
                      <a:gd name="connsiteY108" fmla="*/ 1231561 h 1459869"/>
                      <a:gd name="connsiteX109" fmla="*/ 173814 w 1096537"/>
                      <a:gd name="connsiteY109" fmla="*/ 1199261 h 1459869"/>
                      <a:gd name="connsiteX110" fmla="*/ 97675 w 1096537"/>
                      <a:gd name="connsiteY110" fmla="*/ 1102241 h 1459869"/>
                      <a:gd name="connsiteX111" fmla="*/ 27740 w 1096537"/>
                      <a:gd name="connsiteY111" fmla="*/ 862118 h 1459869"/>
                      <a:gd name="connsiteX112" fmla="*/ 89426 w 1096537"/>
                      <a:gd name="connsiteY112" fmla="*/ 654650 h 1459869"/>
                      <a:gd name="connsiteX113" fmla="*/ 108515 w 1096537"/>
                      <a:gd name="connsiteY113" fmla="*/ 629554 h 1459869"/>
                      <a:gd name="connsiteX114" fmla="*/ 98711 w 1096537"/>
                      <a:gd name="connsiteY114" fmla="*/ 599582 h 1459869"/>
                      <a:gd name="connsiteX115" fmla="*/ 91038 w 1096537"/>
                      <a:gd name="connsiteY115" fmla="*/ 571987 h 1459869"/>
                      <a:gd name="connsiteX116" fmla="*/ 89776 w 1096537"/>
                      <a:gd name="connsiteY116" fmla="*/ 568253 h 1459869"/>
                      <a:gd name="connsiteX117" fmla="*/ 46362 w 1096537"/>
                      <a:gd name="connsiteY117" fmla="*/ 480072 h 1459869"/>
                      <a:gd name="connsiteX118" fmla="*/ 20181 w 1096537"/>
                      <a:gd name="connsiteY118" fmla="*/ 439272 h 1459869"/>
                      <a:gd name="connsiteX119" fmla="*/ 265 w 1096537"/>
                      <a:gd name="connsiteY119" fmla="*/ 379573 h 1459869"/>
                      <a:gd name="connsiteX120" fmla="*/ 86699 w 1096537"/>
                      <a:gd name="connsiteY120" fmla="*/ 306147 h 1459869"/>
                      <a:gd name="connsiteX121" fmla="*/ 126824 w 1096537"/>
                      <a:gd name="connsiteY121" fmla="*/ 321122 h 1459869"/>
                      <a:gd name="connsiteX122" fmla="*/ 150495 w 1096537"/>
                      <a:gd name="connsiteY122" fmla="*/ 346289 h 1459869"/>
                      <a:gd name="connsiteX123" fmla="*/ 150816 w 1096537"/>
                      <a:gd name="connsiteY123" fmla="*/ 346289 h 1459869"/>
                      <a:gd name="connsiteX124" fmla="*/ 169313 w 1096537"/>
                      <a:gd name="connsiteY124" fmla="*/ 280944 h 1459869"/>
                      <a:gd name="connsiteX125" fmla="*/ 254098 w 1096537"/>
                      <a:gd name="connsiteY125" fmla="*/ 245711 h 1459869"/>
                      <a:gd name="connsiteX126" fmla="*/ 261173 w 1096537"/>
                      <a:gd name="connsiteY126" fmla="*/ 247655 h 1459869"/>
                      <a:gd name="connsiteX127" fmla="*/ 312789 w 1096537"/>
                      <a:gd name="connsiteY127" fmla="*/ 348868 h 1459869"/>
                      <a:gd name="connsiteX128" fmla="*/ 305141 w 1096537"/>
                      <a:gd name="connsiteY128" fmla="*/ 396675 h 1459869"/>
                      <a:gd name="connsiteX129" fmla="*/ 300873 w 1096537"/>
                      <a:gd name="connsiteY129" fmla="*/ 498250 h 1459869"/>
                      <a:gd name="connsiteX130" fmla="*/ 301087 w 1096537"/>
                      <a:gd name="connsiteY130" fmla="*/ 507657 h 1459869"/>
                      <a:gd name="connsiteX131" fmla="*/ 302527 w 1096537"/>
                      <a:gd name="connsiteY131" fmla="*/ 532557 h 1459869"/>
                      <a:gd name="connsiteX132" fmla="*/ 304017 w 1096537"/>
                      <a:gd name="connsiteY132" fmla="*/ 538061 h 1459869"/>
                      <a:gd name="connsiteX133" fmla="*/ 322537 w 1096537"/>
                      <a:gd name="connsiteY133" fmla="*/ 536803 h 1459869"/>
                      <a:gd name="connsiteX134" fmla="*/ 322662 w 1096537"/>
                      <a:gd name="connsiteY134" fmla="*/ 520457 h 1459869"/>
                      <a:gd name="connsiteX135" fmla="*/ 339861 w 1096537"/>
                      <a:gd name="connsiteY135" fmla="*/ 352419 h 1459869"/>
                      <a:gd name="connsiteX136" fmla="*/ 420446 w 1096537"/>
                      <a:gd name="connsiteY136" fmla="*/ 202576 h 1459869"/>
                      <a:gd name="connsiteX137" fmla="*/ 413776 w 1096537"/>
                      <a:gd name="connsiteY137" fmla="*/ 174882 h 1459869"/>
                      <a:gd name="connsiteX138" fmla="*/ 403105 w 1096537"/>
                      <a:gd name="connsiteY138" fmla="*/ 85955 h 1459869"/>
                      <a:gd name="connsiteX139" fmla="*/ 421464 w 1096537"/>
                      <a:gd name="connsiteY139" fmla="*/ 54497 h 1459869"/>
                      <a:gd name="connsiteX140" fmla="*/ 442583 w 1096537"/>
                      <a:gd name="connsiteY140" fmla="*/ 41652 h 1459869"/>
                      <a:gd name="connsiteX0" fmla="*/ 793390 w 1096537"/>
                      <a:gd name="connsiteY0" fmla="*/ 609213 h 1459869"/>
                      <a:gd name="connsiteX1" fmla="*/ 806350 w 1096537"/>
                      <a:gd name="connsiteY1" fmla="*/ 613377 h 1459869"/>
                      <a:gd name="connsiteX2" fmla="*/ 808404 w 1096537"/>
                      <a:gd name="connsiteY2" fmla="*/ 638446 h 1459869"/>
                      <a:gd name="connsiteX3" fmla="*/ 757519 w 1096537"/>
                      <a:gd name="connsiteY3" fmla="*/ 776746 h 1459869"/>
                      <a:gd name="connsiteX4" fmla="*/ 778862 w 1096537"/>
                      <a:gd name="connsiteY4" fmla="*/ 853902 h 1459869"/>
                      <a:gd name="connsiteX5" fmla="*/ 849756 w 1096537"/>
                      <a:gd name="connsiteY5" fmla="*/ 837894 h 1459869"/>
                      <a:gd name="connsiteX6" fmla="*/ 798016 w 1096537"/>
                      <a:gd name="connsiteY6" fmla="*/ 884635 h 1459869"/>
                      <a:gd name="connsiteX7" fmla="*/ 721948 w 1096537"/>
                      <a:gd name="connsiteY7" fmla="*/ 777032 h 1459869"/>
                      <a:gd name="connsiteX8" fmla="*/ 781280 w 1096537"/>
                      <a:gd name="connsiteY8" fmla="*/ 615431 h 1459869"/>
                      <a:gd name="connsiteX9" fmla="*/ 793390 w 1096537"/>
                      <a:gd name="connsiteY9" fmla="*/ 609213 h 1459869"/>
                      <a:gd name="connsiteX10" fmla="*/ 70853 w 1096537"/>
                      <a:gd name="connsiteY10" fmla="*/ 342625 h 1459869"/>
                      <a:gd name="connsiteX11" fmla="*/ 49895 w 1096537"/>
                      <a:gd name="connsiteY11" fmla="*/ 353334 h 1459869"/>
                      <a:gd name="connsiteX12" fmla="*/ 47055 w 1096537"/>
                      <a:gd name="connsiteY12" fmla="*/ 416150 h 1459869"/>
                      <a:gd name="connsiteX13" fmla="*/ 48265 w 1096537"/>
                      <a:gd name="connsiteY13" fmla="*/ 417609 h 1459869"/>
                      <a:gd name="connsiteX14" fmla="*/ 76597 w 1096537"/>
                      <a:gd name="connsiteY14" fmla="*/ 461558 h 1459869"/>
                      <a:gd name="connsiteX15" fmla="*/ 124031 w 1096537"/>
                      <a:gd name="connsiteY15" fmla="*/ 558577 h 1459869"/>
                      <a:gd name="connsiteX16" fmla="*/ 126699 w 1096537"/>
                      <a:gd name="connsiteY16" fmla="*/ 566723 h 1459869"/>
                      <a:gd name="connsiteX17" fmla="*/ 131379 w 1096537"/>
                      <a:gd name="connsiteY17" fmla="*/ 584431 h 1459869"/>
                      <a:gd name="connsiteX18" fmla="*/ 136696 w 1096537"/>
                      <a:gd name="connsiteY18" fmla="*/ 601470 h 1459869"/>
                      <a:gd name="connsiteX19" fmla="*/ 178777 w 1096537"/>
                      <a:gd name="connsiteY19" fmla="*/ 566308 h 1459869"/>
                      <a:gd name="connsiteX20" fmla="*/ 260163 w 1096537"/>
                      <a:gd name="connsiteY20" fmla="*/ 542884 h 1459869"/>
                      <a:gd name="connsiteX21" fmla="*/ 268250 w 1096537"/>
                      <a:gd name="connsiteY21" fmla="*/ 541936 h 1459869"/>
                      <a:gd name="connsiteX22" fmla="*/ 267721 w 1096537"/>
                      <a:gd name="connsiteY22" fmla="*/ 539902 h 1459869"/>
                      <a:gd name="connsiteX23" fmla="*/ 265533 w 1096537"/>
                      <a:gd name="connsiteY23" fmla="*/ 508101 h 1459869"/>
                      <a:gd name="connsiteX24" fmla="*/ 265337 w 1096537"/>
                      <a:gd name="connsiteY24" fmla="*/ 500063 h 1459869"/>
                      <a:gd name="connsiteX25" fmla="*/ 269926 w 1096537"/>
                      <a:gd name="connsiteY25" fmla="*/ 391749 h 1459869"/>
                      <a:gd name="connsiteX26" fmla="*/ 276792 w 1096537"/>
                      <a:gd name="connsiteY26" fmla="*/ 347551 h 1459869"/>
                      <a:gd name="connsiteX27" fmla="*/ 278783 w 1096537"/>
                      <a:gd name="connsiteY27" fmla="*/ 338374 h 1459869"/>
                      <a:gd name="connsiteX28" fmla="*/ 258383 w 1096537"/>
                      <a:gd name="connsiteY28" fmla="*/ 284690 h 1459869"/>
                      <a:gd name="connsiteX29" fmla="*/ 197948 w 1096537"/>
                      <a:gd name="connsiteY29" fmla="*/ 302055 h 1459869"/>
                      <a:gd name="connsiteX30" fmla="*/ 181816 w 1096537"/>
                      <a:gd name="connsiteY30" fmla="*/ 379513 h 1459869"/>
                      <a:gd name="connsiteX31" fmla="*/ 179592 w 1096537"/>
                      <a:gd name="connsiteY31" fmla="*/ 398329 h 1459869"/>
                      <a:gd name="connsiteX32" fmla="*/ 171291 w 1096537"/>
                      <a:gd name="connsiteY32" fmla="*/ 411606 h 1459869"/>
                      <a:gd name="connsiteX33" fmla="*/ 146796 w 1096537"/>
                      <a:gd name="connsiteY33" fmla="*/ 405888 h 1459869"/>
                      <a:gd name="connsiteX34" fmla="*/ 104271 w 1096537"/>
                      <a:gd name="connsiteY34" fmla="*/ 348974 h 1459869"/>
                      <a:gd name="connsiteX35" fmla="*/ 80012 w 1096537"/>
                      <a:gd name="connsiteY35" fmla="*/ 341683 h 1459869"/>
                      <a:gd name="connsiteX36" fmla="*/ 70853 w 1096537"/>
                      <a:gd name="connsiteY36" fmla="*/ 342625 h 1459869"/>
                      <a:gd name="connsiteX37" fmla="*/ 442583 w 1096537"/>
                      <a:gd name="connsiteY37" fmla="*/ 41652 h 1459869"/>
                      <a:gd name="connsiteX38" fmla="*/ 509428 w 1096537"/>
                      <a:gd name="connsiteY38" fmla="*/ 57996 h 1459869"/>
                      <a:gd name="connsiteX39" fmla="*/ 547477 w 1096537"/>
                      <a:gd name="connsiteY39" fmla="*/ 4966 h 1459869"/>
                      <a:gd name="connsiteX40" fmla="*/ 629552 w 1096537"/>
                      <a:gd name="connsiteY40" fmla="*/ 38237 h 1459869"/>
                      <a:gd name="connsiteX41" fmla="*/ 640082 w 1096537"/>
                      <a:gd name="connsiteY41" fmla="*/ 22496 h 1459869"/>
                      <a:gd name="connsiteX42" fmla="*/ 715211 w 1096537"/>
                      <a:gd name="connsiteY42" fmla="*/ 9149 h 1459869"/>
                      <a:gd name="connsiteX43" fmla="*/ 741352 w 1096537"/>
                      <a:gd name="connsiteY43" fmla="*/ 93213 h 1459869"/>
                      <a:gd name="connsiteX44" fmla="*/ 725647 w 1096537"/>
                      <a:gd name="connsiteY44" fmla="*/ 141481 h 1459869"/>
                      <a:gd name="connsiteX45" fmla="*/ 721841 w 1096537"/>
                      <a:gd name="connsiteY45" fmla="*/ 155052 h 1459869"/>
                      <a:gd name="connsiteX46" fmla="*/ 776107 w 1096537"/>
                      <a:gd name="connsiteY46" fmla="*/ 208982 h 1459869"/>
                      <a:gd name="connsiteX47" fmla="*/ 746499 w 1096537"/>
                      <a:gd name="connsiteY47" fmla="*/ 226613 h 1459869"/>
                      <a:gd name="connsiteX48" fmla="*/ 691607 w 1096537"/>
                      <a:gd name="connsiteY48" fmla="*/ 176894 h 1459869"/>
                      <a:gd name="connsiteX49" fmla="*/ 681522 w 1096537"/>
                      <a:gd name="connsiteY49" fmla="*/ 169973 h 1459869"/>
                      <a:gd name="connsiteX50" fmla="*/ 684367 w 1096537"/>
                      <a:gd name="connsiteY50" fmla="*/ 158075 h 1459869"/>
                      <a:gd name="connsiteX51" fmla="*/ 691588 w 1096537"/>
                      <a:gd name="connsiteY51" fmla="*/ 131166 h 1459869"/>
                      <a:gd name="connsiteX52" fmla="*/ 708769 w 1096537"/>
                      <a:gd name="connsiteY52" fmla="*/ 78823 h 1459869"/>
                      <a:gd name="connsiteX53" fmla="*/ 709622 w 1096537"/>
                      <a:gd name="connsiteY53" fmla="*/ 77044 h 1459869"/>
                      <a:gd name="connsiteX54" fmla="*/ 704123 w 1096537"/>
                      <a:gd name="connsiteY54" fmla="*/ 44502 h 1459869"/>
                      <a:gd name="connsiteX55" fmla="*/ 666440 w 1096537"/>
                      <a:gd name="connsiteY55" fmla="*/ 46346 h 1459869"/>
                      <a:gd name="connsiteX56" fmla="*/ 640491 w 1096537"/>
                      <a:gd name="connsiteY56" fmla="*/ 115799 h 1459869"/>
                      <a:gd name="connsiteX57" fmla="*/ 636400 w 1096537"/>
                      <a:gd name="connsiteY57" fmla="*/ 131131 h 1459869"/>
                      <a:gd name="connsiteX58" fmla="*/ 631313 w 1096537"/>
                      <a:gd name="connsiteY58" fmla="*/ 151051 h 1459869"/>
                      <a:gd name="connsiteX59" fmla="*/ 597004 w 1096537"/>
                      <a:gd name="connsiteY59" fmla="*/ 148472 h 1459869"/>
                      <a:gd name="connsiteX60" fmla="*/ 595990 w 1096537"/>
                      <a:gd name="connsiteY60" fmla="*/ 129460 h 1459869"/>
                      <a:gd name="connsiteX61" fmla="*/ 595901 w 1096537"/>
                      <a:gd name="connsiteY61" fmla="*/ 124390 h 1459869"/>
                      <a:gd name="connsiteX62" fmla="*/ 597680 w 1096537"/>
                      <a:gd name="connsiteY62" fmla="*/ 69254 h 1459869"/>
                      <a:gd name="connsiteX63" fmla="*/ 597999 w 1096537"/>
                      <a:gd name="connsiteY63" fmla="*/ 67370 h 1459869"/>
                      <a:gd name="connsiteX64" fmla="*/ 583498 w 1096537"/>
                      <a:gd name="connsiteY64" fmla="*/ 37587 h 1459869"/>
                      <a:gd name="connsiteX65" fmla="*/ 547898 w 1096537"/>
                      <a:gd name="connsiteY65" fmla="*/ 50081 h 1459869"/>
                      <a:gd name="connsiteX66" fmla="*/ 542563 w 1096537"/>
                      <a:gd name="connsiteY66" fmla="*/ 123998 h 1459869"/>
                      <a:gd name="connsiteX67" fmla="*/ 542972 w 1096537"/>
                      <a:gd name="connsiteY67" fmla="*/ 146853 h 1459869"/>
                      <a:gd name="connsiteX68" fmla="*/ 543435 w 1096537"/>
                      <a:gd name="connsiteY68" fmla="*/ 159108 h 1459869"/>
                      <a:gd name="connsiteX69" fmla="*/ 529206 w 1096537"/>
                      <a:gd name="connsiteY69" fmla="*/ 165119 h 1459869"/>
                      <a:gd name="connsiteX70" fmla="*/ 525186 w 1096537"/>
                      <a:gd name="connsiteY70" fmla="*/ 166809 h 1459869"/>
                      <a:gd name="connsiteX71" fmla="*/ 504893 w 1096537"/>
                      <a:gd name="connsiteY71" fmla="*/ 176324 h 1459869"/>
                      <a:gd name="connsiteX72" fmla="*/ 500251 w 1096537"/>
                      <a:gd name="connsiteY72" fmla="*/ 154395 h 1459869"/>
                      <a:gd name="connsiteX73" fmla="*/ 490487 w 1096537"/>
                      <a:gd name="connsiteY73" fmla="*/ 102140 h 1459869"/>
                      <a:gd name="connsiteX74" fmla="*/ 490362 w 1096537"/>
                      <a:gd name="connsiteY74" fmla="*/ 100131 h 1459869"/>
                      <a:gd name="connsiteX75" fmla="*/ 469727 w 1096537"/>
                      <a:gd name="connsiteY75" fmla="*/ 74107 h 1459869"/>
                      <a:gd name="connsiteX76" fmla="*/ 437699 w 1096537"/>
                      <a:gd name="connsiteY76" fmla="*/ 94047 h 1459869"/>
                      <a:gd name="connsiteX77" fmla="*/ 448371 w 1096537"/>
                      <a:gd name="connsiteY77" fmla="*/ 167395 h 1459869"/>
                      <a:gd name="connsiteX78" fmla="*/ 457157 w 1096537"/>
                      <a:gd name="connsiteY78" fmla="*/ 202557 h 1459869"/>
                      <a:gd name="connsiteX79" fmla="*/ 459931 w 1096537"/>
                      <a:gd name="connsiteY79" fmla="*/ 212358 h 1459869"/>
                      <a:gd name="connsiteX80" fmla="*/ 452817 w 1096537"/>
                      <a:gd name="connsiteY80" fmla="*/ 219721 h 1459869"/>
                      <a:gd name="connsiteX81" fmla="*/ 373955 w 1096537"/>
                      <a:gd name="connsiteY81" fmla="*/ 361739 h 1459869"/>
                      <a:gd name="connsiteX82" fmla="*/ 357947 w 1096537"/>
                      <a:gd name="connsiteY82" fmla="*/ 520634 h 1459869"/>
                      <a:gd name="connsiteX83" fmla="*/ 357628 w 1096537"/>
                      <a:gd name="connsiteY83" fmla="*/ 552951 h 1459869"/>
                      <a:gd name="connsiteX84" fmla="*/ 357468 w 1096537"/>
                      <a:gd name="connsiteY84" fmla="*/ 561845 h 1459869"/>
                      <a:gd name="connsiteX85" fmla="*/ 349500 w 1096537"/>
                      <a:gd name="connsiteY85" fmla="*/ 568638 h 1459869"/>
                      <a:gd name="connsiteX86" fmla="*/ 332000 w 1096537"/>
                      <a:gd name="connsiteY86" fmla="*/ 572017 h 1459869"/>
                      <a:gd name="connsiteX87" fmla="*/ 264876 w 1096537"/>
                      <a:gd name="connsiteY87" fmla="*/ 578011 h 1459869"/>
                      <a:gd name="connsiteX88" fmla="*/ 144699 w 1096537"/>
                      <a:gd name="connsiteY88" fmla="*/ 640172 h 1459869"/>
                      <a:gd name="connsiteX89" fmla="*/ 62992 w 1096537"/>
                      <a:gd name="connsiteY89" fmla="*/ 863505 h 1459869"/>
                      <a:gd name="connsiteX90" fmla="*/ 126326 w 1096537"/>
                      <a:gd name="connsiteY90" fmla="*/ 1081272 h 1459869"/>
                      <a:gd name="connsiteX91" fmla="*/ 227704 w 1096537"/>
                      <a:gd name="connsiteY91" fmla="*/ 1205967 h 1459869"/>
                      <a:gd name="connsiteX92" fmla="*/ 304966 w 1096537"/>
                      <a:gd name="connsiteY92" fmla="*/ 1269498 h 1459869"/>
                      <a:gd name="connsiteX93" fmla="*/ 624856 w 1096537"/>
                      <a:gd name="connsiteY93" fmla="*/ 1414272 h 1459869"/>
                      <a:gd name="connsiteX94" fmla="*/ 945318 w 1096537"/>
                      <a:gd name="connsiteY94" fmla="*/ 1384624 h 1459869"/>
                      <a:gd name="connsiteX95" fmla="*/ 1053311 w 1096537"/>
                      <a:gd name="connsiteY95" fmla="*/ 1162837 h 1459869"/>
                      <a:gd name="connsiteX96" fmla="*/ 1024338 w 1096537"/>
                      <a:gd name="connsiteY96" fmla="*/ 804298 h 1459869"/>
                      <a:gd name="connsiteX97" fmla="*/ 877572 w 1096537"/>
                      <a:gd name="connsiteY97" fmla="*/ 531485 h 1459869"/>
                      <a:gd name="connsiteX98" fmla="*/ 795268 w 1096537"/>
                      <a:gd name="connsiteY98" fmla="*/ 473406 h 1459869"/>
                      <a:gd name="connsiteX99" fmla="*/ 829203 w 1096537"/>
                      <a:gd name="connsiteY99" fmla="*/ 442867 h 1459869"/>
                      <a:gd name="connsiteX100" fmla="*/ 902720 w 1096537"/>
                      <a:gd name="connsiteY100" fmla="*/ 506425 h 1459869"/>
                      <a:gd name="connsiteX101" fmla="*/ 1058328 w 1096537"/>
                      <a:gd name="connsiteY101" fmla="*/ 793804 h 1459869"/>
                      <a:gd name="connsiteX102" fmla="*/ 1088617 w 1096537"/>
                      <a:gd name="connsiteY102" fmla="*/ 1167354 h 1459869"/>
                      <a:gd name="connsiteX103" fmla="*/ 965397 w 1096537"/>
                      <a:gd name="connsiteY103" fmla="*/ 1413952 h 1459869"/>
                      <a:gd name="connsiteX104" fmla="*/ 738578 w 1096537"/>
                      <a:gd name="connsiteY104" fmla="*/ 1459857 h 1459869"/>
                      <a:gd name="connsiteX105" fmla="*/ 618063 w 1096537"/>
                      <a:gd name="connsiteY105" fmla="*/ 1449186 h 1459869"/>
                      <a:gd name="connsiteX106" fmla="*/ 283534 w 1096537"/>
                      <a:gd name="connsiteY106" fmla="*/ 1297882 h 1459869"/>
                      <a:gd name="connsiteX107" fmla="*/ 203053 w 1096537"/>
                      <a:gd name="connsiteY107" fmla="*/ 1231561 h 1459869"/>
                      <a:gd name="connsiteX108" fmla="*/ 173814 w 1096537"/>
                      <a:gd name="connsiteY108" fmla="*/ 1199261 h 1459869"/>
                      <a:gd name="connsiteX109" fmla="*/ 97675 w 1096537"/>
                      <a:gd name="connsiteY109" fmla="*/ 1102241 h 1459869"/>
                      <a:gd name="connsiteX110" fmla="*/ 27740 w 1096537"/>
                      <a:gd name="connsiteY110" fmla="*/ 862118 h 1459869"/>
                      <a:gd name="connsiteX111" fmla="*/ 89426 w 1096537"/>
                      <a:gd name="connsiteY111" fmla="*/ 654650 h 1459869"/>
                      <a:gd name="connsiteX112" fmla="*/ 108515 w 1096537"/>
                      <a:gd name="connsiteY112" fmla="*/ 629554 h 1459869"/>
                      <a:gd name="connsiteX113" fmla="*/ 98711 w 1096537"/>
                      <a:gd name="connsiteY113" fmla="*/ 599582 h 1459869"/>
                      <a:gd name="connsiteX114" fmla="*/ 91038 w 1096537"/>
                      <a:gd name="connsiteY114" fmla="*/ 571987 h 1459869"/>
                      <a:gd name="connsiteX115" fmla="*/ 89776 w 1096537"/>
                      <a:gd name="connsiteY115" fmla="*/ 568253 h 1459869"/>
                      <a:gd name="connsiteX116" fmla="*/ 46362 w 1096537"/>
                      <a:gd name="connsiteY116" fmla="*/ 480072 h 1459869"/>
                      <a:gd name="connsiteX117" fmla="*/ 20181 w 1096537"/>
                      <a:gd name="connsiteY117" fmla="*/ 439272 h 1459869"/>
                      <a:gd name="connsiteX118" fmla="*/ 265 w 1096537"/>
                      <a:gd name="connsiteY118" fmla="*/ 379573 h 1459869"/>
                      <a:gd name="connsiteX119" fmla="*/ 86699 w 1096537"/>
                      <a:gd name="connsiteY119" fmla="*/ 306147 h 1459869"/>
                      <a:gd name="connsiteX120" fmla="*/ 126824 w 1096537"/>
                      <a:gd name="connsiteY120" fmla="*/ 321122 h 1459869"/>
                      <a:gd name="connsiteX121" fmla="*/ 150495 w 1096537"/>
                      <a:gd name="connsiteY121" fmla="*/ 346289 h 1459869"/>
                      <a:gd name="connsiteX122" fmla="*/ 150816 w 1096537"/>
                      <a:gd name="connsiteY122" fmla="*/ 346289 h 1459869"/>
                      <a:gd name="connsiteX123" fmla="*/ 169313 w 1096537"/>
                      <a:gd name="connsiteY123" fmla="*/ 280944 h 1459869"/>
                      <a:gd name="connsiteX124" fmla="*/ 254098 w 1096537"/>
                      <a:gd name="connsiteY124" fmla="*/ 245711 h 1459869"/>
                      <a:gd name="connsiteX125" fmla="*/ 261173 w 1096537"/>
                      <a:gd name="connsiteY125" fmla="*/ 247655 h 1459869"/>
                      <a:gd name="connsiteX126" fmla="*/ 312789 w 1096537"/>
                      <a:gd name="connsiteY126" fmla="*/ 348868 h 1459869"/>
                      <a:gd name="connsiteX127" fmla="*/ 305141 w 1096537"/>
                      <a:gd name="connsiteY127" fmla="*/ 396675 h 1459869"/>
                      <a:gd name="connsiteX128" fmla="*/ 300873 w 1096537"/>
                      <a:gd name="connsiteY128" fmla="*/ 498250 h 1459869"/>
                      <a:gd name="connsiteX129" fmla="*/ 301087 w 1096537"/>
                      <a:gd name="connsiteY129" fmla="*/ 507657 h 1459869"/>
                      <a:gd name="connsiteX130" fmla="*/ 302527 w 1096537"/>
                      <a:gd name="connsiteY130" fmla="*/ 532557 h 1459869"/>
                      <a:gd name="connsiteX131" fmla="*/ 304017 w 1096537"/>
                      <a:gd name="connsiteY131" fmla="*/ 538061 h 1459869"/>
                      <a:gd name="connsiteX132" fmla="*/ 322537 w 1096537"/>
                      <a:gd name="connsiteY132" fmla="*/ 536803 h 1459869"/>
                      <a:gd name="connsiteX133" fmla="*/ 322662 w 1096537"/>
                      <a:gd name="connsiteY133" fmla="*/ 520457 h 1459869"/>
                      <a:gd name="connsiteX134" fmla="*/ 339861 w 1096537"/>
                      <a:gd name="connsiteY134" fmla="*/ 352419 h 1459869"/>
                      <a:gd name="connsiteX135" fmla="*/ 420446 w 1096537"/>
                      <a:gd name="connsiteY135" fmla="*/ 202576 h 1459869"/>
                      <a:gd name="connsiteX136" fmla="*/ 413776 w 1096537"/>
                      <a:gd name="connsiteY136" fmla="*/ 174882 h 1459869"/>
                      <a:gd name="connsiteX137" fmla="*/ 403105 w 1096537"/>
                      <a:gd name="connsiteY137" fmla="*/ 85955 h 1459869"/>
                      <a:gd name="connsiteX138" fmla="*/ 421464 w 1096537"/>
                      <a:gd name="connsiteY138" fmla="*/ 54497 h 1459869"/>
                      <a:gd name="connsiteX139" fmla="*/ 442583 w 1096537"/>
                      <a:gd name="connsiteY139" fmla="*/ 41652 h 1459869"/>
                      <a:gd name="connsiteX0" fmla="*/ 793390 w 1096537"/>
                      <a:gd name="connsiteY0" fmla="*/ 609213 h 1459869"/>
                      <a:gd name="connsiteX1" fmla="*/ 806350 w 1096537"/>
                      <a:gd name="connsiteY1" fmla="*/ 613377 h 1459869"/>
                      <a:gd name="connsiteX2" fmla="*/ 808404 w 1096537"/>
                      <a:gd name="connsiteY2" fmla="*/ 638446 h 1459869"/>
                      <a:gd name="connsiteX3" fmla="*/ 757519 w 1096537"/>
                      <a:gd name="connsiteY3" fmla="*/ 776746 h 1459869"/>
                      <a:gd name="connsiteX4" fmla="*/ 778862 w 1096537"/>
                      <a:gd name="connsiteY4" fmla="*/ 853902 h 1459869"/>
                      <a:gd name="connsiteX5" fmla="*/ 798016 w 1096537"/>
                      <a:gd name="connsiteY5" fmla="*/ 884635 h 1459869"/>
                      <a:gd name="connsiteX6" fmla="*/ 721948 w 1096537"/>
                      <a:gd name="connsiteY6" fmla="*/ 777032 h 1459869"/>
                      <a:gd name="connsiteX7" fmla="*/ 781280 w 1096537"/>
                      <a:gd name="connsiteY7" fmla="*/ 615431 h 1459869"/>
                      <a:gd name="connsiteX8" fmla="*/ 793390 w 1096537"/>
                      <a:gd name="connsiteY8" fmla="*/ 609213 h 1459869"/>
                      <a:gd name="connsiteX9" fmla="*/ 70853 w 1096537"/>
                      <a:gd name="connsiteY9" fmla="*/ 342625 h 1459869"/>
                      <a:gd name="connsiteX10" fmla="*/ 49895 w 1096537"/>
                      <a:gd name="connsiteY10" fmla="*/ 353334 h 1459869"/>
                      <a:gd name="connsiteX11" fmla="*/ 47055 w 1096537"/>
                      <a:gd name="connsiteY11" fmla="*/ 416150 h 1459869"/>
                      <a:gd name="connsiteX12" fmla="*/ 48265 w 1096537"/>
                      <a:gd name="connsiteY12" fmla="*/ 417609 h 1459869"/>
                      <a:gd name="connsiteX13" fmla="*/ 76597 w 1096537"/>
                      <a:gd name="connsiteY13" fmla="*/ 461558 h 1459869"/>
                      <a:gd name="connsiteX14" fmla="*/ 124031 w 1096537"/>
                      <a:gd name="connsiteY14" fmla="*/ 558577 h 1459869"/>
                      <a:gd name="connsiteX15" fmla="*/ 126699 w 1096537"/>
                      <a:gd name="connsiteY15" fmla="*/ 566723 h 1459869"/>
                      <a:gd name="connsiteX16" fmla="*/ 131379 w 1096537"/>
                      <a:gd name="connsiteY16" fmla="*/ 584431 h 1459869"/>
                      <a:gd name="connsiteX17" fmla="*/ 136696 w 1096537"/>
                      <a:gd name="connsiteY17" fmla="*/ 601470 h 1459869"/>
                      <a:gd name="connsiteX18" fmla="*/ 178777 w 1096537"/>
                      <a:gd name="connsiteY18" fmla="*/ 566308 h 1459869"/>
                      <a:gd name="connsiteX19" fmla="*/ 260163 w 1096537"/>
                      <a:gd name="connsiteY19" fmla="*/ 542884 h 1459869"/>
                      <a:gd name="connsiteX20" fmla="*/ 268250 w 1096537"/>
                      <a:gd name="connsiteY20" fmla="*/ 541936 h 1459869"/>
                      <a:gd name="connsiteX21" fmla="*/ 267721 w 1096537"/>
                      <a:gd name="connsiteY21" fmla="*/ 539902 h 1459869"/>
                      <a:gd name="connsiteX22" fmla="*/ 265533 w 1096537"/>
                      <a:gd name="connsiteY22" fmla="*/ 508101 h 1459869"/>
                      <a:gd name="connsiteX23" fmla="*/ 265337 w 1096537"/>
                      <a:gd name="connsiteY23" fmla="*/ 500063 h 1459869"/>
                      <a:gd name="connsiteX24" fmla="*/ 269926 w 1096537"/>
                      <a:gd name="connsiteY24" fmla="*/ 391749 h 1459869"/>
                      <a:gd name="connsiteX25" fmla="*/ 276792 w 1096537"/>
                      <a:gd name="connsiteY25" fmla="*/ 347551 h 1459869"/>
                      <a:gd name="connsiteX26" fmla="*/ 278783 w 1096537"/>
                      <a:gd name="connsiteY26" fmla="*/ 338374 h 1459869"/>
                      <a:gd name="connsiteX27" fmla="*/ 258383 w 1096537"/>
                      <a:gd name="connsiteY27" fmla="*/ 284690 h 1459869"/>
                      <a:gd name="connsiteX28" fmla="*/ 197948 w 1096537"/>
                      <a:gd name="connsiteY28" fmla="*/ 302055 h 1459869"/>
                      <a:gd name="connsiteX29" fmla="*/ 181816 w 1096537"/>
                      <a:gd name="connsiteY29" fmla="*/ 379513 h 1459869"/>
                      <a:gd name="connsiteX30" fmla="*/ 179592 w 1096537"/>
                      <a:gd name="connsiteY30" fmla="*/ 398329 h 1459869"/>
                      <a:gd name="connsiteX31" fmla="*/ 171291 w 1096537"/>
                      <a:gd name="connsiteY31" fmla="*/ 411606 h 1459869"/>
                      <a:gd name="connsiteX32" fmla="*/ 146796 w 1096537"/>
                      <a:gd name="connsiteY32" fmla="*/ 405888 h 1459869"/>
                      <a:gd name="connsiteX33" fmla="*/ 104271 w 1096537"/>
                      <a:gd name="connsiteY33" fmla="*/ 348974 h 1459869"/>
                      <a:gd name="connsiteX34" fmla="*/ 80012 w 1096537"/>
                      <a:gd name="connsiteY34" fmla="*/ 341683 h 1459869"/>
                      <a:gd name="connsiteX35" fmla="*/ 70853 w 1096537"/>
                      <a:gd name="connsiteY35" fmla="*/ 342625 h 1459869"/>
                      <a:gd name="connsiteX36" fmla="*/ 442583 w 1096537"/>
                      <a:gd name="connsiteY36" fmla="*/ 41652 h 1459869"/>
                      <a:gd name="connsiteX37" fmla="*/ 509428 w 1096537"/>
                      <a:gd name="connsiteY37" fmla="*/ 57996 h 1459869"/>
                      <a:gd name="connsiteX38" fmla="*/ 547477 w 1096537"/>
                      <a:gd name="connsiteY38" fmla="*/ 4966 h 1459869"/>
                      <a:gd name="connsiteX39" fmla="*/ 629552 w 1096537"/>
                      <a:gd name="connsiteY39" fmla="*/ 38237 h 1459869"/>
                      <a:gd name="connsiteX40" fmla="*/ 640082 w 1096537"/>
                      <a:gd name="connsiteY40" fmla="*/ 22496 h 1459869"/>
                      <a:gd name="connsiteX41" fmla="*/ 715211 w 1096537"/>
                      <a:gd name="connsiteY41" fmla="*/ 9149 h 1459869"/>
                      <a:gd name="connsiteX42" fmla="*/ 741352 w 1096537"/>
                      <a:gd name="connsiteY42" fmla="*/ 93213 h 1459869"/>
                      <a:gd name="connsiteX43" fmla="*/ 725647 w 1096537"/>
                      <a:gd name="connsiteY43" fmla="*/ 141481 h 1459869"/>
                      <a:gd name="connsiteX44" fmla="*/ 721841 w 1096537"/>
                      <a:gd name="connsiteY44" fmla="*/ 155052 h 1459869"/>
                      <a:gd name="connsiteX45" fmla="*/ 776107 w 1096537"/>
                      <a:gd name="connsiteY45" fmla="*/ 208982 h 1459869"/>
                      <a:gd name="connsiteX46" fmla="*/ 746499 w 1096537"/>
                      <a:gd name="connsiteY46" fmla="*/ 226613 h 1459869"/>
                      <a:gd name="connsiteX47" fmla="*/ 691607 w 1096537"/>
                      <a:gd name="connsiteY47" fmla="*/ 176894 h 1459869"/>
                      <a:gd name="connsiteX48" fmla="*/ 681522 w 1096537"/>
                      <a:gd name="connsiteY48" fmla="*/ 169973 h 1459869"/>
                      <a:gd name="connsiteX49" fmla="*/ 684367 w 1096537"/>
                      <a:gd name="connsiteY49" fmla="*/ 158075 h 1459869"/>
                      <a:gd name="connsiteX50" fmla="*/ 691588 w 1096537"/>
                      <a:gd name="connsiteY50" fmla="*/ 131166 h 1459869"/>
                      <a:gd name="connsiteX51" fmla="*/ 708769 w 1096537"/>
                      <a:gd name="connsiteY51" fmla="*/ 78823 h 1459869"/>
                      <a:gd name="connsiteX52" fmla="*/ 709622 w 1096537"/>
                      <a:gd name="connsiteY52" fmla="*/ 77044 h 1459869"/>
                      <a:gd name="connsiteX53" fmla="*/ 704123 w 1096537"/>
                      <a:gd name="connsiteY53" fmla="*/ 44502 h 1459869"/>
                      <a:gd name="connsiteX54" fmla="*/ 666440 w 1096537"/>
                      <a:gd name="connsiteY54" fmla="*/ 46346 h 1459869"/>
                      <a:gd name="connsiteX55" fmla="*/ 640491 w 1096537"/>
                      <a:gd name="connsiteY55" fmla="*/ 115799 h 1459869"/>
                      <a:gd name="connsiteX56" fmla="*/ 636400 w 1096537"/>
                      <a:gd name="connsiteY56" fmla="*/ 131131 h 1459869"/>
                      <a:gd name="connsiteX57" fmla="*/ 631313 w 1096537"/>
                      <a:gd name="connsiteY57" fmla="*/ 151051 h 1459869"/>
                      <a:gd name="connsiteX58" fmla="*/ 597004 w 1096537"/>
                      <a:gd name="connsiteY58" fmla="*/ 148472 h 1459869"/>
                      <a:gd name="connsiteX59" fmla="*/ 595990 w 1096537"/>
                      <a:gd name="connsiteY59" fmla="*/ 129460 h 1459869"/>
                      <a:gd name="connsiteX60" fmla="*/ 595901 w 1096537"/>
                      <a:gd name="connsiteY60" fmla="*/ 124390 h 1459869"/>
                      <a:gd name="connsiteX61" fmla="*/ 597680 w 1096537"/>
                      <a:gd name="connsiteY61" fmla="*/ 69254 h 1459869"/>
                      <a:gd name="connsiteX62" fmla="*/ 597999 w 1096537"/>
                      <a:gd name="connsiteY62" fmla="*/ 67370 h 1459869"/>
                      <a:gd name="connsiteX63" fmla="*/ 583498 w 1096537"/>
                      <a:gd name="connsiteY63" fmla="*/ 37587 h 1459869"/>
                      <a:gd name="connsiteX64" fmla="*/ 547898 w 1096537"/>
                      <a:gd name="connsiteY64" fmla="*/ 50081 h 1459869"/>
                      <a:gd name="connsiteX65" fmla="*/ 542563 w 1096537"/>
                      <a:gd name="connsiteY65" fmla="*/ 123998 h 1459869"/>
                      <a:gd name="connsiteX66" fmla="*/ 542972 w 1096537"/>
                      <a:gd name="connsiteY66" fmla="*/ 146853 h 1459869"/>
                      <a:gd name="connsiteX67" fmla="*/ 543435 w 1096537"/>
                      <a:gd name="connsiteY67" fmla="*/ 159108 h 1459869"/>
                      <a:gd name="connsiteX68" fmla="*/ 529206 w 1096537"/>
                      <a:gd name="connsiteY68" fmla="*/ 165119 h 1459869"/>
                      <a:gd name="connsiteX69" fmla="*/ 525186 w 1096537"/>
                      <a:gd name="connsiteY69" fmla="*/ 166809 h 1459869"/>
                      <a:gd name="connsiteX70" fmla="*/ 504893 w 1096537"/>
                      <a:gd name="connsiteY70" fmla="*/ 176324 h 1459869"/>
                      <a:gd name="connsiteX71" fmla="*/ 500251 w 1096537"/>
                      <a:gd name="connsiteY71" fmla="*/ 154395 h 1459869"/>
                      <a:gd name="connsiteX72" fmla="*/ 490487 w 1096537"/>
                      <a:gd name="connsiteY72" fmla="*/ 102140 h 1459869"/>
                      <a:gd name="connsiteX73" fmla="*/ 490362 w 1096537"/>
                      <a:gd name="connsiteY73" fmla="*/ 100131 h 1459869"/>
                      <a:gd name="connsiteX74" fmla="*/ 469727 w 1096537"/>
                      <a:gd name="connsiteY74" fmla="*/ 74107 h 1459869"/>
                      <a:gd name="connsiteX75" fmla="*/ 437699 w 1096537"/>
                      <a:gd name="connsiteY75" fmla="*/ 94047 h 1459869"/>
                      <a:gd name="connsiteX76" fmla="*/ 448371 w 1096537"/>
                      <a:gd name="connsiteY76" fmla="*/ 167395 h 1459869"/>
                      <a:gd name="connsiteX77" fmla="*/ 457157 w 1096537"/>
                      <a:gd name="connsiteY77" fmla="*/ 202557 h 1459869"/>
                      <a:gd name="connsiteX78" fmla="*/ 459931 w 1096537"/>
                      <a:gd name="connsiteY78" fmla="*/ 212358 h 1459869"/>
                      <a:gd name="connsiteX79" fmla="*/ 452817 w 1096537"/>
                      <a:gd name="connsiteY79" fmla="*/ 219721 h 1459869"/>
                      <a:gd name="connsiteX80" fmla="*/ 373955 w 1096537"/>
                      <a:gd name="connsiteY80" fmla="*/ 361739 h 1459869"/>
                      <a:gd name="connsiteX81" fmla="*/ 357947 w 1096537"/>
                      <a:gd name="connsiteY81" fmla="*/ 520634 h 1459869"/>
                      <a:gd name="connsiteX82" fmla="*/ 357628 w 1096537"/>
                      <a:gd name="connsiteY82" fmla="*/ 552951 h 1459869"/>
                      <a:gd name="connsiteX83" fmla="*/ 357468 w 1096537"/>
                      <a:gd name="connsiteY83" fmla="*/ 561845 h 1459869"/>
                      <a:gd name="connsiteX84" fmla="*/ 349500 w 1096537"/>
                      <a:gd name="connsiteY84" fmla="*/ 568638 h 1459869"/>
                      <a:gd name="connsiteX85" fmla="*/ 332000 w 1096537"/>
                      <a:gd name="connsiteY85" fmla="*/ 572017 h 1459869"/>
                      <a:gd name="connsiteX86" fmla="*/ 264876 w 1096537"/>
                      <a:gd name="connsiteY86" fmla="*/ 578011 h 1459869"/>
                      <a:gd name="connsiteX87" fmla="*/ 144699 w 1096537"/>
                      <a:gd name="connsiteY87" fmla="*/ 640172 h 1459869"/>
                      <a:gd name="connsiteX88" fmla="*/ 62992 w 1096537"/>
                      <a:gd name="connsiteY88" fmla="*/ 863505 h 1459869"/>
                      <a:gd name="connsiteX89" fmla="*/ 126326 w 1096537"/>
                      <a:gd name="connsiteY89" fmla="*/ 1081272 h 1459869"/>
                      <a:gd name="connsiteX90" fmla="*/ 227704 w 1096537"/>
                      <a:gd name="connsiteY90" fmla="*/ 1205967 h 1459869"/>
                      <a:gd name="connsiteX91" fmla="*/ 304966 w 1096537"/>
                      <a:gd name="connsiteY91" fmla="*/ 1269498 h 1459869"/>
                      <a:gd name="connsiteX92" fmla="*/ 624856 w 1096537"/>
                      <a:gd name="connsiteY92" fmla="*/ 1414272 h 1459869"/>
                      <a:gd name="connsiteX93" fmla="*/ 945318 w 1096537"/>
                      <a:gd name="connsiteY93" fmla="*/ 1384624 h 1459869"/>
                      <a:gd name="connsiteX94" fmla="*/ 1053311 w 1096537"/>
                      <a:gd name="connsiteY94" fmla="*/ 1162837 h 1459869"/>
                      <a:gd name="connsiteX95" fmla="*/ 1024338 w 1096537"/>
                      <a:gd name="connsiteY95" fmla="*/ 804298 h 1459869"/>
                      <a:gd name="connsiteX96" fmla="*/ 877572 w 1096537"/>
                      <a:gd name="connsiteY96" fmla="*/ 531485 h 1459869"/>
                      <a:gd name="connsiteX97" fmla="*/ 795268 w 1096537"/>
                      <a:gd name="connsiteY97" fmla="*/ 473406 h 1459869"/>
                      <a:gd name="connsiteX98" fmla="*/ 829203 w 1096537"/>
                      <a:gd name="connsiteY98" fmla="*/ 442867 h 1459869"/>
                      <a:gd name="connsiteX99" fmla="*/ 902720 w 1096537"/>
                      <a:gd name="connsiteY99" fmla="*/ 506425 h 1459869"/>
                      <a:gd name="connsiteX100" fmla="*/ 1058328 w 1096537"/>
                      <a:gd name="connsiteY100" fmla="*/ 793804 h 1459869"/>
                      <a:gd name="connsiteX101" fmla="*/ 1088617 w 1096537"/>
                      <a:gd name="connsiteY101" fmla="*/ 1167354 h 1459869"/>
                      <a:gd name="connsiteX102" fmla="*/ 965397 w 1096537"/>
                      <a:gd name="connsiteY102" fmla="*/ 1413952 h 1459869"/>
                      <a:gd name="connsiteX103" fmla="*/ 738578 w 1096537"/>
                      <a:gd name="connsiteY103" fmla="*/ 1459857 h 1459869"/>
                      <a:gd name="connsiteX104" fmla="*/ 618063 w 1096537"/>
                      <a:gd name="connsiteY104" fmla="*/ 1449186 h 1459869"/>
                      <a:gd name="connsiteX105" fmla="*/ 283534 w 1096537"/>
                      <a:gd name="connsiteY105" fmla="*/ 1297882 h 1459869"/>
                      <a:gd name="connsiteX106" fmla="*/ 203053 w 1096537"/>
                      <a:gd name="connsiteY106" fmla="*/ 1231561 h 1459869"/>
                      <a:gd name="connsiteX107" fmla="*/ 173814 w 1096537"/>
                      <a:gd name="connsiteY107" fmla="*/ 1199261 h 1459869"/>
                      <a:gd name="connsiteX108" fmla="*/ 97675 w 1096537"/>
                      <a:gd name="connsiteY108" fmla="*/ 1102241 h 1459869"/>
                      <a:gd name="connsiteX109" fmla="*/ 27740 w 1096537"/>
                      <a:gd name="connsiteY109" fmla="*/ 862118 h 1459869"/>
                      <a:gd name="connsiteX110" fmla="*/ 89426 w 1096537"/>
                      <a:gd name="connsiteY110" fmla="*/ 654650 h 1459869"/>
                      <a:gd name="connsiteX111" fmla="*/ 108515 w 1096537"/>
                      <a:gd name="connsiteY111" fmla="*/ 629554 h 1459869"/>
                      <a:gd name="connsiteX112" fmla="*/ 98711 w 1096537"/>
                      <a:gd name="connsiteY112" fmla="*/ 599582 h 1459869"/>
                      <a:gd name="connsiteX113" fmla="*/ 91038 w 1096537"/>
                      <a:gd name="connsiteY113" fmla="*/ 571987 h 1459869"/>
                      <a:gd name="connsiteX114" fmla="*/ 89776 w 1096537"/>
                      <a:gd name="connsiteY114" fmla="*/ 568253 h 1459869"/>
                      <a:gd name="connsiteX115" fmla="*/ 46362 w 1096537"/>
                      <a:gd name="connsiteY115" fmla="*/ 480072 h 1459869"/>
                      <a:gd name="connsiteX116" fmla="*/ 20181 w 1096537"/>
                      <a:gd name="connsiteY116" fmla="*/ 439272 h 1459869"/>
                      <a:gd name="connsiteX117" fmla="*/ 265 w 1096537"/>
                      <a:gd name="connsiteY117" fmla="*/ 379573 h 1459869"/>
                      <a:gd name="connsiteX118" fmla="*/ 86699 w 1096537"/>
                      <a:gd name="connsiteY118" fmla="*/ 306147 h 1459869"/>
                      <a:gd name="connsiteX119" fmla="*/ 126824 w 1096537"/>
                      <a:gd name="connsiteY119" fmla="*/ 321122 h 1459869"/>
                      <a:gd name="connsiteX120" fmla="*/ 150495 w 1096537"/>
                      <a:gd name="connsiteY120" fmla="*/ 346289 h 1459869"/>
                      <a:gd name="connsiteX121" fmla="*/ 150816 w 1096537"/>
                      <a:gd name="connsiteY121" fmla="*/ 346289 h 1459869"/>
                      <a:gd name="connsiteX122" fmla="*/ 169313 w 1096537"/>
                      <a:gd name="connsiteY122" fmla="*/ 280944 h 1459869"/>
                      <a:gd name="connsiteX123" fmla="*/ 254098 w 1096537"/>
                      <a:gd name="connsiteY123" fmla="*/ 245711 h 1459869"/>
                      <a:gd name="connsiteX124" fmla="*/ 261173 w 1096537"/>
                      <a:gd name="connsiteY124" fmla="*/ 247655 h 1459869"/>
                      <a:gd name="connsiteX125" fmla="*/ 312789 w 1096537"/>
                      <a:gd name="connsiteY125" fmla="*/ 348868 h 1459869"/>
                      <a:gd name="connsiteX126" fmla="*/ 305141 w 1096537"/>
                      <a:gd name="connsiteY126" fmla="*/ 396675 h 1459869"/>
                      <a:gd name="connsiteX127" fmla="*/ 300873 w 1096537"/>
                      <a:gd name="connsiteY127" fmla="*/ 498250 h 1459869"/>
                      <a:gd name="connsiteX128" fmla="*/ 301087 w 1096537"/>
                      <a:gd name="connsiteY128" fmla="*/ 507657 h 1459869"/>
                      <a:gd name="connsiteX129" fmla="*/ 302527 w 1096537"/>
                      <a:gd name="connsiteY129" fmla="*/ 532557 h 1459869"/>
                      <a:gd name="connsiteX130" fmla="*/ 304017 w 1096537"/>
                      <a:gd name="connsiteY130" fmla="*/ 538061 h 1459869"/>
                      <a:gd name="connsiteX131" fmla="*/ 322537 w 1096537"/>
                      <a:gd name="connsiteY131" fmla="*/ 536803 h 1459869"/>
                      <a:gd name="connsiteX132" fmla="*/ 322662 w 1096537"/>
                      <a:gd name="connsiteY132" fmla="*/ 520457 h 1459869"/>
                      <a:gd name="connsiteX133" fmla="*/ 339861 w 1096537"/>
                      <a:gd name="connsiteY133" fmla="*/ 352419 h 1459869"/>
                      <a:gd name="connsiteX134" fmla="*/ 420446 w 1096537"/>
                      <a:gd name="connsiteY134" fmla="*/ 202576 h 1459869"/>
                      <a:gd name="connsiteX135" fmla="*/ 413776 w 1096537"/>
                      <a:gd name="connsiteY135" fmla="*/ 174882 h 1459869"/>
                      <a:gd name="connsiteX136" fmla="*/ 403105 w 1096537"/>
                      <a:gd name="connsiteY136" fmla="*/ 85955 h 1459869"/>
                      <a:gd name="connsiteX137" fmla="*/ 421464 w 1096537"/>
                      <a:gd name="connsiteY137" fmla="*/ 54497 h 1459869"/>
                      <a:gd name="connsiteX138" fmla="*/ 442583 w 1096537"/>
                      <a:gd name="connsiteY138" fmla="*/ 41652 h 1459869"/>
                      <a:gd name="connsiteX0" fmla="*/ 793390 w 1096537"/>
                      <a:gd name="connsiteY0" fmla="*/ 609213 h 1459869"/>
                      <a:gd name="connsiteX1" fmla="*/ 806350 w 1096537"/>
                      <a:gd name="connsiteY1" fmla="*/ 613377 h 1459869"/>
                      <a:gd name="connsiteX2" fmla="*/ 808404 w 1096537"/>
                      <a:gd name="connsiteY2" fmla="*/ 638446 h 1459869"/>
                      <a:gd name="connsiteX3" fmla="*/ 757519 w 1096537"/>
                      <a:gd name="connsiteY3" fmla="*/ 776746 h 1459869"/>
                      <a:gd name="connsiteX4" fmla="*/ 778862 w 1096537"/>
                      <a:gd name="connsiteY4" fmla="*/ 853902 h 1459869"/>
                      <a:gd name="connsiteX5" fmla="*/ 721948 w 1096537"/>
                      <a:gd name="connsiteY5" fmla="*/ 777032 h 1459869"/>
                      <a:gd name="connsiteX6" fmla="*/ 781280 w 1096537"/>
                      <a:gd name="connsiteY6" fmla="*/ 615431 h 1459869"/>
                      <a:gd name="connsiteX7" fmla="*/ 793390 w 1096537"/>
                      <a:gd name="connsiteY7" fmla="*/ 609213 h 1459869"/>
                      <a:gd name="connsiteX8" fmla="*/ 70853 w 1096537"/>
                      <a:gd name="connsiteY8" fmla="*/ 342625 h 1459869"/>
                      <a:gd name="connsiteX9" fmla="*/ 49895 w 1096537"/>
                      <a:gd name="connsiteY9" fmla="*/ 353334 h 1459869"/>
                      <a:gd name="connsiteX10" fmla="*/ 47055 w 1096537"/>
                      <a:gd name="connsiteY10" fmla="*/ 416150 h 1459869"/>
                      <a:gd name="connsiteX11" fmla="*/ 48265 w 1096537"/>
                      <a:gd name="connsiteY11" fmla="*/ 417609 h 1459869"/>
                      <a:gd name="connsiteX12" fmla="*/ 76597 w 1096537"/>
                      <a:gd name="connsiteY12" fmla="*/ 461558 h 1459869"/>
                      <a:gd name="connsiteX13" fmla="*/ 124031 w 1096537"/>
                      <a:gd name="connsiteY13" fmla="*/ 558577 h 1459869"/>
                      <a:gd name="connsiteX14" fmla="*/ 126699 w 1096537"/>
                      <a:gd name="connsiteY14" fmla="*/ 566723 h 1459869"/>
                      <a:gd name="connsiteX15" fmla="*/ 131379 w 1096537"/>
                      <a:gd name="connsiteY15" fmla="*/ 584431 h 1459869"/>
                      <a:gd name="connsiteX16" fmla="*/ 136696 w 1096537"/>
                      <a:gd name="connsiteY16" fmla="*/ 601470 h 1459869"/>
                      <a:gd name="connsiteX17" fmla="*/ 178777 w 1096537"/>
                      <a:gd name="connsiteY17" fmla="*/ 566308 h 1459869"/>
                      <a:gd name="connsiteX18" fmla="*/ 260163 w 1096537"/>
                      <a:gd name="connsiteY18" fmla="*/ 542884 h 1459869"/>
                      <a:gd name="connsiteX19" fmla="*/ 268250 w 1096537"/>
                      <a:gd name="connsiteY19" fmla="*/ 541936 h 1459869"/>
                      <a:gd name="connsiteX20" fmla="*/ 267721 w 1096537"/>
                      <a:gd name="connsiteY20" fmla="*/ 539902 h 1459869"/>
                      <a:gd name="connsiteX21" fmla="*/ 265533 w 1096537"/>
                      <a:gd name="connsiteY21" fmla="*/ 508101 h 1459869"/>
                      <a:gd name="connsiteX22" fmla="*/ 265337 w 1096537"/>
                      <a:gd name="connsiteY22" fmla="*/ 500063 h 1459869"/>
                      <a:gd name="connsiteX23" fmla="*/ 269926 w 1096537"/>
                      <a:gd name="connsiteY23" fmla="*/ 391749 h 1459869"/>
                      <a:gd name="connsiteX24" fmla="*/ 276792 w 1096537"/>
                      <a:gd name="connsiteY24" fmla="*/ 347551 h 1459869"/>
                      <a:gd name="connsiteX25" fmla="*/ 278783 w 1096537"/>
                      <a:gd name="connsiteY25" fmla="*/ 338374 h 1459869"/>
                      <a:gd name="connsiteX26" fmla="*/ 258383 w 1096537"/>
                      <a:gd name="connsiteY26" fmla="*/ 284690 h 1459869"/>
                      <a:gd name="connsiteX27" fmla="*/ 197948 w 1096537"/>
                      <a:gd name="connsiteY27" fmla="*/ 302055 h 1459869"/>
                      <a:gd name="connsiteX28" fmla="*/ 181816 w 1096537"/>
                      <a:gd name="connsiteY28" fmla="*/ 379513 h 1459869"/>
                      <a:gd name="connsiteX29" fmla="*/ 179592 w 1096537"/>
                      <a:gd name="connsiteY29" fmla="*/ 398329 h 1459869"/>
                      <a:gd name="connsiteX30" fmla="*/ 171291 w 1096537"/>
                      <a:gd name="connsiteY30" fmla="*/ 411606 h 1459869"/>
                      <a:gd name="connsiteX31" fmla="*/ 146796 w 1096537"/>
                      <a:gd name="connsiteY31" fmla="*/ 405888 h 1459869"/>
                      <a:gd name="connsiteX32" fmla="*/ 104271 w 1096537"/>
                      <a:gd name="connsiteY32" fmla="*/ 348974 h 1459869"/>
                      <a:gd name="connsiteX33" fmla="*/ 80012 w 1096537"/>
                      <a:gd name="connsiteY33" fmla="*/ 341683 h 1459869"/>
                      <a:gd name="connsiteX34" fmla="*/ 70853 w 1096537"/>
                      <a:gd name="connsiteY34" fmla="*/ 342625 h 1459869"/>
                      <a:gd name="connsiteX35" fmla="*/ 442583 w 1096537"/>
                      <a:gd name="connsiteY35" fmla="*/ 41652 h 1459869"/>
                      <a:gd name="connsiteX36" fmla="*/ 509428 w 1096537"/>
                      <a:gd name="connsiteY36" fmla="*/ 57996 h 1459869"/>
                      <a:gd name="connsiteX37" fmla="*/ 547477 w 1096537"/>
                      <a:gd name="connsiteY37" fmla="*/ 4966 h 1459869"/>
                      <a:gd name="connsiteX38" fmla="*/ 629552 w 1096537"/>
                      <a:gd name="connsiteY38" fmla="*/ 38237 h 1459869"/>
                      <a:gd name="connsiteX39" fmla="*/ 640082 w 1096537"/>
                      <a:gd name="connsiteY39" fmla="*/ 22496 h 1459869"/>
                      <a:gd name="connsiteX40" fmla="*/ 715211 w 1096537"/>
                      <a:gd name="connsiteY40" fmla="*/ 9149 h 1459869"/>
                      <a:gd name="connsiteX41" fmla="*/ 741352 w 1096537"/>
                      <a:gd name="connsiteY41" fmla="*/ 93213 h 1459869"/>
                      <a:gd name="connsiteX42" fmla="*/ 725647 w 1096537"/>
                      <a:gd name="connsiteY42" fmla="*/ 141481 h 1459869"/>
                      <a:gd name="connsiteX43" fmla="*/ 721841 w 1096537"/>
                      <a:gd name="connsiteY43" fmla="*/ 155052 h 1459869"/>
                      <a:gd name="connsiteX44" fmla="*/ 776107 w 1096537"/>
                      <a:gd name="connsiteY44" fmla="*/ 208982 h 1459869"/>
                      <a:gd name="connsiteX45" fmla="*/ 746499 w 1096537"/>
                      <a:gd name="connsiteY45" fmla="*/ 226613 h 1459869"/>
                      <a:gd name="connsiteX46" fmla="*/ 691607 w 1096537"/>
                      <a:gd name="connsiteY46" fmla="*/ 176894 h 1459869"/>
                      <a:gd name="connsiteX47" fmla="*/ 681522 w 1096537"/>
                      <a:gd name="connsiteY47" fmla="*/ 169973 h 1459869"/>
                      <a:gd name="connsiteX48" fmla="*/ 684367 w 1096537"/>
                      <a:gd name="connsiteY48" fmla="*/ 158075 h 1459869"/>
                      <a:gd name="connsiteX49" fmla="*/ 691588 w 1096537"/>
                      <a:gd name="connsiteY49" fmla="*/ 131166 h 1459869"/>
                      <a:gd name="connsiteX50" fmla="*/ 708769 w 1096537"/>
                      <a:gd name="connsiteY50" fmla="*/ 78823 h 1459869"/>
                      <a:gd name="connsiteX51" fmla="*/ 709622 w 1096537"/>
                      <a:gd name="connsiteY51" fmla="*/ 77044 h 1459869"/>
                      <a:gd name="connsiteX52" fmla="*/ 704123 w 1096537"/>
                      <a:gd name="connsiteY52" fmla="*/ 44502 h 1459869"/>
                      <a:gd name="connsiteX53" fmla="*/ 666440 w 1096537"/>
                      <a:gd name="connsiteY53" fmla="*/ 46346 h 1459869"/>
                      <a:gd name="connsiteX54" fmla="*/ 640491 w 1096537"/>
                      <a:gd name="connsiteY54" fmla="*/ 115799 h 1459869"/>
                      <a:gd name="connsiteX55" fmla="*/ 636400 w 1096537"/>
                      <a:gd name="connsiteY55" fmla="*/ 131131 h 1459869"/>
                      <a:gd name="connsiteX56" fmla="*/ 631313 w 1096537"/>
                      <a:gd name="connsiteY56" fmla="*/ 151051 h 1459869"/>
                      <a:gd name="connsiteX57" fmla="*/ 597004 w 1096537"/>
                      <a:gd name="connsiteY57" fmla="*/ 148472 h 1459869"/>
                      <a:gd name="connsiteX58" fmla="*/ 595990 w 1096537"/>
                      <a:gd name="connsiteY58" fmla="*/ 129460 h 1459869"/>
                      <a:gd name="connsiteX59" fmla="*/ 595901 w 1096537"/>
                      <a:gd name="connsiteY59" fmla="*/ 124390 h 1459869"/>
                      <a:gd name="connsiteX60" fmla="*/ 597680 w 1096537"/>
                      <a:gd name="connsiteY60" fmla="*/ 69254 h 1459869"/>
                      <a:gd name="connsiteX61" fmla="*/ 597999 w 1096537"/>
                      <a:gd name="connsiteY61" fmla="*/ 67370 h 1459869"/>
                      <a:gd name="connsiteX62" fmla="*/ 583498 w 1096537"/>
                      <a:gd name="connsiteY62" fmla="*/ 37587 h 1459869"/>
                      <a:gd name="connsiteX63" fmla="*/ 547898 w 1096537"/>
                      <a:gd name="connsiteY63" fmla="*/ 50081 h 1459869"/>
                      <a:gd name="connsiteX64" fmla="*/ 542563 w 1096537"/>
                      <a:gd name="connsiteY64" fmla="*/ 123998 h 1459869"/>
                      <a:gd name="connsiteX65" fmla="*/ 542972 w 1096537"/>
                      <a:gd name="connsiteY65" fmla="*/ 146853 h 1459869"/>
                      <a:gd name="connsiteX66" fmla="*/ 543435 w 1096537"/>
                      <a:gd name="connsiteY66" fmla="*/ 159108 h 1459869"/>
                      <a:gd name="connsiteX67" fmla="*/ 529206 w 1096537"/>
                      <a:gd name="connsiteY67" fmla="*/ 165119 h 1459869"/>
                      <a:gd name="connsiteX68" fmla="*/ 525186 w 1096537"/>
                      <a:gd name="connsiteY68" fmla="*/ 166809 h 1459869"/>
                      <a:gd name="connsiteX69" fmla="*/ 504893 w 1096537"/>
                      <a:gd name="connsiteY69" fmla="*/ 176324 h 1459869"/>
                      <a:gd name="connsiteX70" fmla="*/ 500251 w 1096537"/>
                      <a:gd name="connsiteY70" fmla="*/ 154395 h 1459869"/>
                      <a:gd name="connsiteX71" fmla="*/ 490487 w 1096537"/>
                      <a:gd name="connsiteY71" fmla="*/ 102140 h 1459869"/>
                      <a:gd name="connsiteX72" fmla="*/ 490362 w 1096537"/>
                      <a:gd name="connsiteY72" fmla="*/ 100131 h 1459869"/>
                      <a:gd name="connsiteX73" fmla="*/ 469727 w 1096537"/>
                      <a:gd name="connsiteY73" fmla="*/ 74107 h 1459869"/>
                      <a:gd name="connsiteX74" fmla="*/ 437699 w 1096537"/>
                      <a:gd name="connsiteY74" fmla="*/ 94047 h 1459869"/>
                      <a:gd name="connsiteX75" fmla="*/ 448371 w 1096537"/>
                      <a:gd name="connsiteY75" fmla="*/ 167395 h 1459869"/>
                      <a:gd name="connsiteX76" fmla="*/ 457157 w 1096537"/>
                      <a:gd name="connsiteY76" fmla="*/ 202557 h 1459869"/>
                      <a:gd name="connsiteX77" fmla="*/ 459931 w 1096537"/>
                      <a:gd name="connsiteY77" fmla="*/ 212358 h 1459869"/>
                      <a:gd name="connsiteX78" fmla="*/ 452817 w 1096537"/>
                      <a:gd name="connsiteY78" fmla="*/ 219721 h 1459869"/>
                      <a:gd name="connsiteX79" fmla="*/ 373955 w 1096537"/>
                      <a:gd name="connsiteY79" fmla="*/ 361739 h 1459869"/>
                      <a:gd name="connsiteX80" fmla="*/ 357947 w 1096537"/>
                      <a:gd name="connsiteY80" fmla="*/ 520634 h 1459869"/>
                      <a:gd name="connsiteX81" fmla="*/ 357628 w 1096537"/>
                      <a:gd name="connsiteY81" fmla="*/ 552951 h 1459869"/>
                      <a:gd name="connsiteX82" fmla="*/ 357468 w 1096537"/>
                      <a:gd name="connsiteY82" fmla="*/ 561845 h 1459869"/>
                      <a:gd name="connsiteX83" fmla="*/ 349500 w 1096537"/>
                      <a:gd name="connsiteY83" fmla="*/ 568638 h 1459869"/>
                      <a:gd name="connsiteX84" fmla="*/ 332000 w 1096537"/>
                      <a:gd name="connsiteY84" fmla="*/ 572017 h 1459869"/>
                      <a:gd name="connsiteX85" fmla="*/ 264876 w 1096537"/>
                      <a:gd name="connsiteY85" fmla="*/ 578011 h 1459869"/>
                      <a:gd name="connsiteX86" fmla="*/ 144699 w 1096537"/>
                      <a:gd name="connsiteY86" fmla="*/ 640172 h 1459869"/>
                      <a:gd name="connsiteX87" fmla="*/ 62992 w 1096537"/>
                      <a:gd name="connsiteY87" fmla="*/ 863505 h 1459869"/>
                      <a:gd name="connsiteX88" fmla="*/ 126326 w 1096537"/>
                      <a:gd name="connsiteY88" fmla="*/ 1081272 h 1459869"/>
                      <a:gd name="connsiteX89" fmla="*/ 227704 w 1096537"/>
                      <a:gd name="connsiteY89" fmla="*/ 1205967 h 1459869"/>
                      <a:gd name="connsiteX90" fmla="*/ 304966 w 1096537"/>
                      <a:gd name="connsiteY90" fmla="*/ 1269498 h 1459869"/>
                      <a:gd name="connsiteX91" fmla="*/ 624856 w 1096537"/>
                      <a:gd name="connsiteY91" fmla="*/ 1414272 h 1459869"/>
                      <a:gd name="connsiteX92" fmla="*/ 945318 w 1096537"/>
                      <a:gd name="connsiteY92" fmla="*/ 1384624 h 1459869"/>
                      <a:gd name="connsiteX93" fmla="*/ 1053311 w 1096537"/>
                      <a:gd name="connsiteY93" fmla="*/ 1162837 h 1459869"/>
                      <a:gd name="connsiteX94" fmla="*/ 1024338 w 1096537"/>
                      <a:gd name="connsiteY94" fmla="*/ 804298 h 1459869"/>
                      <a:gd name="connsiteX95" fmla="*/ 877572 w 1096537"/>
                      <a:gd name="connsiteY95" fmla="*/ 531485 h 1459869"/>
                      <a:gd name="connsiteX96" fmla="*/ 795268 w 1096537"/>
                      <a:gd name="connsiteY96" fmla="*/ 473406 h 1459869"/>
                      <a:gd name="connsiteX97" fmla="*/ 829203 w 1096537"/>
                      <a:gd name="connsiteY97" fmla="*/ 442867 h 1459869"/>
                      <a:gd name="connsiteX98" fmla="*/ 902720 w 1096537"/>
                      <a:gd name="connsiteY98" fmla="*/ 506425 h 1459869"/>
                      <a:gd name="connsiteX99" fmla="*/ 1058328 w 1096537"/>
                      <a:gd name="connsiteY99" fmla="*/ 793804 h 1459869"/>
                      <a:gd name="connsiteX100" fmla="*/ 1088617 w 1096537"/>
                      <a:gd name="connsiteY100" fmla="*/ 1167354 h 1459869"/>
                      <a:gd name="connsiteX101" fmla="*/ 965397 w 1096537"/>
                      <a:gd name="connsiteY101" fmla="*/ 1413952 h 1459869"/>
                      <a:gd name="connsiteX102" fmla="*/ 738578 w 1096537"/>
                      <a:gd name="connsiteY102" fmla="*/ 1459857 h 1459869"/>
                      <a:gd name="connsiteX103" fmla="*/ 618063 w 1096537"/>
                      <a:gd name="connsiteY103" fmla="*/ 1449186 h 1459869"/>
                      <a:gd name="connsiteX104" fmla="*/ 283534 w 1096537"/>
                      <a:gd name="connsiteY104" fmla="*/ 1297882 h 1459869"/>
                      <a:gd name="connsiteX105" fmla="*/ 203053 w 1096537"/>
                      <a:gd name="connsiteY105" fmla="*/ 1231561 h 1459869"/>
                      <a:gd name="connsiteX106" fmla="*/ 173814 w 1096537"/>
                      <a:gd name="connsiteY106" fmla="*/ 1199261 h 1459869"/>
                      <a:gd name="connsiteX107" fmla="*/ 97675 w 1096537"/>
                      <a:gd name="connsiteY107" fmla="*/ 1102241 h 1459869"/>
                      <a:gd name="connsiteX108" fmla="*/ 27740 w 1096537"/>
                      <a:gd name="connsiteY108" fmla="*/ 862118 h 1459869"/>
                      <a:gd name="connsiteX109" fmla="*/ 89426 w 1096537"/>
                      <a:gd name="connsiteY109" fmla="*/ 654650 h 1459869"/>
                      <a:gd name="connsiteX110" fmla="*/ 108515 w 1096537"/>
                      <a:gd name="connsiteY110" fmla="*/ 629554 h 1459869"/>
                      <a:gd name="connsiteX111" fmla="*/ 98711 w 1096537"/>
                      <a:gd name="connsiteY111" fmla="*/ 599582 h 1459869"/>
                      <a:gd name="connsiteX112" fmla="*/ 91038 w 1096537"/>
                      <a:gd name="connsiteY112" fmla="*/ 571987 h 1459869"/>
                      <a:gd name="connsiteX113" fmla="*/ 89776 w 1096537"/>
                      <a:gd name="connsiteY113" fmla="*/ 568253 h 1459869"/>
                      <a:gd name="connsiteX114" fmla="*/ 46362 w 1096537"/>
                      <a:gd name="connsiteY114" fmla="*/ 480072 h 1459869"/>
                      <a:gd name="connsiteX115" fmla="*/ 20181 w 1096537"/>
                      <a:gd name="connsiteY115" fmla="*/ 439272 h 1459869"/>
                      <a:gd name="connsiteX116" fmla="*/ 265 w 1096537"/>
                      <a:gd name="connsiteY116" fmla="*/ 379573 h 1459869"/>
                      <a:gd name="connsiteX117" fmla="*/ 86699 w 1096537"/>
                      <a:gd name="connsiteY117" fmla="*/ 306147 h 1459869"/>
                      <a:gd name="connsiteX118" fmla="*/ 126824 w 1096537"/>
                      <a:gd name="connsiteY118" fmla="*/ 321122 h 1459869"/>
                      <a:gd name="connsiteX119" fmla="*/ 150495 w 1096537"/>
                      <a:gd name="connsiteY119" fmla="*/ 346289 h 1459869"/>
                      <a:gd name="connsiteX120" fmla="*/ 150816 w 1096537"/>
                      <a:gd name="connsiteY120" fmla="*/ 346289 h 1459869"/>
                      <a:gd name="connsiteX121" fmla="*/ 169313 w 1096537"/>
                      <a:gd name="connsiteY121" fmla="*/ 280944 h 1459869"/>
                      <a:gd name="connsiteX122" fmla="*/ 254098 w 1096537"/>
                      <a:gd name="connsiteY122" fmla="*/ 245711 h 1459869"/>
                      <a:gd name="connsiteX123" fmla="*/ 261173 w 1096537"/>
                      <a:gd name="connsiteY123" fmla="*/ 247655 h 1459869"/>
                      <a:gd name="connsiteX124" fmla="*/ 312789 w 1096537"/>
                      <a:gd name="connsiteY124" fmla="*/ 348868 h 1459869"/>
                      <a:gd name="connsiteX125" fmla="*/ 305141 w 1096537"/>
                      <a:gd name="connsiteY125" fmla="*/ 396675 h 1459869"/>
                      <a:gd name="connsiteX126" fmla="*/ 300873 w 1096537"/>
                      <a:gd name="connsiteY126" fmla="*/ 498250 h 1459869"/>
                      <a:gd name="connsiteX127" fmla="*/ 301087 w 1096537"/>
                      <a:gd name="connsiteY127" fmla="*/ 507657 h 1459869"/>
                      <a:gd name="connsiteX128" fmla="*/ 302527 w 1096537"/>
                      <a:gd name="connsiteY128" fmla="*/ 532557 h 1459869"/>
                      <a:gd name="connsiteX129" fmla="*/ 304017 w 1096537"/>
                      <a:gd name="connsiteY129" fmla="*/ 538061 h 1459869"/>
                      <a:gd name="connsiteX130" fmla="*/ 322537 w 1096537"/>
                      <a:gd name="connsiteY130" fmla="*/ 536803 h 1459869"/>
                      <a:gd name="connsiteX131" fmla="*/ 322662 w 1096537"/>
                      <a:gd name="connsiteY131" fmla="*/ 520457 h 1459869"/>
                      <a:gd name="connsiteX132" fmla="*/ 339861 w 1096537"/>
                      <a:gd name="connsiteY132" fmla="*/ 352419 h 1459869"/>
                      <a:gd name="connsiteX133" fmla="*/ 420446 w 1096537"/>
                      <a:gd name="connsiteY133" fmla="*/ 202576 h 1459869"/>
                      <a:gd name="connsiteX134" fmla="*/ 413776 w 1096537"/>
                      <a:gd name="connsiteY134" fmla="*/ 174882 h 1459869"/>
                      <a:gd name="connsiteX135" fmla="*/ 403105 w 1096537"/>
                      <a:gd name="connsiteY135" fmla="*/ 85955 h 1459869"/>
                      <a:gd name="connsiteX136" fmla="*/ 421464 w 1096537"/>
                      <a:gd name="connsiteY136" fmla="*/ 54497 h 1459869"/>
                      <a:gd name="connsiteX137" fmla="*/ 442583 w 1096537"/>
                      <a:gd name="connsiteY137" fmla="*/ 41652 h 1459869"/>
                      <a:gd name="connsiteX0" fmla="*/ 793390 w 1096537"/>
                      <a:gd name="connsiteY0" fmla="*/ 609213 h 1459869"/>
                      <a:gd name="connsiteX1" fmla="*/ 806350 w 1096537"/>
                      <a:gd name="connsiteY1" fmla="*/ 613377 h 1459869"/>
                      <a:gd name="connsiteX2" fmla="*/ 808404 w 1096537"/>
                      <a:gd name="connsiteY2" fmla="*/ 638446 h 1459869"/>
                      <a:gd name="connsiteX3" fmla="*/ 757519 w 1096537"/>
                      <a:gd name="connsiteY3" fmla="*/ 776746 h 1459869"/>
                      <a:gd name="connsiteX4" fmla="*/ 778862 w 1096537"/>
                      <a:gd name="connsiteY4" fmla="*/ 853902 h 1459869"/>
                      <a:gd name="connsiteX5" fmla="*/ 768026 w 1096537"/>
                      <a:gd name="connsiteY5" fmla="*/ 849847 h 1459869"/>
                      <a:gd name="connsiteX6" fmla="*/ 721948 w 1096537"/>
                      <a:gd name="connsiteY6" fmla="*/ 777032 h 1459869"/>
                      <a:gd name="connsiteX7" fmla="*/ 781280 w 1096537"/>
                      <a:gd name="connsiteY7" fmla="*/ 615431 h 1459869"/>
                      <a:gd name="connsiteX8" fmla="*/ 793390 w 1096537"/>
                      <a:gd name="connsiteY8" fmla="*/ 609213 h 1459869"/>
                      <a:gd name="connsiteX9" fmla="*/ 70853 w 1096537"/>
                      <a:gd name="connsiteY9" fmla="*/ 342625 h 1459869"/>
                      <a:gd name="connsiteX10" fmla="*/ 49895 w 1096537"/>
                      <a:gd name="connsiteY10" fmla="*/ 353334 h 1459869"/>
                      <a:gd name="connsiteX11" fmla="*/ 47055 w 1096537"/>
                      <a:gd name="connsiteY11" fmla="*/ 416150 h 1459869"/>
                      <a:gd name="connsiteX12" fmla="*/ 48265 w 1096537"/>
                      <a:gd name="connsiteY12" fmla="*/ 417609 h 1459869"/>
                      <a:gd name="connsiteX13" fmla="*/ 76597 w 1096537"/>
                      <a:gd name="connsiteY13" fmla="*/ 461558 h 1459869"/>
                      <a:gd name="connsiteX14" fmla="*/ 124031 w 1096537"/>
                      <a:gd name="connsiteY14" fmla="*/ 558577 h 1459869"/>
                      <a:gd name="connsiteX15" fmla="*/ 126699 w 1096537"/>
                      <a:gd name="connsiteY15" fmla="*/ 566723 h 1459869"/>
                      <a:gd name="connsiteX16" fmla="*/ 131379 w 1096537"/>
                      <a:gd name="connsiteY16" fmla="*/ 584431 h 1459869"/>
                      <a:gd name="connsiteX17" fmla="*/ 136696 w 1096537"/>
                      <a:gd name="connsiteY17" fmla="*/ 601470 h 1459869"/>
                      <a:gd name="connsiteX18" fmla="*/ 178777 w 1096537"/>
                      <a:gd name="connsiteY18" fmla="*/ 566308 h 1459869"/>
                      <a:gd name="connsiteX19" fmla="*/ 260163 w 1096537"/>
                      <a:gd name="connsiteY19" fmla="*/ 542884 h 1459869"/>
                      <a:gd name="connsiteX20" fmla="*/ 268250 w 1096537"/>
                      <a:gd name="connsiteY20" fmla="*/ 541936 h 1459869"/>
                      <a:gd name="connsiteX21" fmla="*/ 267721 w 1096537"/>
                      <a:gd name="connsiteY21" fmla="*/ 539902 h 1459869"/>
                      <a:gd name="connsiteX22" fmla="*/ 265533 w 1096537"/>
                      <a:gd name="connsiteY22" fmla="*/ 508101 h 1459869"/>
                      <a:gd name="connsiteX23" fmla="*/ 265337 w 1096537"/>
                      <a:gd name="connsiteY23" fmla="*/ 500063 h 1459869"/>
                      <a:gd name="connsiteX24" fmla="*/ 269926 w 1096537"/>
                      <a:gd name="connsiteY24" fmla="*/ 391749 h 1459869"/>
                      <a:gd name="connsiteX25" fmla="*/ 276792 w 1096537"/>
                      <a:gd name="connsiteY25" fmla="*/ 347551 h 1459869"/>
                      <a:gd name="connsiteX26" fmla="*/ 278783 w 1096537"/>
                      <a:gd name="connsiteY26" fmla="*/ 338374 h 1459869"/>
                      <a:gd name="connsiteX27" fmla="*/ 258383 w 1096537"/>
                      <a:gd name="connsiteY27" fmla="*/ 284690 h 1459869"/>
                      <a:gd name="connsiteX28" fmla="*/ 197948 w 1096537"/>
                      <a:gd name="connsiteY28" fmla="*/ 302055 h 1459869"/>
                      <a:gd name="connsiteX29" fmla="*/ 181816 w 1096537"/>
                      <a:gd name="connsiteY29" fmla="*/ 379513 h 1459869"/>
                      <a:gd name="connsiteX30" fmla="*/ 179592 w 1096537"/>
                      <a:gd name="connsiteY30" fmla="*/ 398329 h 1459869"/>
                      <a:gd name="connsiteX31" fmla="*/ 171291 w 1096537"/>
                      <a:gd name="connsiteY31" fmla="*/ 411606 h 1459869"/>
                      <a:gd name="connsiteX32" fmla="*/ 146796 w 1096537"/>
                      <a:gd name="connsiteY32" fmla="*/ 405888 h 1459869"/>
                      <a:gd name="connsiteX33" fmla="*/ 104271 w 1096537"/>
                      <a:gd name="connsiteY33" fmla="*/ 348974 h 1459869"/>
                      <a:gd name="connsiteX34" fmla="*/ 80012 w 1096537"/>
                      <a:gd name="connsiteY34" fmla="*/ 341683 h 1459869"/>
                      <a:gd name="connsiteX35" fmla="*/ 70853 w 1096537"/>
                      <a:gd name="connsiteY35" fmla="*/ 342625 h 1459869"/>
                      <a:gd name="connsiteX36" fmla="*/ 442583 w 1096537"/>
                      <a:gd name="connsiteY36" fmla="*/ 41652 h 1459869"/>
                      <a:gd name="connsiteX37" fmla="*/ 509428 w 1096537"/>
                      <a:gd name="connsiteY37" fmla="*/ 57996 h 1459869"/>
                      <a:gd name="connsiteX38" fmla="*/ 547477 w 1096537"/>
                      <a:gd name="connsiteY38" fmla="*/ 4966 h 1459869"/>
                      <a:gd name="connsiteX39" fmla="*/ 629552 w 1096537"/>
                      <a:gd name="connsiteY39" fmla="*/ 38237 h 1459869"/>
                      <a:gd name="connsiteX40" fmla="*/ 640082 w 1096537"/>
                      <a:gd name="connsiteY40" fmla="*/ 22496 h 1459869"/>
                      <a:gd name="connsiteX41" fmla="*/ 715211 w 1096537"/>
                      <a:gd name="connsiteY41" fmla="*/ 9149 h 1459869"/>
                      <a:gd name="connsiteX42" fmla="*/ 741352 w 1096537"/>
                      <a:gd name="connsiteY42" fmla="*/ 93213 h 1459869"/>
                      <a:gd name="connsiteX43" fmla="*/ 725647 w 1096537"/>
                      <a:gd name="connsiteY43" fmla="*/ 141481 h 1459869"/>
                      <a:gd name="connsiteX44" fmla="*/ 721841 w 1096537"/>
                      <a:gd name="connsiteY44" fmla="*/ 155052 h 1459869"/>
                      <a:gd name="connsiteX45" fmla="*/ 776107 w 1096537"/>
                      <a:gd name="connsiteY45" fmla="*/ 208982 h 1459869"/>
                      <a:gd name="connsiteX46" fmla="*/ 746499 w 1096537"/>
                      <a:gd name="connsiteY46" fmla="*/ 226613 h 1459869"/>
                      <a:gd name="connsiteX47" fmla="*/ 691607 w 1096537"/>
                      <a:gd name="connsiteY47" fmla="*/ 176894 h 1459869"/>
                      <a:gd name="connsiteX48" fmla="*/ 681522 w 1096537"/>
                      <a:gd name="connsiteY48" fmla="*/ 169973 h 1459869"/>
                      <a:gd name="connsiteX49" fmla="*/ 684367 w 1096537"/>
                      <a:gd name="connsiteY49" fmla="*/ 158075 h 1459869"/>
                      <a:gd name="connsiteX50" fmla="*/ 691588 w 1096537"/>
                      <a:gd name="connsiteY50" fmla="*/ 131166 h 1459869"/>
                      <a:gd name="connsiteX51" fmla="*/ 708769 w 1096537"/>
                      <a:gd name="connsiteY51" fmla="*/ 78823 h 1459869"/>
                      <a:gd name="connsiteX52" fmla="*/ 709622 w 1096537"/>
                      <a:gd name="connsiteY52" fmla="*/ 77044 h 1459869"/>
                      <a:gd name="connsiteX53" fmla="*/ 704123 w 1096537"/>
                      <a:gd name="connsiteY53" fmla="*/ 44502 h 1459869"/>
                      <a:gd name="connsiteX54" fmla="*/ 666440 w 1096537"/>
                      <a:gd name="connsiteY54" fmla="*/ 46346 h 1459869"/>
                      <a:gd name="connsiteX55" fmla="*/ 640491 w 1096537"/>
                      <a:gd name="connsiteY55" fmla="*/ 115799 h 1459869"/>
                      <a:gd name="connsiteX56" fmla="*/ 636400 w 1096537"/>
                      <a:gd name="connsiteY56" fmla="*/ 131131 h 1459869"/>
                      <a:gd name="connsiteX57" fmla="*/ 631313 w 1096537"/>
                      <a:gd name="connsiteY57" fmla="*/ 151051 h 1459869"/>
                      <a:gd name="connsiteX58" fmla="*/ 597004 w 1096537"/>
                      <a:gd name="connsiteY58" fmla="*/ 148472 h 1459869"/>
                      <a:gd name="connsiteX59" fmla="*/ 595990 w 1096537"/>
                      <a:gd name="connsiteY59" fmla="*/ 129460 h 1459869"/>
                      <a:gd name="connsiteX60" fmla="*/ 595901 w 1096537"/>
                      <a:gd name="connsiteY60" fmla="*/ 124390 h 1459869"/>
                      <a:gd name="connsiteX61" fmla="*/ 597680 w 1096537"/>
                      <a:gd name="connsiteY61" fmla="*/ 69254 h 1459869"/>
                      <a:gd name="connsiteX62" fmla="*/ 597999 w 1096537"/>
                      <a:gd name="connsiteY62" fmla="*/ 67370 h 1459869"/>
                      <a:gd name="connsiteX63" fmla="*/ 583498 w 1096537"/>
                      <a:gd name="connsiteY63" fmla="*/ 37587 h 1459869"/>
                      <a:gd name="connsiteX64" fmla="*/ 547898 w 1096537"/>
                      <a:gd name="connsiteY64" fmla="*/ 50081 h 1459869"/>
                      <a:gd name="connsiteX65" fmla="*/ 542563 w 1096537"/>
                      <a:gd name="connsiteY65" fmla="*/ 123998 h 1459869"/>
                      <a:gd name="connsiteX66" fmla="*/ 542972 w 1096537"/>
                      <a:gd name="connsiteY66" fmla="*/ 146853 h 1459869"/>
                      <a:gd name="connsiteX67" fmla="*/ 543435 w 1096537"/>
                      <a:gd name="connsiteY67" fmla="*/ 159108 h 1459869"/>
                      <a:gd name="connsiteX68" fmla="*/ 529206 w 1096537"/>
                      <a:gd name="connsiteY68" fmla="*/ 165119 h 1459869"/>
                      <a:gd name="connsiteX69" fmla="*/ 525186 w 1096537"/>
                      <a:gd name="connsiteY69" fmla="*/ 166809 h 1459869"/>
                      <a:gd name="connsiteX70" fmla="*/ 504893 w 1096537"/>
                      <a:gd name="connsiteY70" fmla="*/ 176324 h 1459869"/>
                      <a:gd name="connsiteX71" fmla="*/ 500251 w 1096537"/>
                      <a:gd name="connsiteY71" fmla="*/ 154395 h 1459869"/>
                      <a:gd name="connsiteX72" fmla="*/ 490487 w 1096537"/>
                      <a:gd name="connsiteY72" fmla="*/ 102140 h 1459869"/>
                      <a:gd name="connsiteX73" fmla="*/ 490362 w 1096537"/>
                      <a:gd name="connsiteY73" fmla="*/ 100131 h 1459869"/>
                      <a:gd name="connsiteX74" fmla="*/ 469727 w 1096537"/>
                      <a:gd name="connsiteY74" fmla="*/ 74107 h 1459869"/>
                      <a:gd name="connsiteX75" fmla="*/ 437699 w 1096537"/>
                      <a:gd name="connsiteY75" fmla="*/ 94047 h 1459869"/>
                      <a:gd name="connsiteX76" fmla="*/ 448371 w 1096537"/>
                      <a:gd name="connsiteY76" fmla="*/ 167395 h 1459869"/>
                      <a:gd name="connsiteX77" fmla="*/ 457157 w 1096537"/>
                      <a:gd name="connsiteY77" fmla="*/ 202557 h 1459869"/>
                      <a:gd name="connsiteX78" fmla="*/ 459931 w 1096537"/>
                      <a:gd name="connsiteY78" fmla="*/ 212358 h 1459869"/>
                      <a:gd name="connsiteX79" fmla="*/ 452817 w 1096537"/>
                      <a:gd name="connsiteY79" fmla="*/ 219721 h 1459869"/>
                      <a:gd name="connsiteX80" fmla="*/ 373955 w 1096537"/>
                      <a:gd name="connsiteY80" fmla="*/ 361739 h 1459869"/>
                      <a:gd name="connsiteX81" fmla="*/ 357947 w 1096537"/>
                      <a:gd name="connsiteY81" fmla="*/ 520634 h 1459869"/>
                      <a:gd name="connsiteX82" fmla="*/ 357628 w 1096537"/>
                      <a:gd name="connsiteY82" fmla="*/ 552951 h 1459869"/>
                      <a:gd name="connsiteX83" fmla="*/ 357468 w 1096537"/>
                      <a:gd name="connsiteY83" fmla="*/ 561845 h 1459869"/>
                      <a:gd name="connsiteX84" fmla="*/ 349500 w 1096537"/>
                      <a:gd name="connsiteY84" fmla="*/ 568638 h 1459869"/>
                      <a:gd name="connsiteX85" fmla="*/ 332000 w 1096537"/>
                      <a:gd name="connsiteY85" fmla="*/ 572017 h 1459869"/>
                      <a:gd name="connsiteX86" fmla="*/ 264876 w 1096537"/>
                      <a:gd name="connsiteY86" fmla="*/ 578011 h 1459869"/>
                      <a:gd name="connsiteX87" fmla="*/ 144699 w 1096537"/>
                      <a:gd name="connsiteY87" fmla="*/ 640172 h 1459869"/>
                      <a:gd name="connsiteX88" fmla="*/ 62992 w 1096537"/>
                      <a:gd name="connsiteY88" fmla="*/ 863505 h 1459869"/>
                      <a:gd name="connsiteX89" fmla="*/ 126326 w 1096537"/>
                      <a:gd name="connsiteY89" fmla="*/ 1081272 h 1459869"/>
                      <a:gd name="connsiteX90" fmla="*/ 227704 w 1096537"/>
                      <a:gd name="connsiteY90" fmla="*/ 1205967 h 1459869"/>
                      <a:gd name="connsiteX91" fmla="*/ 304966 w 1096537"/>
                      <a:gd name="connsiteY91" fmla="*/ 1269498 h 1459869"/>
                      <a:gd name="connsiteX92" fmla="*/ 624856 w 1096537"/>
                      <a:gd name="connsiteY92" fmla="*/ 1414272 h 1459869"/>
                      <a:gd name="connsiteX93" fmla="*/ 945318 w 1096537"/>
                      <a:gd name="connsiteY93" fmla="*/ 1384624 h 1459869"/>
                      <a:gd name="connsiteX94" fmla="*/ 1053311 w 1096537"/>
                      <a:gd name="connsiteY94" fmla="*/ 1162837 h 1459869"/>
                      <a:gd name="connsiteX95" fmla="*/ 1024338 w 1096537"/>
                      <a:gd name="connsiteY95" fmla="*/ 804298 h 1459869"/>
                      <a:gd name="connsiteX96" fmla="*/ 877572 w 1096537"/>
                      <a:gd name="connsiteY96" fmla="*/ 531485 h 1459869"/>
                      <a:gd name="connsiteX97" fmla="*/ 795268 w 1096537"/>
                      <a:gd name="connsiteY97" fmla="*/ 473406 h 1459869"/>
                      <a:gd name="connsiteX98" fmla="*/ 829203 w 1096537"/>
                      <a:gd name="connsiteY98" fmla="*/ 442867 h 1459869"/>
                      <a:gd name="connsiteX99" fmla="*/ 902720 w 1096537"/>
                      <a:gd name="connsiteY99" fmla="*/ 506425 h 1459869"/>
                      <a:gd name="connsiteX100" fmla="*/ 1058328 w 1096537"/>
                      <a:gd name="connsiteY100" fmla="*/ 793804 h 1459869"/>
                      <a:gd name="connsiteX101" fmla="*/ 1088617 w 1096537"/>
                      <a:gd name="connsiteY101" fmla="*/ 1167354 h 1459869"/>
                      <a:gd name="connsiteX102" fmla="*/ 965397 w 1096537"/>
                      <a:gd name="connsiteY102" fmla="*/ 1413952 h 1459869"/>
                      <a:gd name="connsiteX103" fmla="*/ 738578 w 1096537"/>
                      <a:gd name="connsiteY103" fmla="*/ 1459857 h 1459869"/>
                      <a:gd name="connsiteX104" fmla="*/ 618063 w 1096537"/>
                      <a:gd name="connsiteY104" fmla="*/ 1449186 h 1459869"/>
                      <a:gd name="connsiteX105" fmla="*/ 283534 w 1096537"/>
                      <a:gd name="connsiteY105" fmla="*/ 1297882 h 1459869"/>
                      <a:gd name="connsiteX106" fmla="*/ 203053 w 1096537"/>
                      <a:gd name="connsiteY106" fmla="*/ 1231561 h 1459869"/>
                      <a:gd name="connsiteX107" fmla="*/ 173814 w 1096537"/>
                      <a:gd name="connsiteY107" fmla="*/ 1199261 h 1459869"/>
                      <a:gd name="connsiteX108" fmla="*/ 97675 w 1096537"/>
                      <a:gd name="connsiteY108" fmla="*/ 1102241 h 1459869"/>
                      <a:gd name="connsiteX109" fmla="*/ 27740 w 1096537"/>
                      <a:gd name="connsiteY109" fmla="*/ 862118 h 1459869"/>
                      <a:gd name="connsiteX110" fmla="*/ 89426 w 1096537"/>
                      <a:gd name="connsiteY110" fmla="*/ 654650 h 1459869"/>
                      <a:gd name="connsiteX111" fmla="*/ 108515 w 1096537"/>
                      <a:gd name="connsiteY111" fmla="*/ 629554 h 1459869"/>
                      <a:gd name="connsiteX112" fmla="*/ 98711 w 1096537"/>
                      <a:gd name="connsiteY112" fmla="*/ 599582 h 1459869"/>
                      <a:gd name="connsiteX113" fmla="*/ 91038 w 1096537"/>
                      <a:gd name="connsiteY113" fmla="*/ 571987 h 1459869"/>
                      <a:gd name="connsiteX114" fmla="*/ 89776 w 1096537"/>
                      <a:gd name="connsiteY114" fmla="*/ 568253 h 1459869"/>
                      <a:gd name="connsiteX115" fmla="*/ 46362 w 1096537"/>
                      <a:gd name="connsiteY115" fmla="*/ 480072 h 1459869"/>
                      <a:gd name="connsiteX116" fmla="*/ 20181 w 1096537"/>
                      <a:gd name="connsiteY116" fmla="*/ 439272 h 1459869"/>
                      <a:gd name="connsiteX117" fmla="*/ 265 w 1096537"/>
                      <a:gd name="connsiteY117" fmla="*/ 379573 h 1459869"/>
                      <a:gd name="connsiteX118" fmla="*/ 86699 w 1096537"/>
                      <a:gd name="connsiteY118" fmla="*/ 306147 h 1459869"/>
                      <a:gd name="connsiteX119" fmla="*/ 126824 w 1096537"/>
                      <a:gd name="connsiteY119" fmla="*/ 321122 h 1459869"/>
                      <a:gd name="connsiteX120" fmla="*/ 150495 w 1096537"/>
                      <a:gd name="connsiteY120" fmla="*/ 346289 h 1459869"/>
                      <a:gd name="connsiteX121" fmla="*/ 150816 w 1096537"/>
                      <a:gd name="connsiteY121" fmla="*/ 346289 h 1459869"/>
                      <a:gd name="connsiteX122" fmla="*/ 169313 w 1096537"/>
                      <a:gd name="connsiteY122" fmla="*/ 280944 h 1459869"/>
                      <a:gd name="connsiteX123" fmla="*/ 254098 w 1096537"/>
                      <a:gd name="connsiteY123" fmla="*/ 245711 h 1459869"/>
                      <a:gd name="connsiteX124" fmla="*/ 261173 w 1096537"/>
                      <a:gd name="connsiteY124" fmla="*/ 247655 h 1459869"/>
                      <a:gd name="connsiteX125" fmla="*/ 312789 w 1096537"/>
                      <a:gd name="connsiteY125" fmla="*/ 348868 h 1459869"/>
                      <a:gd name="connsiteX126" fmla="*/ 305141 w 1096537"/>
                      <a:gd name="connsiteY126" fmla="*/ 396675 h 1459869"/>
                      <a:gd name="connsiteX127" fmla="*/ 300873 w 1096537"/>
                      <a:gd name="connsiteY127" fmla="*/ 498250 h 1459869"/>
                      <a:gd name="connsiteX128" fmla="*/ 301087 w 1096537"/>
                      <a:gd name="connsiteY128" fmla="*/ 507657 h 1459869"/>
                      <a:gd name="connsiteX129" fmla="*/ 302527 w 1096537"/>
                      <a:gd name="connsiteY129" fmla="*/ 532557 h 1459869"/>
                      <a:gd name="connsiteX130" fmla="*/ 304017 w 1096537"/>
                      <a:gd name="connsiteY130" fmla="*/ 538061 h 1459869"/>
                      <a:gd name="connsiteX131" fmla="*/ 322537 w 1096537"/>
                      <a:gd name="connsiteY131" fmla="*/ 536803 h 1459869"/>
                      <a:gd name="connsiteX132" fmla="*/ 322662 w 1096537"/>
                      <a:gd name="connsiteY132" fmla="*/ 520457 h 1459869"/>
                      <a:gd name="connsiteX133" fmla="*/ 339861 w 1096537"/>
                      <a:gd name="connsiteY133" fmla="*/ 352419 h 1459869"/>
                      <a:gd name="connsiteX134" fmla="*/ 420446 w 1096537"/>
                      <a:gd name="connsiteY134" fmla="*/ 202576 h 1459869"/>
                      <a:gd name="connsiteX135" fmla="*/ 413776 w 1096537"/>
                      <a:gd name="connsiteY135" fmla="*/ 174882 h 1459869"/>
                      <a:gd name="connsiteX136" fmla="*/ 403105 w 1096537"/>
                      <a:gd name="connsiteY136" fmla="*/ 85955 h 1459869"/>
                      <a:gd name="connsiteX137" fmla="*/ 421464 w 1096537"/>
                      <a:gd name="connsiteY137" fmla="*/ 54497 h 1459869"/>
                      <a:gd name="connsiteX138" fmla="*/ 442583 w 1096537"/>
                      <a:gd name="connsiteY138" fmla="*/ 41652 h 1459869"/>
                      <a:gd name="connsiteX0" fmla="*/ 793390 w 1096537"/>
                      <a:gd name="connsiteY0" fmla="*/ 609213 h 1459869"/>
                      <a:gd name="connsiteX1" fmla="*/ 806350 w 1096537"/>
                      <a:gd name="connsiteY1" fmla="*/ 613377 h 1459869"/>
                      <a:gd name="connsiteX2" fmla="*/ 808404 w 1096537"/>
                      <a:gd name="connsiteY2" fmla="*/ 638446 h 1459869"/>
                      <a:gd name="connsiteX3" fmla="*/ 757519 w 1096537"/>
                      <a:gd name="connsiteY3" fmla="*/ 776746 h 1459869"/>
                      <a:gd name="connsiteX4" fmla="*/ 778862 w 1096537"/>
                      <a:gd name="connsiteY4" fmla="*/ 853902 h 1459869"/>
                      <a:gd name="connsiteX5" fmla="*/ 721948 w 1096537"/>
                      <a:gd name="connsiteY5" fmla="*/ 777032 h 1459869"/>
                      <a:gd name="connsiteX6" fmla="*/ 781280 w 1096537"/>
                      <a:gd name="connsiteY6" fmla="*/ 615431 h 1459869"/>
                      <a:gd name="connsiteX7" fmla="*/ 793390 w 1096537"/>
                      <a:gd name="connsiteY7" fmla="*/ 609213 h 1459869"/>
                      <a:gd name="connsiteX8" fmla="*/ 70853 w 1096537"/>
                      <a:gd name="connsiteY8" fmla="*/ 342625 h 1459869"/>
                      <a:gd name="connsiteX9" fmla="*/ 49895 w 1096537"/>
                      <a:gd name="connsiteY9" fmla="*/ 353334 h 1459869"/>
                      <a:gd name="connsiteX10" fmla="*/ 47055 w 1096537"/>
                      <a:gd name="connsiteY10" fmla="*/ 416150 h 1459869"/>
                      <a:gd name="connsiteX11" fmla="*/ 48265 w 1096537"/>
                      <a:gd name="connsiteY11" fmla="*/ 417609 h 1459869"/>
                      <a:gd name="connsiteX12" fmla="*/ 76597 w 1096537"/>
                      <a:gd name="connsiteY12" fmla="*/ 461558 h 1459869"/>
                      <a:gd name="connsiteX13" fmla="*/ 124031 w 1096537"/>
                      <a:gd name="connsiteY13" fmla="*/ 558577 h 1459869"/>
                      <a:gd name="connsiteX14" fmla="*/ 126699 w 1096537"/>
                      <a:gd name="connsiteY14" fmla="*/ 566723 h 1459869"/>
                      <a:gd name="connsiteX15" fmla="*/ 131379 w 1096537"/>
                      <a:gd name="connsiteY15" fmla="*/ 584431 h 1459869"/>
                      <a:gd name="connsiteX16" fmla="*/ 136696 w 1096537"/>
                      <a:gd name="connsiteY16" fmla="*/ 601470 h 1459869"/>
                      <a:gd name="connsiteX17" fmla="*/ 178777 w 1096537"/>
                      <a:gd name="connsiteY17" fmla="*/ 566308 h 1459869"/>
                      <a:gd name="connsiteX18" fmla="*/ 260163 w 1096537"/>
                      <a:gd name="connsiteY18" fmla="*/ 542884 h 1459869"/>
                      <a:gd name="connsiteX19" fmla="*/ 268250 w 1096537"/>
                      <a:gd name="connsiteY19" fmla="*/ 541936 h 1459869"/>
                      <a:gd name="connsiteX20" fmla="*/ 267721 w 1096537"/>
                      <a:gd name="connsiteY20" fmla="*/ 539902 h 1459869"/>
                      <a:gd name="connsiteX21" fmla="*/ 265533 w 1096537"/>
                      <a:gd name="connsiteY21" fmla="*/ 508101 h 1459869"/>
                      <a:gd name="connsiteX22" fmla="*/ 265337 w 1096537"/>
                      <a:gd name="connsiteY22" fmla="*/ 500063 h 1459869"/>
                      <a:gd name="connsiteX23" fmla="*/ 269926 w 1096537"/>
                      <a:gd name="connsiteY23" fmla="*/ 391749 h 1459869"/>
                      <a:gd name="connsiteX24" fmla="*/ 276792 w 1096537"/>
                      <a:gd name="connsiteY24" fmla="*/ 347551 h 1459869"/>
                      <a:gd name="connsiteX25" fmla="*/ 278783 w 1096537"/>
                      <a:gd name="connsiteY25" fmla="*/ 338374 h 1459869"/>
                      <a:gd name="connsiteX26" fmla="*/ 258383 w 1096537"/>
                      <a:gd name="connsiteY26" fmla="*/ 284690 h 1459869"/>
                      <a:gd name="connsiteX27" fmla="*/ 197948 w 1096537"/>
                      <a:gd name="connsiteY27" fmla="*/ 302055 h 1459869"/>
                      <a:gd name="connsiteX28" fmla="*/ 181816 w 1096537"/>
                      <a:gd name="connsiteY28" fmla="*/ 379513 h 1459869"/>
                      <a:gd name="connsiteX29" fmla="*/ 179592 w 1096537"/>
                      <a:gd name="connsiteY29" fmla="*/ 398329 h 1459869"/>
                      <a:gd name="connsiteX30" fmla="*/ 171291 w 1096537"/>
                      <a:gd name="connsiteY30" fmla="*/ 411606 h 1459869"/>
                      <a:gd name="connsiteX31" fmla="*/ 146796 w 1096537"/>
                      <a:gd name="connsiteY31" fmla="*/ 405888 h 1459869"/>
                      <a:gd name="connsiteX32" fmla="*/ 104271 w 1096537"/>
                      <a:gd name="connsiteY32" fmla="*/ 348974 h 1459869"/>
                      <a:gd name="connsiteX33" fmla="*/ 80012 w 1096537"/>
                      <a:gd name="connsiteY33" fmla="*/ 341683 h 1459869"/>
                      <a:gd name="connsiteX34" fmla="*/ 70853 w 1096537"/>
                      <a:gd name="connsiteY34" fmla="*/ 342625 h 1459869"/>
                      <a:gd name="connsiteX35" fmla="*/ 442583 w 1096537"/>
                      <a:gd name="connsiteY35" fmla="*/ 41652 h 1459869"/>
                      <a:gd name="connsiteX36" fmla="*/ 509428 w 1096537"/>
                      <a:gd name="connsiteY36" fmla="*/ 57996 h 1459869"/>
                      <a:gd name="connsiteX37" fmla="*/ 547477 w 1096537"/>
                      <a:gd name="connsiteY37" fmla="*/ 4966 h 1459869"/>
                      <a:gd name="connsiteX38" fmla="*/ 629552 w 1096537"/>
                      <a:gd name="connsiteY38" fmla="*/ 38237 h 1459869"/>
                      <a:gd name="connsiteX39" fmla="*/ 640082 w 1096537"/>
                      <a:gd name="connsiteY39" fmla="*/ 22496 h 1459869"/>
                      <a:gd name="connsiteX40" fmla="*/ 715211 w 1096537"/>
                      <a:gd name="connsiteY40" fmla="*/ 9149 h 1459869"/>
                      <a:gd name="connsiteX41" fmla="*/ 741352 w 1096537"/>
                      <a:gd name="connsiteY41" fmla="*/ 93213 h 1459869"/>
                      <a:gd name="connsiteX42" fmla="*/ 725647 w 1096537"/>
                      <a:gd name="connsiteY42" fmla="*/ 141481 h 1459869"/>
                      <a:gd name="connsiteX43" fmla="*/ 721841 w 1096537"/>
                      <a:gd name="connsiteY43" fmla="*/ 155052 h 1459869"/>
                      <a:gd name="connsiteX44" fmla="*/ 776107 w 1096537"/>
                      <a:gd name="connsiteY44" fmla="*/ 208982 h 1459869"/>
                      <a:gd name="connsiteX45" fmla="*/ 746499 w 1096537"/>
                      <a:gd name="connsiteY45" fmla="*/ 226613 h 1459869"/>
                      <a:gd name="connsiteX46" fmla="*/ 691607 w 1096537"/>
                      <a:gd name="connsiteY46" fmla="*/ 176894 h 1459869"/>
                      <a:gd name="connsiteX47" fmla="*/ 681522 w 1096537"/>
                      <a:gd name="connsiteY47" fmla="*/ 169973 h 1459869"/>
                      <a:gd name="connsiteX48" fmla="*/ 684367 w 1096537"/>
                      <a:gd name="connsiteY48" fmla="*/ 158075 h 1459869"/>
                      <a:gd name="connsiteX49" fmla="*/ 691588 w 1096537"/>
                      <a:gd name="connsiteY49" fmla="*/ 131166 h 1459869"/>
                      <a:gd name="connsiteX50" fmla="*/ 708769 w 1096537"/>
                      <a:gd name="connsiteY50" fmla="*/ 78823 h 1459869"/>
                      <a:gd name="connsiteX51" fmla="*/ 709622 w 1096537"/>
                      <a:gd name="connsiteY51" fmla="*/ 77044 h 1459869"/>
                      <a:gd name="connsiteX52" fmla="*/ 704123 w 1096537"/>
                      <a:gd name="connsiteY52" fmla="*/ 44502 h 1459869"/>
                      <a:gd name="connsiteX53" fmla="*/ 666440 w 1096537"/>
                      <a:gd name="connsiteY53" fmla="*/ 46346 h 1459869"/>
                      <a:gd name="connsiteX54" fmla="*/ 640491 w 1096537"/>
                      <a:gd name="connsiteY54" fmla="*/ 115799 h 1459869"/>
                      <a:gd name="connsiteX55" fmla="*/ 636400 w 1096537"/>
                      <a:gd name="connsiteY55" fmla="*/ 131131 h 1459869"/>
                      <a:gd name="connsiteX56" fmla="*/ 631313 w 1096537"/>
                      <a:gd name="connsiteY56" fmla="*/ 151051 h 1459869"/>
                      <a:gd name="connsiteX57" fmla="*/ 597004 w 1096537"/>
                      <a:gd name="connsiteY57" fmla="*/ 148472 h 1459869"/>
                      <a:gd name="connsiteX58" fmla="*/ 595990 w 1096537"/>
                      <a:gd name="connsiteY58" fmla="*/ 129460 h 1459869"/>
                      <a:gd name="connsiteX59" fmla="*/ 595901 w 1096537"/>
                      <a:gd name="connsiteY59" fmla="*/ 124390 h 1459869"/>
                      <a:gd name="connsiteX60" fmla="*/ 597680 w 1096537"/>
                      <a:gd name="connsiteY60" fmla="*/ 69254 h 1459869"/>
                      <a:gd name="connsiteX61" fmla="*/ 597999 w 1096537"/>
                      <a:gd name="connsiteY61" fmla="*/ 67370 h 1459869"/>
                      <a:gd name="connsiteX62" fmla="*/ 583498 w 1096537"/>
                      <a:gd name="connsiteY62" fmla="*/ 37587 h 1459869"/>
                      <a:gd name="connsiteX63" fmla="*/ 547898 w 1096537"/>
                      <a:gd name="connsiteY63" fmla="*/ 50081 h 1459869"/>
                      <a:gd name="connsiteX64" fmla="*/ 542563 w 1096537"/>
                      <a:gd name="connsiteY64" fmla="*/ 123998 h 1459869"/>
                      <a:gd name="connsiteX65" fmla="*/ 542972 w 1096537"/>
                      <a:gd name="connsiteY65" fmla="*/ 146853 h 1459869"/>
                      <a:gd name="connsiteX66" fmla="*/ 543435 w 1096537"/>
                      <a:gd name="connsiteY66" fmla="*/ 159108 h 1459869"/>
                      <a:gd name="connsiteX67" fmla="*/ 529206 w 1096537"/>
                      <a:gd name="connsiteY67" fmla="*/ 165119 h 1459869"/>
                      <a:gd name="connsiteX68" fmla="*/ 525186 w 1096537"/>
                      <a:gd name="connsiteY68" fmla="*/ 166809 h 1459869"/>
                      <a:gd name="connsiteX69" fmla="*/ 504893 w 1096537"/>
                      <a:gd name="connsiteY69" fmla="*/ 176324 h 1459869"/>
                      <a:gd name="connsiteX70" fmla="*/ 500251 w 1096537"/>
                      <a:gd name="connsiteY70" fmla="*/ 154395 h 1459869"/>
                      <a:gd name="connsiteX71" fmla="*/ 490487 w 1096537"/>
                      <a:gd name="connsiteY71" fmla="*/ 102140 h 1459869"/>
                      <a:gd name="connsiteX72" fmla="*/ 490362 w 1096537"/>
                      <a:gd name="connsiteY72" fmla="*/ 100131 h 1459869"/>
                      <a:gd name="connsiteX73" fmla="*/ 469727 w 1096537"/>
                      <a:gd name="connsiteY73" fmla="*/ 74107 h 1459869"/>
                      <a:gd name="connsiteX74" fmla="*/ 437699 w 1096537"/>
                      <a:gd name="connsiteY74" fmla="*/ 94047 h 1459869"/>
                      <a:gd name="connsiteX75" fmla="*/ 448371 w 1096537"/>
                      <a:gd name="connsiteY75" fmla="*/ 167395 h 1459869"/>
                      <a:gd name="connsiteX76" fmla="*/ 457157 w 1096537"/>
                      <a:gd name="connsiteY76" fmla="*/ 202557 h 1459869"/>
                      <a:gd name="connsiteX77" fmla="*/ 459931 w 1096537"/>
                      <a:gd name="connsiteY77" fmla="*/ 212358 h 1459869"/>
                      <a:gd name="connsiteX78" fmla="*/ 452817 w 1096537"/>
                      <a:gd name="connsiteY78" fmla="*/ 219721 h 1459869"/>
                      <a:gd name="connsiteX79" fmla="*/ 373955 w 1096537"/>
                      <a:gd name="connsiteY79" fmla="*/ 361739 h 1459869"/>
                      <a:gd name="connsiteX80" fmla="*/ 357947 w 1096537"/>
                      <a:gd name="connsiteY80" fmla="*/ 520634 h 1459869"/>
                      <a:gd name="connsiteX81" fmla="*/ 357628 w 1096537"/>
                      <a:gd name="connsiteY81" fmla="*/ 552951 h 1459869"/>
                      <a:gd name="connsiteX82" fmla="*/ 357468 w 1096537"/>
                      <a:gd name="connsiteY82" fmla="*/ 561845 h 1459869"/>
                      <a:gd name="connsiteX83" fmla="*/ 349500 w 1096537"/>
                      <a:gd name="connsiteY83" fmla="*/ 568638 h 1459869"/>
                      <a:gd name="connsiteX84" fmla="*/ 332000 w 1096537"/>
                      <a:gd name="connsiteY84" fmla="*/ 572017 h 1459869"/>
                      <a:gd name="connsiteX85" fmla="*/ 264876 w 1096537"/>
                      <a:gd name="connsiteY85" fmla="*/ 578011 h 1459869"/>
                      <a:gd name="connsiteX86" fmla="*/ 144699 w 1096537"/>
                      <a:gd name="connsiteY86" fmla="*/ 640172 h 1459869"/>
                      <a:gd name="connsiteX87" fmla="*/ 62992 w 1096537"/>
                      <a:gd name="connsiteY87" fmla="*/ 863505 h 1459869"/>
                      <a:gd name="connsiteX88" fmla="*/ 126326 w 1096537"/>
                      <a:gd name="connsiteY88" fmla="*/ 1081272 h 1459869"/>
                      <a:gd name="connsiteX89" fmla="*/ 227704 w 1096537"/>
                      <a:gd name="connsiteY89" fmla="*/ 1205967 h 1459869"/>
                      <a:gd name="connsiteX90" fmla="*/ 304966 w 1096537"/>
                      <a:gd name="connsiteY90" fmla="*/ 1269498 h 1459869"/>
                      <a:gd name="connsiteX91" fmla="*/ 624856 w 1096537"/>
                      <a:gd name="connsiteY91" fmla="*/ 1414272 h 1459869"/>
                      <a:gd name="connsiteX92" fmla="*/ 945318 w 1096537"/>
                      <a:gd name="connsiteY92" fmla="*/ 1384624 h 1459869"/>
                      <a:gd name="connsiteX93" fmla="*/ 1053311 w 1096537"/>
                      <a:gd name="connsiteY93" fmla="*/ 1162837 h 1459869"/>
                      <a:gd name="connsiteX94" fmla="*/ 1024338 w 1096537"/>
                      <a:gd name="connsiteY94" fmla="*/ 804298 h 1459869"/>
                      <a:gd name="connsiteX95" fmla="*/ 877572 w 1096537"/>
                      <a:gd name="connsiteY95" fmla="*/ 531485 h 1459869"/>
                      <a:gd name="connsiteX96" fmla="*/ 795268 w 1096537"/>
                      <a:gd name="connsiteY96" fmla="*/ 473406 h 1459869"/>
                      <a:gd name="connsiteX97" fmla="*/ 829203 w 1096537"/>
                      <a:gd name="connsiteY97" fmla="*/ 442867 h 1459869"/>
                      <a:gd name="connsiteX98" fmla="*/ 902720 w 1096537"/>
                      <a:gd name="connsiteY98" fmla="*/ 506425 h 1459869"/>
                      <a:gd name="connsiteX99" fmla="*/ 1058328 w 1096537"/>
                      <a:gd name="connsiteY99" fmla="*/ 793804 h 1459869"/>
                      <a:gd name="connsiteX100" fmla="*/ 1088617 w 1096537"/>
                      <a:gd name="connsiteY100" fmla="*/ 1167354 h 1459869"/>
                      <a:gd name="connsiteX101" fmla="*/ 965397 w 1096537"/>
                      <a:gd name="connsiteY101" fmla="*/ 1413952 h 1459869"/>
                      <a:gd name="connsiteX102" fmla="*/ 738578 w 1096537"/>
                      <a:gd name="connsiteY102" fmla="*/ 1459857 h 1459869"/>
                      <a:gd name="connsiteX103" fmla="*/ 618063 w 1096537"/>
                      <a:gd name="connsiteY103" fmla="*/ 1449186 h 1459869"/>
                      <a:gd name="connsiteX104" fmla="*/ 283534 w 1096537"/>
                      <a:gd name="connsiteY104" fmla="*/ 1297882 h 1459869"/>
                      <a:gd name="connsiteX105" fmla="*/ 203053 w 1096537"/>
                      <a:gd name="connsiteY105" fmla="*/ 1231561 h 1459869"/>
                      <a:gd name="connsiteX106" fmla="*/ 173814 w 1096537"/>
                      <a:gd name="connsiteY106" fmla="*/ 1199261 h 1459869"/>
                      <a:gd name="connsiteX107" fmla="*/ 97675 w 1096537"/>
                      <a:gd name="connsiteY107" fmla="*/ 1102241 h 1459869"/>
                      <a:gd name="connsiteX108" fmla="*/ 27740 w 1096537"/>
                      <a:gd name="connsiteY108" fmla="*/ 862118 h 1459869"/>
                      <a:gd name="connsiteX109" fmla="*/ 89426 w 1096537"/>
                      <a:gd name="connsiteY109" fmla="*/ 654650 h 1459869"/>
                      <a:gd name="connsiteX110" fmla="*/ 108515 w 1096537"/>
                      <a:gd name="connsiteY110" fmla="*/ 629554 h 1459869"/>
                      <a:gd name="connsiteX111" fmla="*/ 98711 w 1096537"/>
                      <a:gd name="connsiteY111" fmla="*/ 599582 h 1459869"/>
                      <a:gd name="connsiteX112" fmla="*/ 91038 w 1096537"/>
                      <a:gd name="connsiteY112" fmla="*/ 571987 h 1459869"/>
                      <a:gd name="connsiteX113" fmla="*/ 89776 w 1096537"/>
                      <a:gd name="connsiteY113" fmla="*/ 568253 h 1459869"/>
                      <a:gd name="connsiteX114" fmla="*/ 46362 w 1096537"/>
                      <a:gd name="connsiteY114" fmla="*/ 480072 h 1459869"/>
                      <a:gd name="connsiteX115" fmla="*/ 20181 w 1096537"/>
                      <a:gd name="connsiteY115" fmla="*/ 439272 h 1459869"/>
                      <a:gd name="connsiteX116" fmla="*/ 265 w 1096537"/>
                      <a:gd name="connsiteY116" fmla="*/ 379573 h 1459869"/>
                      <a:gd name="connsiteX117" fmla="*/ 86699 w 1096537"/>
                      <a:gd name="connsiteY117" fmla="*/ 306147 h 1459869"/>
                      <a:gd name="connsiteX118" fmla="*/ 126824 w 1096537"/>
                      <a:gd name="connsiteY118" fmla="*/ 321122 h 1459869"/>
                      <a:gd name="connsiteX119" fmla="*/ 150495 w 1096537"/>
                      <a:gd name="connsiteY119" fmla="*/ 346289 h 1459869"/>
                      <a:gd name="connsiteX120" fmla="*/ 150816 w 1096537"/>
                      <a:gd name="connsiteY120" fmla="*/ 346289 h 1459869"/>
                      <a:gd name="connsiteX121" fmla="*/ 169313 w 1096537"/>
                      <a:gd name="connsiteY121" fmla="*/ 280944 h 1459869"/>
                      <a:gd name="connsiteX122" fmla="*/ 254098 w 1096537"/>
                      <a:gd name="connsiteY122" fmla="*/ 245711 h 1459869"/>
                      <a:gd name="connsiteX123" fmla="*/ 261173 w 1096537"/>
                      <a:gd name="connsiteY123" fmla="*/ 247655 h 1459869"/>
                      <a:gd name="connsiteX124" fmla="*/ 312789 w 1096537"/>
                      <a:gd name="connsiteY124" fmla="*/ 348868 h 1459869"/>
                      <a:gd name="connsiteX125" fmla="*/ 305141 w 1096537"/>
                      <a:gd name="connsiteY125" fmla="*/ 396675 h 1459869"/>
                      <a:gd name="connsiteX126" fmla="*/ 300873 w 1096537"/>
                      <a:gd name="connsiteY126" fmla="*/ 498250 h 1459869"/>
                      <a:gd name="connsiteX127" fmla="*/ 301087 w 1096537"/>
                      <a:gd name="connsiteY127" fmla="*/ 507657 h 1459869"/>
                      <a:gd name="connsiteX128" fmla="*/ 302527 w 1096537"/>
                      <a:gd name="connsiteY128" fmla="*/ 532557 h 1459869"/>
                      <a:gd name="connsiteX129" fmla="*/ 304017 w 1096537"/>
                      <a:gd name="connsiteY129" fmla="*/ 538061 h 1459869"/>
                      <a:gd name="connsiteX130" fmla="*/ 322537 w 1096537"/>
                      <a:gd name="connsiteY130" fmla="*/ 536803 h 1459869"/>
                      <a:gd name="connsiteX131" fmla="*/ 322662 w 1096537"/>
                      <a:gd name="connsiteY131" fmla="*/ 520457 h 1459869"/>
                      <a:gd name="connsiteX132" fmla="*/ 339861 w 1096537"/>
                      <a:gd name="connsiteY132" fmla="*/ 352419 h 1459869"/>
                      <a:gd name="connsiteX133" fmla="*/ 420446 w 1096537"/>
                      <a:gd name="connsiteY133" fmla="*/ 202576 h 1459869"/>
                      <a:gd name="connsiteX134" fmla="*/ 413776 w 1096537"/>
                      <a:gd name="connsiteY134" fmla="*/ 174882 h 1459869"/>
                      <a:gd name="connsiteX135" fmla="*/ 403105 w 1096537"/>
                      <a:gd name="connsiteY135" fmla="*/ 85955 h 1459869"/>
                      <a:gd name="connsiteX136" fmla="*/ 421464 w 1096537"/>
                      <a:gd name="connsiteY136" fmla="*/ 54497 h 1459869"/>
                      <a:gd name="connsiteX137" fmla="*/ 442583 w 1096537"/>
                      <a:gd name="connsiteY137" fmla="*/ 41652 h 1459869"/>
                      <a:gd name="connsiteX0" fmla="*/ 793390 w 1096537"/>
                      <a:gd name="connsiteY0" fmla="*/ 609213 h 1459869"/>
                      <a:gd name="connsiteX1" fmla="*/ 806350 w 1096537"/>
                      <a:gd name="connsiteY1" fmla="*/ 613377 h 1459869"/>
                      <a:gd name="connsiteX2" fmla="*/ 808404 w 1096537"/>
                      <a:gd name="connsiteY2" fmla="*/ 638446 h 1459869"/>
                      <a:gd name="connsiteX3" fmla="*/ 757519 w 1096537"/>
                      <a:gd name="connsiteY3" fmla="*/ 776746 h 1459869"/>
                      <a:gd name="connsiteX4" fmla="*/ 721948 w 1096537"/>
                      <a:gd name="connsiteY4" fmla="*/ 777032 h 1459869"/>
                      <a:gd name="connsiteX5" fmla="*/ 781280 w 1096537"/>
                      <a:gd name="connsiteY5" fmla="*/ 615431 h 1459869"/>
                      <a:gd name="connsiteX6" fmla="*/ 793390 w 1096537"/>
                      <a:gd name="connsiteY6" fmla="*/ 609213 h 1459869"/>
                      <a:gd name="connsiteX7" fmla="*/ 70853 w 1096537"/>
                      <a:gd name="connsiteY7" fmla="*/ 342625 h 1459869"/>
                      <a:gd name="connsiteX8" fmla="*/ 49895 w 1096537"/>
                      <a:gd name="connsiteY8" fmla="*/ 353334 h 1459869"/>
                      <a:gd name="connsiteX9" fmla="*/ 47055 w 1096537"/>
                      <a:gd name="connsiteY9" fmla="*/ 416150 h 1459869"/>
                      <a:gd name="connsiteX10" fmla="*/ 48265 w 1096537"/>
                      <a:gd name="connsiteY10" fmla="*/ 417609 h 1459869"/>
                      <a:gd name="connsiteX11" fmla="*/ 76597 w 1096537"/>
                      <a:gd name="connsiteY11" fmla="*/ 461558 h 1459869"/>
                      <a:gd name="connsiteX12" fmla="*/ 124031 w 1096537"/>
                      <a:gd name="connsiteY12" fmla="*/ 558577 h 1459869"/>
                      <a:gd name="connsiteX13" fmla="*/ 126699 w 1096537"/>
                      <a:gd name="connsiteY13" fmla="*/ 566723 h 1459869"/>
                      <a:gd name="connsiteX14" fmla="*/ 131379 w 1096537"/>
                      <a:gd name="connsiteY14" fmla="*/ 584431 h 1459869"/>
                      <a:gd name="connsiteX15" fmla="*/ 136696 w 1096537"/>
                      <a:gd name="connsiteY15" fmla="*/ 601470 h 1459869"/>
                      <a:gd name="connsiteX16" fmla="*/ 178777 w 1096537"/>
                      <a:gd name="connsiteY16" fmla="*/ 566308 h 1459869"/>
                      <a:gd name="connsiteX17" fmla="*/ 260163 w 1096537"/>
                      <a:gd name="connsiteY17" fmla="*/ 542884 h 1459869"/>
                      <a:gd name="connsiteX18" fmla="*/ 268250 w 1096537"/>
                      <a:gd name="connsiteY18" fmla="*/ 541936 h 1459869"/>
                      <a:gd name="connsiteX19" fmla="*/ 267721 w 1096537"/>
                      <a:gd name="connsiteY19" fmla="*/ 539902 h 1459869"/>
                      <a:gd name="connsiteX20" fmla="*/ 265533 w 1096537"/>
                      <a:gd name="connsiteY20" fmla="*/ 508101 h 1459869"/>
                      <a:gd name="connsiteX21" fmla="*/ 265337 w 1096537"/>
                      <a:gd name="connsiteY21" fmla="*/ 500063 h 1459869"/>
                      <a:gd name="connsiteX22" fmla="*/ 269926 w 1096537"/>
                      <a:gd name="connsiteY22" fmla="*/ 391749 h 1459869"/>
                      <a:gd name="connsiteX23" fmla="*/ 276792 w 1096537"/>
                      <a:gd name="connsiteY23" fmla="*/ 347551 h 1459869"/>
                      <a:gd name="connsiteX24" fmla="*/ 278783 w 1096537"/>
                      <a:gd name="connsiteY24" fmla="*/ 338374 h 1459869"/>
                      <a:gd name="connsiteX25" fmla="*/ 258383 w 1096537"/>
                      <a:gd name="connsiteY25" fmla="*/ 284690 h 1459869"/>
                      <a:gd name="connsiteX26" fmla="*/ 197948 w 1096537"/>
                      <a:gd name="connsiteY26" fmla="*/ 302055 h 1459869"/>
                      <a:gd name="connsiteX27" fmla="*/ 181816 w 1096537"/>
                      <a:gd name="connsiteY27" fmla="*/ 379513 h 1459869"/>
                      <a:gd name="connsiteX28" fmla="*/ 179592 w 1096537"/>
                      <a:gd name="connsiteY28" fmla="*/ 398329 h 1459869"/>
                      <a:gd name="connsiteX29" fmla="*/ 171291 w 1096537"/>
                      <a:gd name="connsiteY29" fmla="*/ 411606 h 1459869"/>
                      <a:gd name="connsiteX30" fmla="*/ 146796 w 1096537"/>
                      <a:gd name="connsiteY30" fmla="*/ 405888 h 1459869"/>
                      <a:gd name="connsiteX31" fmla="*/ 104271 w 1096537"/>
                      <a:gd name="connsiteY31" fmla="*/ 348974 h 1459869"/>
                      <a:gd name="connsiteX32" fmla="*/ 80012 w 1096537"/>
                      <a:gd name="connsiteY32" fmla="*/ 341683 h 1459869"/>
                      <a:gd name="connsiteX33" fmla="*/ 70853 w 1096537"/>
                      <a:gd name="connsiteY33" fmla="*/ 342625 h 1459869"/>
                      <a:gd name="connsiteX34" fmla="*/ 442583 w 1096537"/>
                      <a:gd name="connsiteY34" fmla="*/ 41652 h 1459869"/>
                      <a:gd name="connsiteX35" fmla="*/ 509428 w 1096537"/>
                      <a:gd name="connsiteY35" fmla="*/ 57996 h 1459869"/>
                      <a:gd name="connsiteX36" fmla="*/ 547477 w 1096537"/>
                      <a:gd name="connsiteY36" fmla="*/ 4966 h 1459869"/>
                      <a:gd name="connsiteX37" fmla="*/ 629552 w 1096537"/>
                      <a:gd name="connsiteY37" fmla="*/ 38237 h 1459869"/>
                      <a:gd name="connsiteX38" fmla="*/ 640082 w 1096537"/>
                      <a:gd name="connsiteY38" fmla="*/ 22496 h 1459869"/>
                      <a:gd name="connsiteX39" fmla="*/ 715211 w 1096537"/>
                      <a:gd name="connsiteY39" fmla="*/ 9149 h 1459869"/>
                      <a:gd name="connsiteX40" fmla="*/ 741352 w 1096537"/>
                      <a:gd name="connsiteY40" fmla="*/ 93213 h 1459869"/>
                      <a:gd name="connsiteX41" fmla="*/ 725647 w 1096537"/>
                      <a:gd name="connsiteY41" fmla="*/ 141481 h 1459869"/>
                      <a:gd name="connsiteX42" fmla="*/ 721841 w 1096537"/>
                      <a:gd name="connsiteY42" fmla="*/ 155052 h 1459869"/>
                      <a:gd name="connsiteX43" fmla="*/ 776107 w 1096537"/>
                      <a:gd name="connsiteY43" fmla="*/ 208982 h 1459869"/>
                      <a:gd name="connsiteX44" fmla="*/ 746499 w 1096537"/>
                      <a:gd name="connsiteY44" fmla="*/ 226613 h 1459869"/>
                      <a:gd name="connsiteX45" fmla="*/ 691607 w 1096537"/>
                      <a:gd name="connsiteY45" fmla="*/ 176894 h 1459869"/>
                      <a:gd name="connsiteX46" fmla="*/ 681522 w 1096537"/>
                      <a:gd name="connsiteY46" fmla="*/ 169973 h 1459869"/>
                      <a:gd name="connsiteX47" fmla="*/ 684367 w 1096537"/>
                      <a:gd name="connsiteY47" fmla="*/ 158075 h 1459869"/>
                      <a:gd name="connsiteX48" fmla="*/ 691588 w 1096537"/>
                      <a:gd name="connsiteY48" fmla="*/ 131166 h 1459869"/>
                      <a:gd name="connsiteX49" fmla="*/ 708769 w 1096537"/>
                      <a:gd name="connsiteY49" fmla="*/ 78823 h 1459869"/>
                      <a:gd name="connsiteX50" fmla="*/ 709622 w 1096537"/>
                      <a:gd name="connsiteY50" fmla="*/ 77044 h 1459869"/>
                      <a:gd name="connsiteX51" fmla="*/ 704123 w 1096537"/>
                      <a:gd name="connsiteY51" fmla="*/ 44502 h 1459869"/>
                      <a:gd name="connsiteX52" fmla="*/ 666440 w 1096537"/>
                      <a:gd name="connsiteY52" fmla="*/ 46346 h 1459869"/>
                      <a:gd name="connsiteX53" fmla="*/ 640491 w 1096537"/>
                      <a:gd name="connsiteY53" fmla="*/ 115799 h 1459869"/>
                      <a:gd name="connsiteX54" fmla="*/ 636400 w 1096537"/>
                      <a:gd name="connsiteY54" fmla="*/ 131131 h 1459869"/>
                      <a:gd name="connsiteX55" fmla="*/ 631313 w 1096537"/>
                      <a:gd name="connsiteY55" fmla="*/ 151051 h 1459869"/>
                      <a:gd name="connsiteX56" fmla="*/ 597004 w 1096537"/>
                      <a:gd name="connsiteY56" fmla="*/ 148472 h 1459869"/>
                      <a:gd name="connsiteX57" fmla="*/ 595990 w 1096537"/>
                      <a:gd name="connsiteY57" fmla="*/ 129460 h 1459869"/>
                      <a:gd name="connsiteX58" fmla="*/ 595901 w 1096537"/>
                      <a:gd name="connsiteY58" fmla="*/ 124390 h 1459869"/>
                      <a:gd name="connsiteX59" fmla="*/ 597680 w 1096537"/>
                      <a:gd name="connsiteY59" fmla="*/ 69254 h 1459869"/>
                      <a:gd name="connsiteX60" fmla="*/ 597999 w 1096537"/>
                      <a:gd name="connsiteY60" fmla="*/ 67370 h 1459869"/>
                      <a:gd name="connsiteX61" fmla="*/ 583498 w 1096537"/>
                      <a:gd name="connsiteY61" fmla="*/ 37587 h 1459869"/>
                      <a:gd name="connsiteX62" fmla="*/ 547898 w 1096537"/>
                      <a:gd name="connsiteY62" fmla="*/ 50081 h 1459869"/>
                      <a:gd name="connsiteX63" fmla="*/ 542563 w 1096537"/>
                      <a:gd name="connsiteY63" fmla="*/ 123998 h 1459869"/>
                      <a:gd name="connsiteX64" fmla="*/ 542972 w 1096537"/>
                      <a:gd name="connsiteY64" fmla="*/ 146853 h 1459869"/>
                      <a:gd name="connsiteX65" fmla="*/ 543435 w 1096537"/>
                      <a:gd name="connsiteY65" fmla="*/ 159108 h 1459869"/>
                      <a:gd name="connsiteX66" fmla="*/ 529206 w 1096537"/>
                      <a:gd name="connsiteY66" fmla="*/ 165119 h 1459869"/>
                      <a:gd name="connsiteX67" fmla="*/ 525186 w 1096537"/>
                      <a:gd name="connsiteY67" fmla="*/ 166809 h 1459869"/>
                      <a:gd name="connsiteX68" fmla="*/ 504893 w 1096537"/>
                      <a:gd name="connsiteY68" fmla="*/ 176324 h 1459869"/>
                      <a:gd name="connsiteX69" fmla="*/ 500251 w 1096537"/>
                      <a:gd name="connsiteY69" fmla="*/ 154395 h 1459869"/>
                      <a:gd name="connsiteX70" fmla="*/ 490487 w 1096537"/>
                      <a:gd name="connsiteY70" fmla="*/ 102140 h 1459869"/>
                      <a:gd name="connsiteX71" fmla="*/ 490362 w 1096537"/>
                      <a:gd name="connsiteY71" fmla="*/ 100131 h 1459869"/>
                      <a:gd name="connsiteX72" fmla="*/ 469727 w 1096537"/>
                      <a:gd name="connsiteY72" fmla="*/ 74107 h 1459869"/>
                      <a:gd name="connsiteX73" fmla="*/ 437699 w 1096537"/>
                      <a:gd name="connsiteY73" fmla="*/ 94047 h 1459869"/>
                      <a:gd name="connsiteX74" fmla="*/ 448371 w 1096537"/>
                      <a:gd name="connsiteY74" fmla="*/ 167395 h 1459869"/>
                      <a:gd name="connsiteX75" fmla="*/ 457157 w 1096537"/>
                      <a:gd name="connsiteY75" fmla="*/ 202557 h 1459869"/>
                      <a:gd name="connsiteX76" fmla="*/ 459931 w 1096537"/>
                      <a:gd name="connsiteY76" fmla="*/ 212358 h 1459869"/>
                      <a:gd name="connsiteX77" fmla="*/ 452817 w 1096537"/>
                      <a:gd name="connsiteY77" fmla="*/ 219721 h 1459869"/>
                      <a:gd name="connsiteX78" fmla="*/ 373955 w 1096537"/>
                      <a:gd name="connsiteY78" fmla="*/ 361739 h 1459869"/>
                      <a:gd name="connsiteX79" fmla="*/ 357947 w 1096537"/>
                      <a:gd name="connsiteY79" fmla="*/ 520634 h 1459869"/>
                      <a:gd name="connsiteX80" fmla="*/ 357628 w 1096537"/>
                      <a:gd name="connsiteY80" fmla="*/ 552951 h 1459869"/>
                      <a:gd name="connsiteX81" fmla="*/ 357468 w 1096537"/>
                      <a:gd name="connsiteY81" fmla="*/ 561845 h 1459869"/>
                      <a:gd name="connsiteX82" fmla="*/ 349500 w 1096537"/>
                      <a:gd name="connsiteY82" fmla="*/ 568638 h 1459869"/>
                      <a:gd name="connsiteX83" fmla="*/ 332000 w 1096537"/>
                      <a:gd name="connsiteY83" fmla="*/ 572017 h 1459869"/>
                      <a:gd name="connsiteX84" fmla="*/ 264876 w 1096537"/>
                      <a:gd name="connsiteY84" fmla="*/ 578011 h 1459869"/>
                      <a:gd name="connsiteX85" fmla="*/ 144699 w 1096537"/>
                      <a:gd name="connsiteY85" fmla="*/ 640172 h 1459869"/>
                      <a:gd name="connsiteX86" fmla="*/ 62992 w 1096537"/>
                      <a:gd name="connsiteY86" fmla="*/ 863505 h 1459869"/>
                      <a:gd name="connsiteX87" fmla="*/ 126326 w 1096537"/>
                      <a:gd name="connsiteY87" fmla="*/ 1081272 h 1459869"/>
                      <a:gd name="connsiteX88" fmla="*/ 227704 w 1096537"/>
                      <a:gd name="connsiteY88" fmla="*/ 1205967 h 1459869"/>
                      <a:gd name="connsiteX89" fmla="*/ 304966 w 1096537"/>
                      <a:gd name="connsiteY89" fmla="*/ 1269498 h 1459869"/>
                      <a:gd name="connsiteX90" fmla="*/ 624856 w 1096537"/>
                      <a:gd name="connsiteY90" fmla="*/ 1414272 h 1459869"/>
                      <a:gd name="connsiteX91" fmla="*/ 945318 w 1096537"/>
                      <a:gd name="connsiteY91" fmla="*/ 1384624 h 1459869"/>
                      <a:gd name="connsiteX92" fmla="*/ 1053311 w 1096537"/>
                      <a:gd name="connsiteY92" fmla="*/ 1162837 h 1459869"/>
                      <a:gd name="connsiteX93" fmla="*/ 1024338 w 1096537"/>
                      <a:gd name="connsiteY93" fmla="*/ 804298 h 1459869"/>
                      <a:gd name="connsiteX94" fmla="*/ 877572 w 1096537"/>
                      <a:gd name="connsiteY94" fmla="*/ 531485 h 1459869"/>
                      <a:gd name="connsiteX95" fmla="*/ 795268 w 1096537"/>
                      <a:gd name="connsiteY95" fmla="*/ 473406 h 1459869"/>
                      <a:gd name="connsiteX96" fmla="*/ 829203 w 1096537"/>
                      <a:gd name="connsiteY96" fmla="*/ 442867 h 1459869"/>
                      <a:gd name="connsiteX97" fmla="*/ 902720 w 1096537"/>
                      <a:gd name="connsiteY97" fmla="*/ 506425 h 1459869"/>
                      <a:gd name="connsiteX98" fmla="*/ 1058328 w 1096537"/>
                      <a:gd name="connsiteY98" fmla="*/ 793804 h 1459869"/>
                      <a:gd name="connsiteX99" fmla="*/ 1088617 w 1096537"/>
                      <a:gd name="connsiteY99" fmla="*/ 1167354 h 1459869"/>
                      <a:gd name="connsiteX100" fmla="*/ 965397 w 1096537"/>
                      <a:gd name="connsiteY100" fmla="*/ 1413952 h 1459869"/>
                      <a:gd name="connsiteX101" fmla="*/ 738578 w 1096537"/>
                      <a:gd name="connsiteY101" fmla="*/ 1459857 h 1459869"/>
                      <a:gd name="connsiteX102" fmla="*/ 618063 w 1096537"/>
                      <a:gd name="connsiteY102" fmla="*/ 1449186 h 1459869"/>
                      <a:gd name="connsiteX103" fmla="*/ 283534 w 1096537"/>
                      <a:gd name="connsiteY103" fmla="*/ 1297882 h 1459869"/>
                      <a:gd name="connsiteX104" fmla="*/ 203053 w 1096537"/>
                      <a:gd name="connsiteY104" fmla="*/ 1231561 h 1459869"/>
                      <a:gd name="connsiteX105" fmla="*/ 173814 w 1096537"/>
                      <a:gd name="connsiteY105" fmla="*/ 1199261 h 1459869"/>
                      <a:gd name="connsiteX106" fmla="*/ 97675 w 1096537"/>
                      <a:gd name="connsiteY106" fmla="*/ 1102241 h 1459869"/>
                      <a:gd name="connsiteX107" fmla="*/ 27740 w 1096537"/>
                      <a:gd name="connsiteY107" fmla="*/ 862118 h 1459869"/>
                      <a:gd name="connsiteX108" fmla="*/ 89426 w 1096537"/>
                      <a:gd name="connsiteY108" fmla="*/ 654650 h 1459869"/>
                      <a:gd name="connsiteX109" fmla="*/ 108515 w 1096537"/>
                      <a:gd name="connsiteY109" fmla="*/ 629554 h 1459869"/>
                      <a:gd name="connsiteX110" fmla="*/ 98711 w 1096537"/>
                      <a:gd name="connsiteY110" fmla="*/ 599582 h 1459869"/>
                      <a:gd name="connsiteX111" fmla="*/ 91038 w 1096537"/>
                      <a:gd name="connsiteY111" fmla="*/ 571987 h 1459869"/>
                      <a:gd name="connsiteX112" fmla="*/ 89776 w 1096537"/>
                      <a:gd name="connsiteY112" fmla="*/ 568253 h 1459869"/>
                      <a:gd name="connsiteX113" fmla="*/ 46362 w 1096537"/>
                      <a:gd name="connsiteY113" fmla="*/ 480072 h 1459869"/>
                      <a:gd name="connsiteX114" fmla="*/ 20181 w 1096537"/>
                      <a:gd name="connsiteY114" fmla="*/ 439272 h 1459869"/>
                      <a:gd name="connsiteX115" fmla="*/ 265 w 1096537"/>
                      <a:gd name="connsiteY115" fmla="*/ 379573 h 1459869"/>
                      <a:gd name="connsiteX116" fmla="*/ 86699 w 1096537"/>
                      <a:gd name="connsiteY116" fmla="*/ 306147 h 1459869"/>
                      <a:gd name="connsiteX117" fmla="*/ 126824 w 1096537"/>
                      <a:gd name="connsiteY117" fmla="*/ 321122 h 1459869"/>
                      <a:gd name="connsiteX118" fmla="*/ 150495 w 1096537"/>
                      <a:gd name="connsiteY118" fmla="*/ 346289 h 1459869"/>
                      <a:gd name="connsiteX119" fmla="*/ 150816 w 1096537"/>
                      <a:gd name="connsiteY119" fmla="*/ 346289 h 1459869"/>
                      <a:gd name="connsiteX120" fmla="*/ 169313 w 1096537"/>
                      <a:gd name="connsiteY120" fmla="*/ 280944 h 1459869"/>
                      <a:gd name="connsiteX121" fmla="*/ 254098 w 1096537"/>
                      <a:gd name="connsiteY121" fmla="*/ 245711 h 1459869"/>
                      <a:gd name="connsiteX122" fmla="*/ 261173 w 1096537"/>
                      <a:gd name="connsiteY122" fmla="*/ 247655 h 1459869"/>
                      <a:gd name="connsiteX123" fmla="*/ 312789 w 1096537"/>
                      <a:gd name="connsiteY123" fmla="*/ 348868 h 1459869"/>
                      <a:gd name="connsiteX124" fmla="*/ 305141 w 1096537"/>
                      <a:gd name="connsiteY124" fmla="*/ 396675 h 1459869"/>
                      <a:gd name="connsiteX125" fmla="*/ 300873 w 1096537"/>
                      <a:gd name="connsiteY125" fmla="*/ 498250 h 1459869"/>
                      <a:gd name="connsiteX126" fmla="*/ 301087 w 1096537"/>
                      <a:gd name="connsiteY126" fmla="*/ 507657 h 1459869"/>
                      <a:gd name="connsiteX127" fmla="*/ 302527 w 1096537"/>
                      <a:gd name="connsiteY127" fmla="*/ 532557 h 1459869"/>
                      <a:gd name="connsiteX128" fmla="*/ 304017 w 1096537"/>
                      <a:gd name="connsiteY128" fmla="*/ 538061 h 1459869"/>
                      <a:gd name="connsiteX129" fmla="*/ 322537 w 1096537"/>
                      <a:gd name="connsiteY129" fmla="*/ 536803 h 1459869"/>
                      <a:gd name="connsiteX130" fmla="*/ 322662 w 1096537"/>
                      <a:gd name="connsiteY130" fmla="*/ 520457 h 1459869"/>
                      <a:gd name="connsiteX131" fmla="*/ 339861 w 1096537"/>
                      <a:gd name="connsiteY131" fmla="*/ 352419 h 1459869"/>
                      <a:gd name="connsiteX132" fmla="*/ 420446 w 1096537"/>
                      <a:gd name="connsiteY132" fmla="*/ 202576 h 1459869"/>
                      <a:gd name="connsiteX133" fmla="*/ 413776 w 1096537"/>
                      <a:gd name="connsiteY133" fmla="*/ 174882 h 1459869"/>
                      <a:gd name="connsiteX134" fmla="*/ 403105 w 1096537"/>
                      <a:gd name="connsiteY134" fmla="*/ 85955 h 1459869"/>
                      <a:gd name="connsiteX135" fmla="*/ 421464 w 1096537"/>
                      <a:gd name="connsiteY135" fmla="*/ 54497 h 1459869"/>
                      <a:gd name="connsiteX136" fmla="*/ 442583 w 1096537"/>
                      <a:gd name="connsiteY136" fmla="*/ 41652 h 1459869"/>
                      <a:gd name="connsiteX0" fmla="*/ 793390 w 1096537"/>
                      <a:gd name="connsiteY0" fmla="*/ 609213 h 1459869"/>
                      <a:gd name="connsiteX1" fmla="*/ 806350 w 1096537"/>
                      <a:gd name="connsiteY1" fmla="*/ 613377 h 1459869"/>
                      <a:gd name="connsiteX2" fmla="*/ 808404 w 1096537"/>
                      <a:gd name="connsiteY2" fmla="*/ 638446 h 1459869"/>
                      <a:gd name="connsiteX3" fmla="*/ 757519 w 1096537"/>
                      <a:gd name="connsiteY3" fmla="*/ 776746 h 1459869"/>
                      <a:gd name="connsiteX4" fmla="*/ 781280 w 1096537"/>
                      <a:gd name="connsiteY4" fmla="*/ 615431 h 1459869"/>
                      <a:gd name="connsiteX5" fmla="*/ 793390 w 1096537"/>
                      <a:gd name="connsiteY5" fmla="*/ 609213 h 1459869"/>
                      <a:gd name="connsiteX6" fmla="*/ 70853 w 1096537"/>
                      <a:gd name="connsiteY6" fmla="*/ 342625 h 1459869"/>
                      <a:gd name="connsiteX7" fmla="*/ 49895 w 1096537"/>
                      <a:gd name="connsiteY7" fmla="*/ 353334 h 1459869"/>
                      <a:gd name="connsiteX8" fmla="*/ 47055 w 1096537"/>
                      <a:gd name="connsiteY8" fmla="*/ 416150 h 1459869"/>
                      <a:gd name="connsiteX9" fmla="*/ 48265 w 1096537"/>
                      <a:gd name="connsiteY9" fmla="*/ 417609 h 1459869"/>
                      <a:gd name="connsiteX10" fmla="*/ 76597 w 1096537"/>
                      <a:gd name="connsiteY10" fmla="*/ 461558 h 1459869"/>
                      <a:gd name="connsiteX11" fmla="*/ 124031 w 1096537"/>
                      <a:gd name="connsiteY11" fmla="*/ 558577 h 1459869"/>
                      <a:gd name="connsiteX12" fmla="*/ 126699 w 1096537"/>
                      <a:gd name="connsiteY12" fmla="*/ 566723 h 1459869"/>
                      <a:gd name="connsiteX13" fmla="*/ 131379 w 1096537"/>
                      <a:gd name="connsiteY13" fmla="*/ 584431 h 1459869"/>
                      <a:gd name="connsiteX14" fmla="*/ 136696 w 1096537"/>
                      <a:gd name="connsiteY14" fmla="*/ 601470 h 1459869"/>
                      <a:gd name="connsiteX15" fmla="*/ 178777 w 1096537"/>
                      <a:gd name="connsiteY15" fmla="*/ 566308 h 1459869"/>
                      <a:gd name="connsiteX16" fmla="*/ 260163 w 1096537"/>
                      <a:gd name="connsiteY16" fmla="*/ 542884 h 1459869"/>
                      <a:gd name="connsiteX17" fmla="*/ 268250 w 1096537"/>
                      <a:gd name="connsiteY17" fmla="*/ 541936 h 1459869"/>
                      <a:gd name="connsiteX18" fmla="*/ 267721 w 1096537"/>
                      <a:gd name="connsiteY18" fmla="*/ 539902 h 1459869"/>
                      <a:gd name="connsiteX19" fmla="*/ 265533 w 1096537"/>
                      <a:gd name="connsiteY19" fmla="*/ 508101 h 1459869"/>
                      <a:gd name="connsiteX20" fmla="*/ 265337 w 1096537"/>
                      <a:gd name="connsiteY20" fmla="*/ 500063 h 1459869"/>
                      <a:gd name="connsiteX21" fmla="*/ 269926 w 1096537"/>
                      <a:gd name="connsiteY21" fmla="*/ 391749 h 1459869"/>
                      <a:gd name="connsiteX22" fmla="*/ 276792 w 1096537"/>
                      <a:gd name="connsiteY22" fmla="*/ 347551 h 1459869"/>
                      <a:gd name="connsiteX23" fmla="*/ 278783 w 1096537"/>
                      <a:gd name="connsiteY23" fmla="*/ 338374 h 1459869"/>
                      <a:gd name="connsiteX24" fmla="*/ 258383 w 1096537"/>
                      <a:gd name="connsiteY24" fmla="*/ 284690 h 1459869"/>
                      <a:gd name="connsiteX25" fmla="*/ 197948 w 1096537"/>
                      <a:gd name="connsiteY25" fmla="*/ 302055 h 1459869"/>
                      <a:gd name="connsiteX26" fmla="*/ 181816 w 1096537"/>
                      <a:gd name="connsiteY26" fmla="*/ 379513 h 1459869"/>
                      <a:gd name="connsiteX27" fmla="*/ 179592 w 1096537"/>
                      <a:gd name="connsiteY27" fmla="*/ 398329 h 1459869"/>
                      <a:gd name="connsiteX28" fmla="*/ 171291 w 1096537"/>
                      <a:gd name="connsiteY28" fmla="*/ 411606 h 1459869"/>
                      <a:gd name="connsiteX29" fmla="*/ 146796 w 1096537"/>
                      <a:gd name="connsiteY29" fmla="*/ 405888 h 1459869"/>
                      <a:gd name="connsiteX30" fmla="*/ 104271 w 1096537"/>
                      <a:gd name="connsiteY30" fmla="*/ 348974 h 1459869"/>
                      <a:gd name="connsiteX31" fmla="*/ 80012 w 1096537"/>
                      <a:gd name="connsiteY31" fmla="*/ 341683 h 1459869"/>
                      <a:gd name="connsiteX32" fmla="*/ 70853 w 1096537"/>
                      <a:gd name="connsiteY32" fmla="*/ 342625 h 1459869"/>
                      <a:gd name="connsiteX33" fmla="*/ 442583 w 1096537"/>
                      <a:gd name="connsiteY33" fmla="*/ 41652 h 1459869"/>
                      <a:gd name="connsiteX34" fmla="*/ 509428 w 1096537"/>
                      <a:gd name="connsiteY34" fmla="*/ 57996 h 1459869"/>
                      <a:gd name="connsiteX35" fmla="*/ 547477 w 1096537"/>
                      <a:gd name="connsiteY35" fmla="*/ 4966 h 1459869"/>
                      <a:gd name="connsiteX36" fmla="*/ 629552 w 1096537"/>
                      <a:gd name="connsiteY36" fmla="*/ 38237 h 1459869"/>
                      <a:gd name="connsiteX37" fmla="*/ 640082 w 1096537"/>
                      <a:gd name="connsiteY37" fmla="*/ 22496 h 1459869"/>
                      <a:gd name="connsiteX38" fmla="*/ 715211 w 1096537"/>
                      <a:gd name="connsiteY38" fmla="*/ 9149 h 1459869"/>
                      <a:gd name="connsiteX39" fmla="*/ 741352 w 1096537"/>
                      <a:gd name="connsiteY39" fmla="*/ 93213 h 1459869"/>
                      <a:gd name="connsiteX40" fmla="*/ 725647 w 1096537"/>
                      <a:gd name="connsiteY40" fmla="*/ 141481 h 1459869"/>
                      <a:gd name="connsiteX41" fmla="*/ 721841 w 1096537"/>
                      <a:gd name="connsiteY41" fmla="*/ 155052 h 1459869"/>
                      <a:gd name="connsiteX42" fmla="*/ 776107 w 1096537"/>
                      <a:gd name="connsiteY42" fmla="*/ 208982 h 1459869"/>
                      <a:gd name="connsiteX43" fmla="*/ 746499 w 1096537"/>
                      <a:gd name="connsiteY43" fmla="*/ 226613 h 1459869"/>
                      <a:gd name="connsiteX44" fmla="*/ 691607 w 1096537"/>
                      <a:gd name="connsiteY44" fmla="*/ 176894 h 1459869"/>
                      <a:gd name="connsiteX45" fmla="*/ 681522 w 1096537"/>
                      <a:gd name="connsiteY45" fmla="*/ 169973 h 1459869"/>
                      <a:gd name="connsiteX46" fmla="*/ 684367 w 1096537"/>
                      <a:gd name="connsiteY46" fmla="*/ 158075 h 1459869"/>
                      <a:gd name="connsiteX47" fmla="*/ 691588 w 1096537"/>
                      <a:gd name="connsiteY47" fmla="*/ 131166 h 1459869"/>
                      <a:gd name="connsiteX48" fmla="*/ 708769 w 1096537"/>
                      <a:gd name="connsiteY48" fmla="*/ 78823 h 1459869"/>
                      <a:gd name="connsiteX49" fmla="*/ 709622 w 1096537"/>
                      <a:gd name="connsiteY49" fmla="*/ 77044 h 1459869"/>
                      <a:gd name="connsiteX50" fmla="*/ 704123 w 1096537"/>
                      <a:gd name="connsiteY50" fmla="*/ 44502 h 1459869"/>
                      <a:gd name="connsiteX51" fmla="*/ 666440 w 1096537"/>
                      <a:gd name="connsiteY51" fmla="*/ 46346 h 1459869"/>
                      <a:gd name="connsiteX52" fmla="*/ 640491 w 1096537"/>
                      <a:gd name="connsiteY52" fmla="*/ 115799 h 1459869"/>
                      <a:gd name="connsiteX53" fmla="*/ 636400 w 1096537"/>
                      <a:gd name="connsiteY53" fmla="*/ 131131 h 1459869"/>
                      <a:gd name="connsiteX54" fmla="*/ 631313 w 1096537"/>
                      <a:gd name="connsiteY54" fmla="*/ 151051 h 1459869"/>
                      <a:gd name="connsiteX55" fmla="*/ 597004 w 1096537"/>
                      <a:gd name="connsiteY55" fmla="*/ 148472 h 1459869"/>
                      <a:gd name="connsiteX56" fmla="*/ 595990 w 1096537"/>
                      <a:gd name="connsiteY56" fmla="*/ 129460 h 1459869"/>
                      <a:gd name="connsiteX57" fmla="*/ 595901 w 1096537"/>
                      <a:gd name="connsiteY57" fmla="*/ 124390 h 1459869"/>
                      <a:gd name="connsiteX58" fmla="*/ 597680 w 1096537"/>
                      <a:gd name="connsiteY58" fmla="*/ 69254 h 1459869"/>
                      <a:gd name="connsiteX59" fmla="*/ 597999 w 1096537"/>
                      <a:gd name="connsiteY59" fmla="*/ 67370 h 1459869"/>
                      <a:gd name="connsiteX60" fmla="*/ 583498 w 1096537"/>
                      <a:gd name="connsiteY60" fmla="*/ 37587 h 1459869"/>
                      <a:gd name="connsiteX61" fmla="*/ 547898 w 1096537"/>
                      <a:gd name="connsiteY61" fmla="*/ 50081 h 1459869"/>
                      <a:gd name="connsiteX62" fmla="*/ 542563 w 1096537"/>
                      <a:gd name="connsiteY62" fmla="*/ 123998 h 1459869"/>
                      <a:gd name="connsiteX63" fmla="*/ 542972 w 1096537"/>
                      <a:gd name="connsiteY63" fmla="*/ 146853 h 1459869"/>
                      <a:gd name="connsiteX64" fmla="*/ 543435 w 1096537"/>
                      <a:gd name="connsiteY64" fmla="*/ 159108 h 1459869"/>
                      <a:gd name="connsiteX65" fmla="*/ 529206 w 1096537"/>
                      <a:gd name="connsiteY65" fmla="*/ 165119 h 1459869"/>
                      <a:gd name="connsiteX66" fmla="*/ 525186 w 1096537"/>
                      <a:gd name="connsiteY66" fmla="*/ 166809 h 1459869"/>
                      <a:gd name="connsiteX67" fmla="*/ 504893 w 1096537"/>
                      <a:gd name="connsiteY67" fmla="*/ 176324 h 1459869"/>
                      <a:gd name="connsiteX68" fmla="*/ 500251 w 1096537"/>
                      <a:gd name="connsiteY68" fmla="*/ 154395 h 1459869"/>
                      <a:gd name="connsiteX69" fmla="*/ 490487 w 1096537"/>
                      <a:gd name="connsiteY69" fmla="*/ 102140 h 1459869"/>
                      <a:gd name="connsiteX70" fmla="*/ 490362 w 1096537"/>
                      <a:gd name="connsiteY70" fmla="*/ 100131 h 1459869"/>
                      <a:gd name="connsiteX71" fmla="*/ 469727 w 1096537"/>
                      <a:gd name="connsiteY71" fmla="*/ 74107 h 1459869"/>
                      <a:gd name="connsiteX72" fmla="*/ 437699 w 1096537"/>
                      <a:gd name="connsiteY72" fmla="*/ 94047 h 1459869"/>
                      <a:gd name="connsiteX73" fmla="*/ 448371 w 1096537"/>
                      <a:gd name="connsiteY73" fmla="*/ 167395 h 1459869"/>
                      <a:gd name="connsiteX74" fmla="*/ 457157 w 1096537"/>
                      <a:gd name="connsiteY74" fmla="*/ 202557 h 1459869"/>
                      <a:gd name="connsiteX75" fmla="*/ 459931 w 1096537"/>
                      <a:gd name="connsiteY75" fmla="*/ 212358 h 1459869"/>
                      <a:gd name="connsiteX76" fmla="*/ 452817 w 1096537"/>
                      <a:gd name="connsiteY76" fmla="*/ 219721 h 1459869"/>
                      <a:gd name="connsiteX77" fmla="*/ 373955 w 1096537"/>
                      <a:gd name="connsiteY77" fmla="*/ 361739 h 1459869"/>
                      <a:gd name="connsiteX78" fmla="*/ 357947 w 1096537"/>
                      <a:gd name="connsiteY78" fmla="*/ 520634 h 1459869"/>
                      <a:gd name="connsiteX79" fmla="*/ 357628 w 1096537"/>
                      <a:gd name="connsiteY79" fmla="*/ 552951 h 1459869"/>
                      <a:gd name="connsiteX80" fmla="*/ 357468 w 1096537"/>
                      <a:gd name="connsiteY80" fmla="*/ 561845 h 1459869"/>
                      <a:gd name="connsiteX81" fmla="*/ 349500 w 1096537"/>
                      <a:gd name="connsiteY81" fmla="*/ 568638 h 1459869"/>
                      <a:gd name="connsiteX82" fmla="*/ 332000 w 1096537"/>
                      <a:gd name="connsiteY82" fmla="*/ 572017 h 1459869"/>
                      <a:gd name="connsiteX83" fmla="*/ 264876 w 1096537"/>
                      <a:gd name="connsiteY83" fmla="*/ 578011 h 1459869"/>
                      <a:gd name="connsiteX84" fmla="*/ 144699 w 1096537"/>
                      <a:gd name="connsiteY84" fmla="*/ 640172 h 1459869"/>
                      <a:gd name="connsiteX85" fmla="*/ 62992 w 1096537"/>
                      <a:gd name="connsiteY85" fmla="*/ 863505 h 1459869"/>
                      <a:gd name="connsiteX86" fmla="*/ 126326 w 1096537"/>
                      <a:gd name="connsiteY86" fmla="*/ 1081272 h 1459869"/>
                      <a:gd name="connsiteX87" fmla="*/ 227704 w 1096537"/>
                      <a:gd name="connsiteY87" fmla="*/ 1205967 h 1459869"/>
                      <a:gd name="connsiteX88" fmla="*/ 304966 w 1096537"/>
                      <a:gd name="connsiteY88" fmla="*/ 1269498 h 1459869"/>
                      <a:gd name="connsiteX89" fmla="*/ 624856 w 1096537"/>
                      <a:gd name="connsiteY89" fmla="*/ 1414272 h 1459869"/>
                      <a:gd name="connsiteX90" fmla="*/ 945318 w 1096537"/>
                      <a:gd name="connsiteY90" fmla="*/ 1384624 h 1459869"/>
                      <a:gd name="connsiteX91" fmla="*/ 1053311 w 1096537"/>
                      <a:gd name="connsiteY91" fmla="*/ 1162837 h 1459869"/>
                      <a:gd name="connsiteX92" fmla="*/ 1024338 w 1096537"/>
                      <a:gd name="connsiteY92" fmla="*/ 804298 h 1459869"/>
                      <a:gd name="connsiteX93" fmla="*/ 877572 w 1096537"/>
                      <a:gd name="connsiteY93" fmla="*/ 531485 h 1459869"/>
                      <a:gd name="connsiteX94" fmla="*/ 795268 w 1096537"/>
                      <a:gd name="connsiteY94" fmla="*/ 473406 h 1459869"/>
                      <a:gd name="connsiteX95" fmla="*/ 829203 w 1096537"/>
                      <a:gd name="connsiteY95" fmla="*/ 442867 h 1459869"/>
                      <a:gd name="connsiteX96" fmla="*/ 902720 w 1096537"/>
                      <a:gd name="connsiteY96" fmla="*/ 506425 h 1459869"/>
                      <a:gd name="connsiteX97" fmla="*/ 1058328 w 1096537"/>
                      <a:gd name="connsiteY97" fmla="*/ 793804 h 1459869"/>
                      <a:gd name="connsiteX98" fmla="*/ 1088617 w 1096537"/>
                      <a:gd name="connsiteY98" fmla="*/ 1167354 h 1459869"/>
                      <a:gd name="connsiteX99" fmla="*/ 965397 w 1096537"/>
                      <a:gd name="connsiteY99" fmla="*/ 1413952 h 1459869"/>
                      <a:gd name="connsiteX100" fmla="*/ 738578 w 1096537"/>
                      <a:gd name="connsiteY100" fmla="*/ 1459857 h 1459869"/>
                      <a:gd name="connsiteX101" fmla="*/ 618063 w 1096537"/>
                      <a:gd name="connsiteY101" fmla="*/ 1449186 h 1459869"/>
                      <a:gd name="connsiteX102" fmla="*/ 283534 w 1096537"/>
                      <a:gd name="connsiteY102" fmla="*/ 1297882 h 1459869"/>
                      <a:gd name="connsiteX103" fmla="*/ 203053 w 1096537"/>
                      <a:gd name="connsiteY103" fmla="*/ 1231561 h 1459869"/>
                      <a:gd name="connsiteX104" fmla="*/ 173814 w 1096537"/>
                      <a:gd name="connsiteY104" fmla="*/ 1199261 h 1459869"/>
                      <a:gd name="connsiteX105" fmla="*/ 97675 w 1096537"/>
                      <a:gd name="connsiteY105" fmla="*/ 1102241 h 1459869"/>
                      <a:gd name="connsiteX106" fmla="*/ 27740 w 1096537"/>
                      <a:gd name="connsiteY106" fmla="*/ 862118 h 1459869"/>
                      <a:gd name="connsiteX107" fmla="*/ 89426 w 1096537"/>
                      <a:gd name="connsiteY107" fmla="*/ 654650 h 1459869"/>
                      <a:gd name="connsiteX108" fmla="*/ 108515 w 1096537"/>
                      <a:gd name="connsiteY108" fmla="*/ 629554 h 1459869"/>
                      <a:gd name="connsiteX109" fmla="*/ 98711 w 1096537"/>
                      <a:gd name="connsiteY109" fmla="*/ 599582 h 1459869"/>
                      <a:gd name="connsiteX110" fmla="*/ 91038 w 1096537"/>
                      <a:gd name="connsiteY110" fmla="*/ 571987 h 1459869"/>
                      <a:gd name="connsiteX111" fmla="*/ 89776 w 1096537"/>
                      <a:gd name="connsiteY111" fmla="*/ 568253 h 1459869"/>
                      <a:gd name="connsiteX112" fmla="*/ 46362 w 1096537"/>
                      <a:gd name="connsiteY112" fmla="*/ 480072 h 1459869"/>
                      <a:gd name="connsiteX113" fmla="*/ 20181 w 1096537"/>
                      <a:gd name="connsiteY113" fmla="*/ 439272 h 1459869"/>
                      <a:gd name="connsiteX114" fmla="*/ 265 w 1096537"/>
                      <a:gd name="connsiteY114" fmla="*/ 379573 h 1459869"/>
                      <a:gd name="connsiteX115" fmla="*/ 86699 w 1096537"/>
                      <a:gd name="connsiteY115" fmla="*/ 306147 h 1459869"/>
                      <a:gd name="connsiteX116" fmla="*/ 126824 w 1096537"/>
                      <a:gd name="connsiteY116" fmla="*/ 321122 h 1459869"/>
                      <a:gd name="connsiteX117" fmla="*/ 150495 w 1096537"/>
                      <a:gd name="connsiteY117" fmla="*/ 346289 h 1459869"/>
                      <a:gd name="connsiteX118" fmla="*/ 150816 w 1096537"/>
                      <a:gd name="connsiteY118" fmla="*/ 346289 h 1459869"/>
                      <a:gd name="connsiteX119" fmla="*/ 169313 w 1096537"/>
                      <a:gd name="connsiteY119" fmla="*/ 280944 h 1459869"/>
                      <a:gd name="connsiteX120" fmla="*/ 254098 w 1096537"/>
                      <a:gd name="connsiteY120" fmla="*/ 245711 h 1459869"/>
                      <a:gd name="connsiteX121" fmla="*/ 261173 w 1096537"/>
                      <a:gd name="connsiteY121" fmla="*/ 247655 h 1459869"/>
                      <a:gd name="connsiteX122" fmla="*/ 312789 w 1096537"/>
                      <a:gd name="connsiteY122" fmla="*/ 348868 h 1459869"/>
                      <a:gd name="connsiteX123" fmla="*/ 305141 w 1096537"/>
                      <a:gd name="connsiteY123" fmla="*/ 396675 h 1459869"/>
                      <a:gd name="connsiteX124" fmla="*/ 300873 w 1096537"/>
                      <a:gd name="connsiteY124" fmla="*/ 498250 h 1459869"/>
                      <a:gd name="connsiteX125" fmla="*/ 301087 w 1096537"/>
                      <a:gd name="connsiteY125" fmla="*/ 507657 h 1459869"/>
                      <a:gd name="connsiteX126" fmla="*/ 302527 w 1096537"/>
                      <a:gd name="connsiteY126" fmla="*/ 532557 h 1459869"/>
                      <a:gd name="connsiteX127" fmla="*/ 304017 w 1096537"/>
                      <a:gd name="connsiteY127" fmla="*/ 538061 h 1459869"/>
                      <a:gd name="connsiteX128" fmla="*/ 322537 w 1096537"/>
                      <a:gd name="connsiteY128" fmla="*/ 536803 h 1459869"/>
                      <a:gd name="connsiteX129" fmla="*/ 322662 w 1096537"/>
                      <a:gd name="connsiteY129" fmla="*/ 520457 h 1459869"/>
                      <a:gd name="connsiteX130" fmla="*/ 339861 w 1096537"/>
                      <a:gd name="connsiteY130" fmla="*/ 352419 h 1459869"/>
                      <a:gd name="connsiteX131" fmla="*/ 420446 w 1096537"/>
                      <a:gd name="connsiteY131" fmla="*/ 202576 h 1459869"/>
                      <a:gd name="connsiteX132" fmla="*/ 413776 w 1096537"/>
                      <a:gd name="connsiteY132" fmla="*/ 174882 h 1459869"/>
                      <a:gd name="connsiteX133" fmla="*/ 403105 w 1096537"/>
                      <a:gd name="connsiteY133" fmla="*/ 85955 h 1459869"/>
                      <a:gd name="connsiteX134" fmla="*/ 421464 w 1096537"/>
                      <a:gd name="connsiteY134" fmla="*/ 54497 h 1459869"/>
                      <a:gd name="connsiteX135" fmla="*/ 442583 w 1096537"/>
                      <a:gd name="connsiteY135" fmla="*/ 41652 h 1459869"/>
                      <a:gd name="connsiteX0" fmla="*/ 793390 w 1096537"/>
                      <a:gd name="connsiteY0" fmla="*/ 609213 h 1459869"/>
                      <a:gd name="connsiteX1" fmla="*/ 806350 w 1096537"/>
                      <a:gd name="connsiteY1" fmla="*/ 613377 h 1459869"/>
                      <a:gd name="connsiteX2" fmla="*/ 808404 w 1096537"/>
                      <a:gd name="connsiteY2" fmla="*/ 638446 h 1459869"/>
                      <a:gd name="connsiteX3" fmla="*/ 781280 w 1096537"/>
                      <a:gd name="connsiteY3" fmla="*/ 615431 h 1459869"/>
                      <a:gd name="connsiteX4" fmla="*/ 793390 w 1096537"/>
                      <a:gd name="connsiteY4" fmla="*/ 609213 h 1459869"/>
                      <a:gd name="connsiteX5" fmla="*/ 70853 w 1096537"/>
                      <a:gd name="connsiteY5" fmla="*/ 342625 h 1459869"/>
                      <a:gd name="connsiteX6" fmla="*/ 49895 w 1096537"/>
                      <a:gd name="connsiteY6" fmla="*/ 353334 h 1459869"/>
                      <a:gd name="connsiteX7" fmla="*/ 47055 w 1096537"/>
                      <a:gd name="connsiteY7" fmla="*/ 416150 h 1459869"/>
                      <a:gd name="connsiteX8" fmla="*/ 48265 w 1096537"/>
                      <a:gd name="connsiteY8" fmla="*/ 417609 h 1459869"/>
                      <a:gd name="connsiteX9" fmla="*/ 76597 w 1096537"/>
                      <a:gd name="connsiteY9" fmla="*/ 461558 h 1459869"/>
                      <a:gd name="connsiteX10" fmla="*/ 124031 w 1096537"/>
                      <a:gd name="connsiteY10" fmla="*/ 558577 h 1459869"/>
                      <a:gd name="connsiteX11" fmla="*/ 126699 w 1096537"/>
                      <a:gd name="connsiteY11" fmla="*/ 566723 h 1459869"/>
                      <a:gd name="connsiteX12" fmla="*/ 131379 w 1096537"/>
                      <a:gd name="connsiteY12" fmla="*/ 584431 h 1459869"/>
                      <a:gd name="connsiteX13" fmla="*/ 136696 w 1096537"/>
                      <a:gd name="connsiteY13" fmla="*/ 601470 h 1459869"/>
                      <a:gd name="connsiteX14" fmla="*/ 178777 w 1096537"/>
                      <a:gd name="connsiteY14" fmla="*/ 566308 h 1459869"/>
                      <a:gd name="connsiteX15" fmla="*/ 260163 w 1096537"/>
                      <a:gd name="connsiteY15" fmla="*/ 542884 h 1459869"/>
                      <a:gd name="connsiteX16" fmla="*/ 268250 w 1096537"/>
                      <a:gd name="connsiteY16" fmla="*/ 541936 h 1459869"/>
                      <a:gd name="connsiteX17" fmla="*/ 267721 w 1096537"/>
                      <a:gd name="connsiteY17" fmla="*/ 539902 h 1459869"/>
                      <a:gd name="connsiteX18" fmla="*/ 265533 w 1096537"/>
                      <a:gd name="connsiteY18" fmla="*/ 508101 h 1459869"/>
                      <a:gd name="connsiteX19" fmla="*/ 265337 w 1096537"/>
                      <a:gd name="connsiteY19" fmla="*/ 500063 h 1459869"/>
                      <a:gd name="connsiteX20" fmla="*/ 269926 w 1096537"/>
                      <a:gd name="connsiteY20" fmla="*/ 391749 h 1459869"/>
                      <a:gd name="connsiteX21" fmla="*/ 276792 w 1096537"/>
                      <a:gd name="connsiteY21" fmla="*/ 347551 h 1459869"/>
                      <a:gd name="connsiteX22" fmla="*/ 278783 w 1096537"/>
                      <a:gd name="connsiteY22" fmla="*/ 338374 h 1459869"/>
                      <a:gd name="connsiteX23" fmla="*/ 258383 w 1096537"/>
                      <a:gd name="connsiteY23" fmla="*/ 284690 h 1459869"/>
                      <a:gd name="connsiteX24" fmla="*/ 197948 w 1096537"/>
                      <a:gd name="connsiteY24" fmla="*/ 302055 h 1459869"/>
                      <a:gd name="connsiteX25" fmla="*/ 181816 w 1096537"/>
                      <a:gd name="connsiteY25" fmla="*/ 379513 h 1459869"/>
                      <a:gd name="connsiteX26" fmla="*/ 179592 w 1096537"/>
                      <a:gd name="connsiteY26" fmla="*/ 398329 h 1459869"/>
                      <a:gd name="connsiteX27" fmla="*/ 171291 w 1096537"/>
                      <a:gd name="connsiteY27" fmla="*/ 411606 h 1459869"/>
                      <a:gd name="connsiteX28" fmla="*/ 146796 w 1096537"/>
                      <a:gd name="connsiteY28" fmla="*/ 405888 h 1459869"/>
                      <a:gd name="connsiteX29" fmla="*/ 104271 w 1096537"/>
                      <a:gd name="connsiteY29" fmla="*/ 348974 h 1459869"/>
                      <a:gd name="connsiteX30" fmla="*/ 80012 w 1096537"/>
                      <a:gd name="connsiteY30" fmla="*/ 341683 h 1459869"/>
                      <a:gd name="connsiteX31" fmla="*/ 70853 w 1096537"/>
                      <a:gd name="connsiteY31" fmla="*/ 342625 h 1459869"/>
                      <a:gd name="connsiteX32" fmla="*/ 442583 w 1096537"/>
                      <a:gd name="connsiteY32" fmla="*/ 41652 h 1459869"/>
                      <a:gd name="connsiteX33" fmla="*/ 509428 w 1096537"/>
                      <a:gd name="connsiteY33" fmla="*/ 57996 h 1459869"/>
                      <a:gd name="connsiteX34" fmla="*/ 547477 w 1096537"/>
                      <a:gd name="connsiteY34" fmla="*/ 4966 h 1459869"/>
                      <a:gd name="connsiteX35" fmla="*/ 629552 w 1096537"/>
                      <a:gd name="connsiteY35" fmla="*/ 38237 h 1459869"/>
                      <a:gd name="connsiteX36" fmla="*/ 640082 w 1096537"/>
                      <a:gd name="connsiteY36" fmla="*/ 22496 h 1459869"/>
                      <a:gd name="connsiteX37" fmla="*/ 715211 w 1096537"/>
                      <a:gd name="connsiteY37" fmla="*/ 9149 h 1459869"/>
                      <a:gd name="connsiteX38" fmla="*/ 741352 w 1096537"/>
                      <a:gd name="connsiteY38" fmla="*/ 93213 h 1459869"/>
                      <a:gd name="connsiteX39" fmla="*/ 725647 w 1096537"/>
                      <a:gd name="connsiteY39" fmla="*/ 141481 h 1459869"/>
                      <a:gd name="connsiteX40" fmla="*/ 721841 w 1096537"/>
                      <a:gd name="connsiteY40" fmla="*/ 155052 h 1459869"/>
                      <a:gd name="connsiteX41" fmla="*/ 776107 w 1096537"/>
                      <a:gd name="connsiteY41" fmla="*/ 208982 h 1459869"/>
                      <a:gd name="connsiteX42" fmla="*/ 746499 w 1096537"/>
                      <a:gd name="connsiteY42" fmla="*/ 226613 h 1459869"/>
                      <a:gd name="connsiteX43" fmla="*/ 691607 w 1096537"/>
                      <a:gd name="connsiteY43" fmla="*/ 176894 h 1459869"/>
                      <a:gd name="connsiteX44" fmla="*/ 681522 w 1096537"/>
                      <a:gd name="connsiteY44" fmla="*/ 169973 h 1459869"/>
                      <a:gd name="connsiteX45" fmla="*/ 684367 w 1096537"/>
                      <a:gd name="connsiteY45" fmla="*/ 158075 h 1459869"/>
                      <a:gd name="connsiteX46" fmla="*/ 691588 w 1096537"/>
                      <a:gd name="connsiteY46" fmla="*/ 131166 h 1459869"/>
                      <a:gd name="connsiteX47" fmla="*/ 708769 w 1096537"/>
                      <a:gd name="connsiteY47" fmla="*/ 78823 h 1459869"/>
                      <a:gd name="connsiteX48" fmla="*/ 709622 w 1096537"/>
                      <a:gd name="connsiteY48" fmla="*/ 77044 h 1459869"/>
                      <a:gd name="connsiteX49" fmla="*/ 704123 w 1096537"/>
                      <a:gd name="connsiteY49" fmla="*/ 44502 h 1459869"/>
                      <a:gd name="connsiteX50" fmla="*/ 666440 w 1096537"/>
                      <a:gd name="connsiteY50" fmla="*/ 46346 h 1459869"/>
                      <a:gd name="connsiteX51" fmla="*/ 640491 w 1096537"/>
                      <a:gd name="connsiteY51" fmla="*/ 115799 h 1459869"/>
                      <a:gd name="connsiteX52" fmla="*/ 636400 w 1096537"/>
                      <a:gd name="connsiteY52" fmla="*/ 131131 h 1459869"/>
                      <a:gd name="connsiteX53" fmla="*/ 631313 w 1096537"/>
                      <a:gd name="connsiteY53" fmla="*/ 151051 h 1459869"/>
                      <a:gd name="connsiteX54" fmla="*/ 597004 w 1096537"/>
                      <a:gd name="connsiteY54" fmla="*/ 148472 h 1459869"/>
                      <a:gd name="connsiteX55" fmla="*/ 595990 w 1096537"/>
                      <a:gd name="connsiteY55" fmla="*/ 129460 h 1459869"/>
                      <a:gd name="connsiteX56" fmla="*/ 595901 w 1096537"/>
                      <a:gd name="connsiteY56" fmla="*/ 124390 h 1459869"/>
                      <a:gd name="connsiteX57" fmla="*/ 597680 w 1096537"/>
                      <a:gd name="connsiteY57" fmla="*/ 69254 h 1459869"/>
                      <a:gd name="connsiteX58" fmla="*/ 597999 w 1096537"/>
                      <a:gd name="connsiteY58" fmla="*/ 67370 h 1459869"/>
                      <a:gd name="connsiteX59" fmla="*/ 583498 w 1096537"/>
                      <a:gd name="connsiteY59" fmla="*/ 37587 h 1459869"/>
                      <a:gd name="connsiteX60" fmla="*/ 547898 w 1096537"/>
                      <a:gd name="connsiteY60" fmla="*/ 50081 h 1459869"/>
                      <a:gd name="connsiteX61" fmla="*/ 542563 w 1096537"/>
                      <a:gd name="connsiteY61" fmla="*/ 123998 h 1459869"/>
                      <a:gd name="connsiteX62" fmla="*/ 542972 w 1096537"/>
                      <a:gd name="connsiteY62" fmla="*/ 146853 h 1459869"/>
                      <a:gd name="connsiteX63" fmla="*/ 543435 w 1096537"/>
                      <a:gd name="connsiteY63" fmla="*/ 159108 h 1459869"/>
                      <a:gd name="connsiteX64" fmla="*/ 529206 w 1096537"/>
                      <a:gd name="connsiteY64" fmla="*/ 165119 h 1459869"/>
                      <a:gd name="connsiteX65" fmla="*/ 525186 w 1096537"/>
                      <a:gd name="connsiteY65" fmla="*/ 166809 h 1459869"/>
                      <a:gd name="connsiteX66" fmla="*/ 504893 w 1096537"/>
                      <a:gd name="connsiteY66" fmla="*/ 176324 h 1459869"/>
                      <a:gd name="connsiteX67" fmla="*/ 500251 w 1096537"/>
                      <a:gd name="connsiteY67" fmla="*/ 154395 h 1459869"/>
                      <a:gd name="connsiteX68" fmla="*/ 490487 w 1096537"/>
                      <a:gd name="connsiteY68" fmla="*/ 102140 h 1459869"/>
                      <a:gd name="connsiteX69" fmla="*/ 490362 w 1096537"/>
                      <a:gd name="connsiteY69" fmla="*/ 100131 h 1459869"/>
                      <a:gd name="connsiteX70" fmla="*/ 469727 w 1096537"/>
                      <a:gd name="connsiteY70" fmla="*/ 74107 h 1459869"/>
                      <a:gd name="connsiteX71" fmla="*/ 437699 w 1096537"/>
                      <a:gd name="connsiteY71" fmla="*/ 94047 h 1459869"/>
                      <a:gd name="connsiteX72" fmla="*/ 448371 w 1096537"/>
                      <a:gd name="connsiteY72" fmla="*/ 167395 h 1459869"/>
                      <a:gd name="connsiteX73" fmla="*/ 457157 w 1096537"/>
                      <a:gd name="connsiteY73" fmla="*/ 202557 h 1459869"/>
                      <a:gd name="connsiteX74" fmla="*/ 459931 w 1096537"/>
                      <a:gd name="connsiteY74" fmla="*/ 212358 h 1459869"/>
                      <a:gd name="connsiteX75" fmla="*/ 452817 w 1096537"/>
                      <a:gd name="connsiteY75" fmla="*/ 219721 h 1459869"/>
                      <a:gd name="connsiteX76" fmla="*/ 373955 w 1096537"/>
                      <a:gd name="connsiteY76" fmla="*/ 361739 h 1459869"/>
                      <a:gd name="connsiteX77" fmla="*/ 357947 w 1096537"/>
                      <a:gd name="connsiteY77" fmla="*/ 520634 h 1459869"/>
                      <a:gd name="connsiteX78" fmla="*/ 357628 w 1096537"/>
                      <a:gd name="connsiteY78" fmla="*/ 552951 h 1459869"/>
                      <a:gd name="connsiteX79" fmla="*/ 357468 w 1096537"/>
                      <a:gd name="connsiteY79" fmla="*/ 561845 h 1459869"/>
                      <a:gd name="connsiteX80" fmla="*/ 349500 w 1096537"/>
                      <a:gd name="connsiteY80" fmla="*/ 568638 h 1459869"/>
                      <a:gd name="connsiteX81" fmla="*/ 332000 w 1096537"/>
                      <a:gd name="connsiteY81" fmla="*/ 572017 h 1459869"/>
                      <a:gd name="connsiteX82" fmla="*/ 264876 w 1096537"/>
                      <a:gd name="connsiteY82" fmla="*/ 578011 h 1459869"/>
                      <a:gd name="connsiteX83" fmla="*/ 144699 w 1096537"/>
                      <a:gd name="connsiteY83" fmla="*/ 640172 h 1459869"/>
                      <a:gd name="connsiteX84" fmla="*/ 62992 w 1096537"/>
                      <a:gd name="connsiteY84" fmla="*/ 863505 h 1459869"/>
                      <a:gd name="connsiteX85" fmla="*/ 126326 w 1096537"/>
                      <a:gd name="connsiteY85" fmla="*/ 1081272 h 1459869"/>
                      <a:gd name="connsiteX86" fmla="*/ 227704 w 1096537"/>
                      <a:gd name="connsiteY86" fmla="*/ 1205967 h 1459869"/>
                      <a:gd name="connsiteX87" fmla="*/ 304966 w 1096537"/>
                      <a:gd name="connsiteY87" fmla="*/ 1269498 h 1459869"/>
                      <a:gd name="connsiteX88" fmla="*/ 624856 w 1096537"/>
                      <a:gd name="connsiteY88" fmla="*/ 1414272 h 1459869"/>
                      <a:gd name="connsiteX89" fmla="*/ 945318 w 1096537"/>
                      <a:gd name="connsiteY89" fmla="*/ 1384624 h 1459869"/>
                      <a:gd name="connsiteX90" fmla="*/ 1053311 w 1096537"/>
                      <a:gd name="connsiteY90" fmla="*/ 1162837 h 1459869"/>
                      <a:gd name="connsiteX91" fmla="*/ 1024338 w 1096537"/>
                      <a:gd name="connsiteY91" fmla="*/ 804298 h 1459869"/>
                      <a:gd name="connsiteX92" fmla="*/ 877572 w 1096537"/>
                      <a:gd name="connsiteY92" fmla="*/ 531485 h 1459869"/>
                      <a:gd name="connsiteX93" fmla="*/ 795268 w 1096537"/>
                      <a:gd name="connsiteY93" fmla="*/ 473406 h 1459869"/>
                      <a:gd name="connsiteX94" fmla="*/ 829203 w 1096537"/>
                      <a:gd name="connsiteY94" fmla="*/ 442867 h 1459869"/>
                      <a:gd name="connsiteX95" fmla="*/ 902720 w 1096537"/>
                      <a:gd name="connsiteY95" fmla="*/ 506425 h 1459869"/>
                      <a:gd name="connsiteX96" fmla="*/ 1058328 w 1096537"/>
                      <a:gd name="connsiteY96" fmla="*/ 793804 h 1459869"/>
                      <a:gd name="connsiteX97" fmla="*/ 1088617 w 1096537"/>
                      <a:gd name="connsiteY97" fmla="*/ 1167354 h 1459869"/>
                      <a:gd name="connsiteX98" fmla="*/ 965397 w 1096537"/>
                      <a:gd name="connsiteY98" fmla="*/ 1413952 h 1459869"/>
                      <a:gd name="connsiteX99" fmla="*/ 738578 w 1096537"/>
                      <a:gd name="connsiteY99" fmla="*/ 1459857 h 1459869"/>
                      <a:gd name="connsiteX100" fmla="*/ 618063 w 1096537"/>
                      <a:gd name="connsiteY100" fmla="*/ 1449186 h 1459869"/>
                      <a:gd name="connsiteX101" fmla="*/ 283534 w 1096537"/>
                      <a:gd name="connsiteY101" fmla="*/ 1297882 h 1459869"/>
                      <a:gd name="connsiteX102" fmla="*/ 203053 w 1096537"/>
                      <a:gd name="connsiteY102" fmla="*/ 1231561 h 1459869"/>
                      <a:gd name="connsiteX103" fmla="*/ 173814 w 1096537"/>
                      <a:gd name="connsiteY103" fmla="*/ 1199261 h 1459869"/>
                      <a:gd name="connsiteX104" fmla="*/ 97675 w 1096537"/>
                      <a:gd name="connsiteY104" fmla="*/ 1102241 h 1459869"/>
                      <a:gd name="connsiteX105" fmla="*/ 27740 w 1096537"/>
                      <a:gd name="connsiteY105" fmla="*/ 862118 h 1459869"/>
                      <a:gd name="connsiteX106" fmla="*/ 89426 w 1096537"/>
                      <a:gd name="connsiteY106" fmla="*/ 654650 h 1459869"/>
                      <a:gd name="connsiteX107" fmla="*/ 108515 w 1096537"/>
                      <a:gd name="connsiteY107" fmla="*/ 629554 h 1459869"/>
                      <a:gd name="connsiteX108" fmla="*/ 98711 w 1096537"/>
                      <a:gd name="connsiteY108" fmla="*/ 599582 h 1459869"/>
                      <a:gd name="connsiteX109" fmla="*/ 91038 w 1096537"/>
                      <a:gd name="connsiteY109" fmla="*/ 571987 h 1459869"/>
                      <a:gd name="connsiteX110" fmla="*/ 89776 w 1096537"/>
                      <a:gd name="connsiteY110" fmla="*/ 568253 h 1459869"/>
                      <a:gd name="connsiteX111" fmla="*/ 46362 w 1096537"/>
                      <a:gd name="connsiteY111" fmla="*/ 480072 h 1459869"/>
                      <a:gd name="connsiteX112" fmla="*/ 20181 w 1096537"/>
                      <a:gd name="connsiteY112" fmla="*/ 439272 h 1459869"/>
                      <a:gd name="connsiteX113" fmla="*/ 265 w 1096537"/>
                      <a:gd name="connsiteY113" fmla="*/ 379573 h 1459869"/>
                      <a:gd name="connsiteX114" fmla="*/ 86699 w 1096537"/>
                      <a:gd name="connsiteY114" fmla="*/ 306147 h 1459869"/>
                      <a:gd name="connsiteX115" fmla="*/ 126824 w 1096537"/>
                      <a:gd name="connsiteY115" fmla="*/ 321122 h 1459869"/>
                      <a:gd name="connsiteX116" fmla="*/ 150495 w 1096537"/>
                      <a:gd name="connsiteY116" fmla="*/ 346289 h 1459869"/>
                      <a:gd name="connsiteX117" fmla="*/ 150816 w 1096537"/>
                      <a:gd name="connsiteY117" fmla="*/ 346289 h 1459869"/>
                      <a:gd name="connsiteX118" fmla="*/ 169313 w 1096537"/>
                      <a:gd name="connsiteY118" fmla="*/ 280944 h 1459869"/>
                      <a:gd name="connsiteX119" fmla="*/ 254098 w 1096537"/>
                      <a:gd name="connsiteY119" fmla="*/ 245711 h 1459869"/>
                      <a:gd name="connsiteX120" fmla="*/ 261173 w 1096537"/>
                      <a:gd name="connsiteY120" fmla="*/ 247655 h 1459869"/>
                      <a:gd name="connsiteX121" fmla="*/ 312789 w 1096537"/>
                      <a:gd name="connsiteY121" fmla="*/ 348868 h 1459869"/>
                      <a:gd name="connsiteX122" fmla="*/ 305141 w 1096537"/>
                      <a:gd name="connsiteY122" fmla="*/ 396675 h 1459869"/>
                      <a:gd name="connsiteX123" fmla="*/ 300873 w 1096537"/>
                      <a:gd name="connsiteY123" fmla="*/ 498250 h 1459869"/>
                      <a:gd name="connsiteX124" fmla="*/ 301087 w 1096537"/>
                      <a:gd name="connsiteY124" fmla="*/ 507657 h 1459869"/>
                      <a:gd name="connsiteX125" fmla="*/ 302527 w 1096537"/>
                      <a:gd name="connsiteY125" fmla="*/ 532557 h 1459869"/>
                      <a:gd name="connsiteX126" fmla="*/ 304017 w 1096537"/>
                      <a:gd name="connsiteY126" fmla="*/ 538061 h 1459869"/>
                      <a:gd name="connsiteX127" fmla="*/ 322537 w 1096537"/>
                      <a:gd name="connsiteY127" fmla="*/ 536803 h 1459869"/>
                      <a:gd name="connsiteX128" fmla="*/ 322662 w 1096537"/>
                      <a:gd name="connsiteY128" fmla="*/ 520457 h 1459869"/>
                      <a:gd name="connsiteX129" fmla="*/ 339861 w 1096537"/>
                      <a:gd name="connsiteY129" fmla="*/ 352419 h 1459869"/>
                      <a:gd name="connsiteX130" fmla="*/ 420446 w 1096537"/>
                      <a:gd name="connsiteY130" fmla="*/ 202576 h 1459869"/>
                      <a:gd name="connsiteX131" fmla="*/ 413776 w 1096537"/>
                      <a:gd name="connsiteY131" fmla="*/ 174882 h 1459869"/>
                      <a:gd name="connsiteX132" fmla="*/ 403105 w 1096537"/>
                      <a:gd name="connsiteY132" fmla="*/ 85955 h 1459869"/>
                      <a:gd name="connsiteX133" fmla="*/ 421464 w 1096537"/>
                      <a:gd name="connsiteY133" fmla="*/ 54497 h 1459869"/>
                      <a:gd name="connsiteX134" fmla="*/ 442583 w 1096537"/>
                      <a:gd name="connsiteY134" fmla="*/ 41652 h 1459869"/>
                      <a:gd name="connsiteX0" fmla="*/ 793390 w 1096537"/>
                      <a:gd name="connsiteY0" fmla="*/ 609213 h 1459869"/>
                      <a:gd name="connsiteX1" fmla="*/ 806350 w 1096537"/>
                      <a:gd name="connsiteY1" fmla="*/ 613377 h 1459869"/>
                      <a:gd name="connsiteX2" fmla="*/ 781280 w 1096537"/>
                      <a:gd name="connsiteY2" fmla="*/ 615431 h 1459869"/>
                      <a:gd name="connsiteX3" fmla="*/ 793390 w 1096537"/>
                      <a:gd name="connsiteY3" fmla="*/ 609213 h 1459869"/>
                      <a:gd name="connsiteX4" fmla="*/ 70853 w 1096537"/>
                      <a:gd name="connsiteY4" fmla="*/ 342625 h 1459869"/>
                      <a:gd name="connsiteX5" fmla="*/ 49895 w 1096537"/>
                      <a:gd name="connsiteY5" fmla="*/ 353334 h 1459869"/>
                      <a:gd name="connsiteX6" fmla="*/ 47055 w 1096537"/>
                      <a:gd name="connsiteY6" fmla="*/ 416150 h 1459869"/>
                      <a:gd name="connsiteX7" fmla="*/ 48265 w 1096537"/>
                      <a:gd name="connsiteY7" fmla="*/ 417609 h 1459869"/>
                      <a:gd name="connsiteX8" fmla="*/ 76597 w 1096537"/>
                      <a:gd name="connsiteY8" fmla="*/ 461558 h 1459869"/>
                      <a:gd name="connsiteX9" fmla="*/ 124031 w 1096537"/>
                      <a:gd name="connsiteY9" fmla="*/ 558577 h 1459869"/>
                      <a:gd name="connsiteX10" fmla="*/ 126699 w 1096537"/>
                      <a:gd name="connsiteY10" fmla="*/ 566723 h 1459869"/>
                      <a:gd name="connsiteX11" fmla="*/ 131379 w 1096537"/>
                      <a:gd name="connsiteY11" fmla="*/ 584431 h 1459869"/>
                      <a:gd name="connsiteX12" fmla="*/ 136696 w 1096537"/>
                      <a:gd name="connsiteY12" fmla="*/ 601470 h 1459869"/>
                      <a:gd name="connsiteX13" fmla="*/ 178777 w 1096537"/>
                      <a:gd name="connsiteY13" fmla="*/ 566308 h 1459869"/>
                      <a:gd name="connsiteX14" fmla="*/ 260163 w 1096537"/>
                      <a:gd name="connsiteY14" fmla="*/ 542884 h 1459869"/>
                      <a:gd name="connsiteX15" fmla="*/ 268250 w 1096537"/>
                      <a:gd name="connsiteY15" fmla="*/ 541936 h 1459869"/>
                      <a:gd name="connsiteX16" fmla="*/ 267721 w 1096537"/>
                      <a:gd name="connsiteY16" fmla="*/ 539902 h 1459869"/>
                      <a:gd name="connsiteX17" fmla="*/ 265533 w 1096537"/>
                      <a:gd name="connsiteY17" fmla="*/ 508101 h 1459869"/>
                      <a:gd name="connsiteX18" fmla="*/ 265337 w 1096537"/>
                      <a:gd name="connsiteY18" fmla="*/ 500063 h 1459869"/>
                      <a:gd name="connsiteX19" fmla="*/ 269926 w 1096537"/>
                      <a:gd name="connsiteY19" fmla="*/ 391749 h 1459869"/>
                      <a:gd name="connsiteX20" fmla="*/ 276792 w 1096537"/>
                      <a:gd name="connsiteY20" fmla="*/ 347551 h 1459869"/>
                      <a:gd name="connsiteX21" fmla="*/ 278783 w 1096537"/>
                      <a:gd name="connsiteY21" fmla="*/ 338374 h 1459869"/>
                      <a:gd name="connsiteX22" fmla="*/ 258383 w 1096537"/>
                      <a:gd name="connsiteY22" fmla="*/ 284690 h 1459869"/>
                      <a:gd name="connsiteX23" fmla="*/ 197948 w 1096537"/>
                      <a:gd name="connsiteY23" fmla="*/ 302055 h 1459869"/>
                      <a:gd name="connsiteX24" fmla="*/ 181816 w 1096537"/>
                      <a:gd name="connsiteY24" fmla="*/ 379513 h 1459869"/>
                      <a:gd name="connsiteX25" fmla="*/ 179592 w 1096537"/>
                      <a:gd name="connsiteY25" fmla="*/ 398329 h 1459869"/>
                      <a:gd name="connsiteX26" fmla="*/ 171291 w 1096537"/>
                      <a:gd name="connsiteY26" fmla="*/ 411606 h 1459869"/>
                      <a:gd name="connsiteX27" fmla="*/ 146796 w 1096537"/>
                      <a:gd name="connsiteY27" fmla="*/ 405888 h 1459869"/>
                      <a:gd name="connsiteX28" fmla="*/ 104271 w 1096537"/>
                      <a:gd name="connsiteY28" fmla="*/ 348974 h 1459869"/>
                      <a:gd name="connsiteX29" fmla="*/ 80012 w 1096537"/>
                      <a:gd name="connsiteY29" fmla="*/ 341683 h 1459869"/>
                      <a:gd name="connsiteX30" fmla="*/ 70853 w 1096537"/>
                      <a:gd name="connsiteY30" fmla="*/ 342625 h 1459869"/>
                      <a:gd name="connsiteX31" fmla="*/ 442583 w 1096537"/>
                      <a:gd name="connsiteY31" fmla="*/ 41652 h 1459869"/>
                      <a:gd name="connsiteX32" fmla="*/ 509428 w 1096537"/>
                      <a:gd name="connsiteY32" fmla="*/ 57996 h 1459869"/>
                      <a:gd name="connsiteX33" fmla="*/ 547477 w 1096537"/>
                      <a:gd name="connsiteY33" fmla="*/ 4966 h 1459869"/>
                      <a:gd name="connsiteX34" fmla="*/ 629552 w 1096537"/>
                      <a:gd name="connsiteY34" fmla="*/ 38237 h 1459869"/>
                      <a:gd name="connsiteX35" fmla="*/ 640082 w 1096537"/>
                      <a:gd name="connsiteY35" fmla="*/ 22496 h 1459869"/>
                      <a:gd name="connsiteX36" fmla="*/ 715211 w 1096537"/>
                      <a:gd name="connsiteY36" fmla="*/ 9149 h 1459869"/>
                      <a:gd name="connsiteX37" fmla="*/ 741352 w 1096537"/>
                      <a:gd name="connsiteY37" fmla="*/ 93213 h 1459869"/>
                      <a:gd name="connsiteX38" fmla="*/ 725647 w 1096537"/>
                      <a:gd name="connsiteY38" fmla="*/ 141481 h 1459869"/>
                      <a:gd name="connsiteX39" fmla="*/ 721841 w 1096537"/>
                      <a:gd name="connsiteY39" fmla="*/ 155052 h 1459869"/>
                      <a:gd name="connsiteX40" fmla="*/ 776107 w 1096537"/>
                      <a:gd name="connsiteY40" fmla="*/ 208982 h 1459869"/>
                      <a:gd name="connsiteX41" fmla="*/ 746499 w 1096537"/>
                      <a:gd name="connsiteY41" fmla="*/ 226613 h 1459869"/>
                      <a:gd name="connsiteX42" fmla="*/ 691607 w 1096537"/>
                      <a:gd name="connsiteY42" fmla="*/ 176894 h 1459869"/>
                      <a:gd name="connsiteX43" fmla="*/ 681522 w 1096537"/>
                      <a:gd name="connsiteY43" fmla="*/ 169973 h 1459869"/>
                      <a:gd name="connsiteX44" fmla="*/ 684367 w 1096537"/>
                      <a:gd name="connsiteY44" fmla="*/ 158075 h 1459869"/>
                      <a:gd name="connsiteX45" fmla="*/ 691588 w 1096537"/>
                      <a:gd name="connsiteY45" fmla="*/ 131166 h 1459869"/>
                      <a:gd name="connsiteX46" fmla="*/ 708769 w 1096537"/>
                      <a:gd name="connsiteY46" fmla="*/ 78823 h 1459869"/>
                      <a:gd name="connsiteX47" fmla="*/ 709622 w 1096537"/>
                      <a:gd name="connsiteY47" fmla="*/ 77044 h 1459869"/>
                      <a:gd name="connsiteX48" fmla="*/ 704123 w 1096537"/>
                      <a:gd name="connsiteY48" fmla="*/ 44502 h 1459869"/>
                      <a:gd name="connsiteX49" fmla="*/ 666440 w 1096537"/>
                      <a:gd name="connsiteY49" fmla="*/ 46346 h 1459869"/>
                      <a:gd name="connsiteX50" fmla="*/ 640491 w 1096537"/>
                      <a:gd name="connsiteY50" fmla="*/ 115799 h 1459869"/>
                      <a:gd name="connsiteX51" fmla="*/ 636400 w 1096537"/>
                      <a:gd name="connsiteY51" fmla="*/ 131131 h 1459869"/>
                      <a:gd name="connsiteX52" fmla="*/ 631313 w 1096537"/>
                      <a:gd name="connsiteY52" fmla="*/ 151051 h 1459869"/>
                      <a:gd name="connsiteX53" fmla="*/ 597004 w 1096537"/>
                      <a:gd name="connsiteY53" fmla="*/ 148472 h 1459869"/>
                      <a:gd name="connsiteX54" fmla="*/ 595990 w 1096537"/>
                      <a:gd name="connsiteY54" fmla="*/ 129460 h 1459869"/>
                      <a:gd name="connsiteX55" fmla="*/ 595901 w 1096537"/>
                      <a:gd name="connsiteY55" fmla="*/ 124390 h 1459869"/>
                      <a:gd name="connsiteX56" fmla="*/ 597680 w 1096537"/>
                      <a:gd name="connsiteY56" fmla="*/ 69254 h 1459869"/>
                      <a:gd name="connsiteX57" fmla="*/ 597999 w 1096537"/>
                      <a:gd name="connsiteY57" fmla="*/ 67370 h 1459869"/>
                      <a:gd name="connsiteX58" fmla="*/ 583498 w 1096537"/>
                      <a:gd name="connsiteY58" fmla="*/ 37587 h 1459869"/>
                      <a:gd name="connsiteX59" fmla="*/ 547898 w 1096537"/>
                      <a:gd name="connsiteY59" fmla="*/ 50081 h 1459869"/>
                      <a:gd name="connsiteX60" fmla="*/ 542563 w 1096537"/>
                      <a:gd name="connsiteY60" fmla="*/ 123998 h 1459869"/>
                      <a:gd name="connsiteX61" fmla="*/ 542972 w 1096537"/>
                      <a:gd name="connsiteY61" fmla="*/ 146853 h 1459869"/>
                      <a:gd name="connsiteX62" fmla="*/ 543435 w 1096537"/>
                      <a:gd name="connsiteY62" fmla="*/ 159108 h 1459869"/>
                      <a:gd name="connsiteX63" fmla="*/ 529206 w 1096537"/>
                      <a:gd name="connsiteY63" fmla="*/ 165119 h 1459869"/>
                      <a:gd name="connsiteX64" fmla="*/ 525186 w 1096537"/>
                      <a:gd name="connsiteY64" fmla="*/ 166809 h 1459869"/>
                      <a:gd name="connsiteX65" fmla="*/ 504893 w 1096537"/>
                      <a:gd name="connsiteY65" fmla="*/ 176324 h 1459869"/>
                      <a:gd name="connsiteX66" fmla="*/ 500251 w 1096537"/>
                      <a:gd name="connsiteY66" fmla="*/ 154395 h 1459869"/>
                      <a:gd name="connsiteX67" fmla="*/ 490487 w 1096537"/>
                      <a:gd name="connsiteY67" fmla="*/ 102140 h 1459869"/>
                      <a:gd name="connsiteX68" fmla="*/ 490362 w 1096537"/>
                      <a:gd name="connsiteY68" fmla="*/ 100131 h 1459869"/>
                      <a:gd name="connsiteX69" fmla="*/ 469727 w 1096537"/>
                      <a:gd name="connsiteY69" fmla="*/ 74107 h 1459869"/>
                      <a:gd name="connsiteX70" fmla="*/ 437699 w 1096537"/>
                      <a:gd name="connsiteY70" fmla="*/ 94047 h 1459869"/>
                      <a:gd name="connsiteX71" fmla="*/ 448371 w 1096537"/>
                      <a:gd name="connsiteY71" fmla="*/ 167395 h 1459869"/>
                      <a:gd name="connsiteX72" fmla="*/ 457157 w 1096537"/>
                      <a:gd name="connsiteY72" fmla="*/ 202557 h 1459869"/>
                      <a:gd name="connsiteX73" fmla="*/ 459931 w 1096537"/>
                      <a:gd name="connsiteY73" fmla="*/ 212358 h 1459869"/>
                      <a:gd name="connsiteX74" fmla="*/ 452817 w 1096537"/>
                      <a:gd name="connsiteY74" fmla="*/ 219721 h 1459869"/>
                      <a:gd name="connsiteX75" fmla="*/ 373955 w 1096537"/>
                      <a:gd name="connsiteY75" fmla="*/ 361739 h 1459869"/>
                      <a:gd name="connsiteX76" fmla="*/ 357947 w 1096537"/>
                      <a:gd name="connsiteY76" fmla="*/ 520634 h 1459869"/>
                      <a:gd name="connsiteX77" fmla="*/ 357628 w 1096537"/>
                      <a:gd name="connsiteY77" fmla="*/ 552951 h 1459869"/>
                      <a:gd name="connsiteX78" fmla="*/ 357468 w 1096537"/>
                      <a:gd name="connsiteY78" fmla="*/ 561845 h 1459869"/>
                      <a:gd name="connsiteX79" fmla="*/ 349500 w 1096537"/>
                      <a:gd name="connsiteY79" fmla="*/ 568638 h 1459869"/>
                      <a:gd name="connsiteX80" fmla="*/ 332000 w 1096537"/>
                      <a:gd name="connsiteY80" fmla="*/ 572017 h 1459869"/>
                      <a:gd name="connsiteX81" fmla="*/ 264876 w 1096537"/>
                      <a:gd name="connsiteY81" fmla="*/ 578011 h 1459869"/>
                      <a:gd name="connsiteX82" fmla="*/ 144699 w 1096537"/>
                      <a:gd name="connsiteY82" fmla="*/ 640172 h 1459869"/>
                      <a:gd name="connsiteX83" fmla="*/ 62992 w 1096537"/>
                      <a:gd name="connsiteY83" fmla="*/ 863505 h 1459869"/>
                      <a:gd name="connsiteX84" fmla="*/ 126326 w 1096537"/>
                      <a:gd name="connsiteY84" fmla="*/ 1081272 h 1459869"/>
                      <a:gd name="connsiteX85" fmla="*/ 227704 w 1096537"/>
                      <a:gd name="connsiteY85" fmla="*/ 1205967 h 1459869"/>
                      <a:gd name="connsiteX86" fmla="*/ 304966 w 1096537"/>
                      <a:gd name="connsiteY86" fmla="*/ 1269498 h 1459869"/>
                      <a:gd name="connsiteX87" fmla="*/ 624856 w 1096537"/>
                      <a:gd name="connsiteY87" fmla="*/ 1414272 h 1459869"/>
                      <a:gd name="connsiteX88" fmla="*/ 945318 w 1096537"/>
                      <a:gd name="connsiteY88" fmla="*/ 1384624 h 1459869"/>
                      <a:gd name="connsiteX89" fmla="*/ 1053311 w 1096537"/>
                      <a:gd name="connsiteY89" fmla="*/ 1162837 h 1459869"/>
                      <a:gd name="connsiteX90" fmla="*/ 1024338 w 1096537"/>
                      <a:gd name="connsiteY90" fmla="*/ 804298 h 1459869"/>
                      <a:gd name="connsiteX91" fmla="*/ 877572 w 1096537"/>
                      <a:gd name="connsiteY91" fmla="*/ 531485 h 1459869"/>
                      <a:gd name="connsiteX92" fmla="*/ 795268 w 1096537"/>
                      <a:gd name="connsiteY92" fmla="*/ 473406 h 1459869"/>
                      <a:gd name="connsiteX93" fmla="*/ 829203 w 1096537"/>
                      <a:gd name="connsiteY93" fmla="*/ 442867 h 1459869"/>
                      <a:gd name="connsiteX94" fmla="*/ 902720 w 1096537"/>
                      <a:gd name="connsiteY94" fmla="*/ 506425 h 1459869"/>
                      <a:gd name="connsiteX95" fmla="*/ 1058328 w 1096537"/>
                      <a:gd name="connsiteY95" fmla="*/ 793804 h 1459869"/>
                      <a:gd name="connsiteX96" fmla="*/ 1088617 w 1096537"/>
                      <a:gd name="connsiteY96" fmla="*/ 1167354 h 1459869"/>
                      <a:gd name="connsiteX97" fmla="*/ 965397 w 1096537"/>
                      <a:gd name="connsiteY97" fmla="*/ 1413952 h 1459869"/>
                      <a:gd name="connsiteX98" fmla="*/ 738578 w 1096537"/>
                      <a:gd name="connsiteY98" fmla="*/ 1459857 h 1459869"/>
                      <a:gd name="connsiteX99" fmla="*/ 618063 w 1096537"/>
                      <a:gd name="connsiteY99" fmla="*/ 1449186 h 1459869"/>
                      <a:gd name="connsiteX100" fmla="*/ 283534 w 1096537"/>
                      <a:gd name="connsiteY100" fmla="*/ 1297882 h 1459869"/>
                      <a:gd name="connsiteX101" fmla="*/ 203053 w 1096537"/>
                      <a:gd name="connsiteY101" fmla="*/ 1231561 h 1459869"/>
                      <a:gd name="connsiteX102" fmla="*/ 173814 w 1096537"/>
                      <a:gd name="connsiteY102" fmla="*/ 1199261 h 1459869"/>
                      <a:gd name="connsiteX103" fmla="*/ 97675 w 1096537"/>
                      <a:gd name="connsiteY103" fmla="*/ 1102241 h 1459869"/>
                      <a:gd name="connsiteX104" fmla="*/ 27740 w 1096537"/>
                      <a:gd name="connsiteY104" fmla="*/ 862118 h 1459869"/>
                      <a:gd name="connsiteX105" fmla="*/ 89426 w 1096537"/>
                      <a:gd name="connsiteY105" fmla="*/ 654650 h 1459869"/>
                      <a:gd name="connsiteX106" fmla="*/ 108515 w 1096537"/>
                      <a:gd name="connsiteY106" fmla="*/ 629554 h 1459869"/>
                      <a:gd name="connsiteX107" fmla="*/ 98711 w 1096537"/>
                      <a:gd name="connsiteY107" fmla="*/ 599582 h 1459869"/>
                      <a:gd name="connsiteX108" fmla="*/ 91038 w 1096537"/>
                      <a:gd name="connsiteY108" fmla="*/ 571987 h 1459869"/>
                      <a:gd name="connsiteX109" fmla="*/ 89776 w 1096537"/>
                      <a:gd name="connsiteY109" fmla="*/ 568253 h 1459869"/>
                      <a:gd name="connsiteX110" fmla="*/ 46362 w 1096537"/>
                      <a:gd name="connsiteY110" fmla="*/ 480072 h 1459869"/>
                      <a:gd name="connsiteX111" fmla="*/ 20181 w 1096537"/>
                      <a:gd name="connsiteY111" fmla="*/ 439272 h 1459869"/>
                      <a:gd name="connsiteX112" fmla="*/ 265 w 1096537"/>
                      <a:gd name="connsiteY112" fmla="*/ 379573 h 1459869"/>
                      <a:gd name="connsiteX113" fmla="*/ 86699 w 1096537"/>
                      <a:gd name="connsiteY113" fmla="*/ 306147 h 1459869"/>
                      <a:gd name="connsiteX114" fmla="*/ 126824 w 1096537"/>
                      <a:gd name="connsiteY114" fmla="*/ 321122 h 1459869"/>
                      <a:gd name="connsiteX115" fmla="*/ 150495 w 1096537"/>
                      <a:gd name="connsiteY115" fmla="*/ 346289 h 1459869"/>
                      <a:gd name="connsiteX116" fmla="*/ 150816 w 1096537"/>
                      <a:gd name="connsiteY116" fmla="*/ 346289 h 1459869"/>
                      <a:gd name="connsiteX117" fmla="*/ 169313 w 1096537"/>
                      <a:gd name="connsiteY117" fmla="*/ 280944 h 1459869"/>
                      <a:gd name="connsiteX118" fmla="*/ 254098 w 1096537"/>
                      <a:gd name="connsiteY118" fmla="*/ 245711 h 1459869"/>
                      <a:gd name="connsiteX119" fmla="*/ 261173 w 1096537"/>
                      <a:gd name="connsiteY119" fmla="*/ 247655 h 1459869"/>
                      <a:gd name="connsiteX120" fmla="*/ 312789 w 1096537"/>
                      <a:gd name="connsiteY120" fmla="*/ 348868 h 1459869"/>
                      <a:gd name="connsiteX121" fmla="*/ 305141 w 1096537"/>
                      <a:gd name="connsiteY121" fmla="*/ 396675 h 1459869"/>
                      <a:gd name="connsiteX122" fmla="*/ 300873 w 1096537"/>
                      <a:gd name="connsiteY122" fmla="*/ 498250 h 1459869"/>
                      <a:gd name="connsiteX123" fmla="*/ 301087 w 1096537"/>
                      <a:gd name="connsiteY123" fmla="*/ 507657 h 1459869"/>
                      <a:gd name="connsiteX124" fmla="*/ 302527 w 1096537"/>
                      <a:gd name="connsiteY124" fmla="*/ 532557 h 1459869"/>
                      <a:gd name="connsiteX125" fmla="*/ 304017 w 1096537"/>
                      <a:gd name="connsiteY125" fmla="*/ 538061 h 1459869"/>
                      <a:gd name="connsiteX126" fmla="*/ 322537 w 1096537"/>
                      <a:gd name="connsiteY126" fmla="*/ 536803 h 1459869"/>
                      <a:gd name="connsiteX127" fmla="*/ 322662 w 1096537"/>
                      <a:gd name="connsiteY127" fmla="*/ 520457 h 1459869"/>
                      <a:gd name="connsiteX128" fmla="*/ 339861 w 1096537"/>
                      <a:gd name="connsiteY128" fmla="*/ 352419 h 1459869"/>
                      <a:gd name="connsiteX129" fmla="*/ 420446 w 1096537"/>
                      <a:gd name="connsiteY129" fmla="*/ 202576 h 1459869"/>
                      <a:gd name="connsiteX130" fmla="*/ 413776 w 1096537"/>
                      <a:gd name="connsiteY130" fmla="*/ 174882 h 1459869"/>
                      <a:gd name="connsiteX131" fmla="*/ 403105 w 1096537"/>
                      <a:gd name="connsiteY131" fmla="*/ 85955 h 1459869"/>
                      <a:gd name="connsiteX132" fmla="*/ 421464 w 1096537"/>
                      <a:gd name="connsiteY132" fmla="*/ 54497 h 1459869"/>
                      <a:gd name="connsiteX133" fmla="*/ 442583 w 1096537"/>
                      <a:gd name="connsiteY133" fmla="*/ 41652 h 1459869"/>
                      <a:gd name="connsiteX0" fmla="*/ 793390 w 1096537"/>
                      <a:gd name="connsiteY0" fmla="*/ 609213 h 1459869"/>
                      <a:gd name="connsiteX1" fmla="*/ 781280 w 1096537"/>
                      <a:gd name="connsiteY1" fmla="*/ 615431 h 1459869"/>
                      <a:gd name="connsiteX2" fmla="*/ 793390 w 1096537"/>
                      <a:gd name="connsiteY2" fmla="*/ 609213 h 1459869"/>
                      <a:gd name="connsiteX3" fmla="*/ 70853 w 1096537"/>
                      <a:gd name="connsiteY3" fmla="*/ 342625 h 1459869"/>
                      <a:gd name="connsiteX4" fmla="*/ 49895 w 1096537"/>
                      <a:gd name="connsiteY4" fmla="*/ 353334 h 1459869"/>
                      <a:gd name="connsiteX5" fmla="*/ 47055 w 1096537"/>
                      <a:gd name="connsiteY5" fmla="*/ 416150 h 1459869"/>
                      <a:gd name="connsiteX6" fmla="*/ 48265 w 1096537"/>
                      <a:gd name="connsiteY6" fmla="*/ 417609 h 1459869"/>
                      <a:gd name="connsiteX7" fmla="*/ 76597 w 1096537"/>
                      <a:gd name="connsiteY7" fmla="*/ 461558 h 1459869"/>
                      <a:gd name="connsiteX8" fmla="*/ 124031 w 1096537"/>
                      <a:gd name="connsiteY8" fmla="*/ 558577 h 1459869"/>
                      <a:gd name="connsiteX9" fmla="*/ 126699 w 1096537"/>
                      <a:gd name="connsiteY9" fmla="*/ 566723 h 1459869"/>
                      <a:gd name="connsiteX10" fmla="*/ 131379 w 1096537"/>
                      <a:gd name="connsiteY10" fmla="*/ 584431 h 1459869"/>
                      <a:gd name="connsiteX11" fmla="*/ 136696 w 1096537"/>
                      <a:gd name="connsiteY11" fmla="*/ 601470 h 1459869"/>
                      <a:gd name="connsiteX12" fmla="*/ 178777 w 1096537"/>
                      <a:gd name="connsiteY12" fmla="*/ 566308 h 1459869"/>
                      <a:gd name="connsiteX13" fmla="*/ 260163 w 1096537"/>
                      <a:gd name="connsiteY13" fmla="*/ 542884 h 1459869"/>
                      <a:gd name="connsiteX14" fmla="*/ 268250 w 1096537"/>
                      <a:gd name="connsiteY14" fmla="*/ 541936 h 1459869"/>
                      <a:gd name="connsiteX15" fmla="*/ 267721 w 1096537"/>
                      <a:gd name="connsiteY15" fmla="*/ 539902 h 1459869"/>
                      <a:gd name="connsiteX16" fmla="*/ 265533 w 1096537"/>
                      <a:gd name="connsiteY16" fmla="*/ 508101 h 1459869"/>
                      <a:gd name="connsiteX17" fmla="*/ 265337 w 1096537"/>
                      <a:gd name="connsiteY17" fmla="*/ 500063 h 1459869"/>
                      <a:gd name="connsiteX18" fmla="*/ 269926 w 1096537"/>
                      <a:gd name="connsiteY18" fmla="*/ 391749 h 1459869"/>
                      <a:gd name="connsiteX19" fmla="*/ 276792 w 1096537"/>
                      <a:gd name="connsiteY19" fmla="*/ 347551 h 1459869"/>
                      <a:gd name="connsiteX20" fmla="*/ 278783 w 1096537"/>
                      <a:gd name="connsiteY20" fmla="*/ 338374 h 1459869"/>
                      <a:gd name="connsiteX21" fmla="*/ 258383 w 1096537"/>
                      <a:gd name="connsiteY21" fmla="*/ 284690 h 1459869"/>
                      <a:gd name="connsiteX22" fmla="*/ 197948 w 1096537"/>
                      <a:gd name="connsiteY22" fmla="*/ 302055 h 1459869"/>
                      <a:gd name="connsiteX23" fmla="*/ 181816 w 1096537"/>
                      <a:gd name="connsiteY23" fmla="*/ 379513 h 1459869"/>
                      <a:gd name="connsiteX24" fmla="*/ 179592 w 1096537"/>
                      <a:gd name="connsiteY24" fmla="*/ 398329 h 1459869"/>
                      <a:gd name="connsiteX25" fmla="*/ 171291 w 1096537"/>
                      <a:gd name="connsiteY25" fmla="*/ 411606 h 1459869"/>
                      <a:gd name="connsiteX26" fmla="*/ 146796 w 1096537"/>
                      <a:gd name="connsiteY26" fmla="*/ 405888 h 1459869"/>
                      <a:gd name="connsiteX27" fmla="*/ 104271 w 1096537"/>
                      <a:gd name="connsiteY27" fmla="*/ 348974 h 1459869"/>
                      <a:gd name="connsiteX28" fmla="*/ 80012 w 1096537"/>
                      <a:gd name="connsiteY28" fmla="*/ 341683 h 1459869"/>
                      <a:gd name="connsiteX29" fmla="*/ 70853 w 1096537"/>
                      <a:gd name="connsiteY29" fmla="*/ 342625 h 1459869"/>
                      <a:gd name="connsiteX30" fmla="*/ 442583 w 1096537"/>
                      <a:gd name="connsiteY30" fmla="*/ 41652 h 1459869"/>
                      <a:gd name="connsiteX31" fmla="*/ 509428 w 1096537"/>
                      <a:gd name="connsiteY31" fmla="*/ 57996 h 1459869"/>
                      <a:gd name="connsiteX32" fmla="*/ 547477 w 1096537"/>
                      <a:gd name="connsiteY32" fmla="*/ 4966 h 1459869"/>
                      <a:gd name="connsiteX33" fmla="*/ 629552 w 1096537"/>
                      <a:gd name="connsiteY33" fmla="*/ 38237 h 1459869"/>
                      <a:gd name="connsiteX34" fmla="*/ 640082 w 1096537"/>
                      <a:gd name="connsiteY34" fmla="*/ 22496 h 1459869"/>
                      <a:gd name="connsiteX35" fmla="*/ 715211 w 1096537"/>
                      <a:gd name="connsiteY35" fmla="*/ 9149 h 1459869"/>
                      <a:gd name="connsiteX36" fmla="*/ 741352 w 1096537"/>
                      <a:gd name="connsiteY36" fmla="*/ 93213 h 1459869"/>
                      <a:gd name="connsiteX37" fmla="*/ 725647 w 1096537"/>
                      <a:gd name="connsiteY37" fmla="*/ 141481 h 1459869"/>
                      <a:gd name="connsiteX38" fmla="*/ 721841 w 1096537"/>
                      <a:gd name="connsiteY38" fmla="*/ 155052 h 1459869"/>
                      <a:gd name="connsiteX39" fmla="*/ 776107 w 1096537"/>
                      <a:gd name="connsiteY39" fmla="*/ 208982 h 1459869"/>
                      <a:gd name="connsiteX40" fmla="*/ 746499 w 1096537"/>
                      <a:gd name="connsiteY40" fmla="*/ 226613 h 1459869"/>
                      <a:gd name="connsiteX41" fmla="*/ 691607 w 1096537"/>
                      <a:gd name="connsiteY41" fmla="*/ 176894 h 1459869"/>
                      <a:gd name="connsiteX42" fmla="*/ 681522 w 1096537"/>
                      <a:gd name="connsiteY42" fmla="*/ 169973 h 1459869"/>
                      <a:gd name="connsiteX43" fmla="*/ 684367 w 1096537"/>
                      <a:gd name="connsiteY43" fmla="*/ 158075 h 1459869"/>
                      <a:gd name="connsiteX44" fmla="*/ 691588 w 1096537"/>
                      <a:gd name="connsiteY44" fmla="*/ 131166 h 1459869"/>
                      <a:gd name="connsiteX45" fmla="*/ 708769 w 1096537"/>
                      <a:gd name="connsiteY45" fmla="*/ 78823 h 1459869"/>
                      <a:gd name="connsiteX46" fmla="*/ 709622 w 1096537"/>
                      <a:gd name="connsiteY46" fmla="*/ 77044 h 1459869"/>
                      <a:gd name="connsiteX47" fmla="*/ 704123 w 1096537"/>
                      <a:gd name="connsiteY47" fmla="*/ 44502 h 1459869"/>
                      <a:gd name="connsiteX48" fmla="*/ 666440 w 1096537"/>
                      <a:gd name="connsiteY48" fmla="*/ 46346 h 1459869"/>
                      <a:gd name="connsiteX49" fmla="*/ 640491 w 1096537"/>
                      <a:gd name="connsiteY49" fmla="*/ 115799 h 1459869"/>
                      <a:gd name="connsiteX50" fmla="*/ 636400 w 1096537"/>
                      <a:gd name="connsiteY50" fmla="*/ 131131 h 1459869"/>
                      <a:gd name="connsiteX51" fmla="*/ 631313 w 1096537"/>
                      <a:gd name="connsiteY51" fmla="*/ 151051 h 1459869"/>
                      <a:gd name="connsiteX52" fmla="*/ 597004 w 1096537"/>
                      <a:gd name="connsiteY52" fmla="*/ 148472 h 1459869"/>
                      <a:gd name="connsiteX53" fmla="*/ 595990 w 1096537"/>
                      <a:gd name="connsiteY53" fmla="*/ 129460 h 1459869"/>
                      <a:gd name="connsiteX54" fmla="*/ 595901 w 1096537"/>
                      <a:gd name="connsiteY54" fmla="*/ 124390 h 1459869"/>
                      <a:gd name="connsiteX55" fmla="*/ 597680 w 1096537"/>
                      <a:gd name="connsiteY55" fmla="*/ 69254 h 1459869"/>
                      <a:gd name="connsiteX56" fmla="*/ 597999 w 1096537"/>
                      <a:gd name="connsiteY56" fmla="*/ 67370 h 1459869"/>
                      <a:gd name="connsiteX57" fmla="*/ 583498 w 1096537"/>
                      <a:gd name="connsiteY57" fmla="*/ 37587 h 1459869"/>
                      <a:gd name="connsiteX58" fmla="*/ 547898 w 1096537"/>
                      <a:gd name="connsiteY58" fmla="*/ 50081 h 1459869"/>
                      <a:gd name="connsiteX59" fmla="*/ 542563 w 1096537"/>
                      <a:gd name="connsiteY59" fmla="*/ 123998 h 1459869"/>
                      <a:gd name="connsiteX60" fmla="*/ 542972 w 1096537"/>
                      <a:gd name="connsiteY60" fmla="*/ 146853 h 1459869"/>
                      <a:gd name="connsiteX61" fmla="*/ 543435 w 1096537"/>
                      <a:gd name="connsiteY61" fmla="*/ 159108 h 1459869"/>
                      <a:gd name="connsiteX62" fmla="*/ 529206 w 1096537"/>
                      <a:gd name="connsiteY62" fmla="*/ 165119 h 1459869"/>
                      <a:gd name="connsiteX63" fmla="*/ 525186 w 1096537"/>
                      <a:gd name="connsiteY63" fmla="*/ 166809 h 1459869"/>
                      <a:gd name="connsiteX64" fmla="*/ 504893 w 1096537"/>
                      <a:gd name="connsiteY64" fmla="*/ 176324 h 1459869"/>
                      <a:gd name="connsiteX65" fmla="*/ 500251 w 1096537"/>
                      <a:gd name="connsiteY65" fmla="*/ 154395 h 1459869"/>
                      <a:gd name="connsiteX66" fmla="*/ 490487 w 1096537"/>
                      <a:gd name="connsiteY66" fmla="*/ 102140 h 1459869"/>
                      <a:gd name="connsiteX67" fmla="*/ 490362 w 1096537"/>
                      <a:gd name="connsiteY67" fmla="*/ 100131 h 1459869"/>
                      <a:gd name="connsiteX68" fmla="*/ 469727 w 1096537"/>
                      <a:gd name="connsiteY68" fmla="*/ 74107 h 1459869"/>
                      <a:gd name="connsiteX69" fmla="*/ 437699 w 1096537"/>
                      <a:gd name="connsiteY69" fmla="*/ 94047 h 1459869"/>
                      <a:gd name="connsiteX70" fmla="*/ 448371 w 1096537"/>
                      <a:gd name="connsiteY70" fmla="*/ 167395 h 1459869"/>
                      <a:gd name="connsiteX71" fmla="*/ 457157 w 1096537"/>
                      <a:gd name="connsiteY71" fmla="*/ 202557 h 1459869"/>
                      <a:gd name="connsiteX72" fmla="*/ 459931 w 1096537"/>
                      <a:gd name="connsiteY72" fmla="*/ 212358 h 1459869"/>
                      <a:gd name="connsiteX73" fmla="*/ 452817 w 1096537"/>
                      <a:gd name="connsiteY73" fmla="*/ 219721 h 1459869"/>
                      <a:gd name="connsiteX74" fmla="*/ 373955 w 1096537"/>
                      <a:gd name="connsiteY74" fmla="*/ 361739 h 1459869"/>
                      <a:gd name="connsiteX75" fmla="*/ 357947 w 1096537"/>
                      <a:gd name="connsiteY75" fmla="*/ 520634 h 1459869"/>
                      <a:gd name="connsiteX76" fmla="*/ 357628 w 1096537"/>
                      <a:gd name="connsiteY76" fmla="*/ 552951 h 1459869"/>
                      <a:gd name="connsiteX77" fmla="*/ 357468 w 1096537"/>
                      <a:gd name="connsiteY77" fmla="*/ 561845 h 1459869"/>
                      <a:gd name="connsiteX78" fmla="*/ 349500 w 1096537"/>
                      <a:gd name="connsiteY78" fmla="*/ 568638 h 1459869"/>
                      <a:gd name="connsiteX79" fmla="*/ 332000 w 1096537"/>
                      <a:gd name="connsiteY79" fmla="*/ 572017 h 1459869"/>
                      <a:gd name="connsiteX80" fmla="*/ 264876 w 1096537"/>
                      <a:gd name="connsiteY80" fmla="*/ 578011 h 1459869"/>
                      <a:gd name="connsiteX81" fmla="*/ 144699 w 1096537"/>
                      <a:gd name="connsiteY81" fmla="*/ 640172 h 1459869"/>
                      <a:gd name="connsiteX82" fmla="*/ 62992 w 1096537"/>
                      <a:gd name="connsiteY82" fmla="*/ 863505 h 1459869"/>
                      <a:gd name="connsiteX83" fmla="*/ 126326 w 1096537"/>
                      <a:gd name="connsiteY83" fmla="*/ 1081272 h 1459869"/>
                      <a:gd name="connsiteX84" fmla="*/ 227704 w 1096537"/>
                      <a:gd name="connsiteY84" fmla="*/ 1205967 h 1459869"/>
                      <a:gd name="connsiteX85" fmla="*/ 304966 w 1096537"/>
                      <a:gd name="connsiteY85" fmla="*/ 1269498 h 1459869"/>
                      <a:gd name="connsiteX86" fmla="*/ 624856 w 1096537"/>
                      <a:gd name="connsiteY86" fmla="*/ 1414272 h 1459869"/>
                      <a:gd name="connsiteX87" fmla="*/ 945318 w 1096537"/>
                      <a:gd name="connsiteY87" fmla="*/ 1384624 h 1459869"/>
                      <a:gd name="connsiteX88" fmla="*/ 1053311 w 1096537"/>
                      <a:gd name="connsiteY88" fmla="*/ 1162837 h 1459869"/>
                      <a:gd name="connsiteX89" fmla="*/ 1024338 w 1096537"/>
                      <a:gd name="connsiteY89" fmla="*/ 804298 h 1459869"/>
                      <a:gd name="connsiteX90" fmla="*/ 877572 w 1096537"/>
                      <a:gd name="connsiteY90" fmla="*/ 531485 h 1459869"/>
                      <a:gd name="connsiteX91" fmla="*/ 795268 w 1096537"/>
                      <a:gd name="connsiteY91" fmla="*/ 473406 h 1459869"/>
                      <a:gd name="connsiteX92" fmla="*/ 829203 w 1096537"/>
                      <a:gd name="connsiteY92" fmla="*/ 442867 h 1459869"/>
                      <a:gd name="connsiteX93" fmla="*/ 902720 w 1096537"/>
                      <a:gd name="connsiteY93" fmla="*/ 506425 h 1459869"/>
                      <a:gd name="connsiteX94" fmla="*/ 1058328 w 1096537"/>
                      <a:gd name="connsiteY94" fmla="*/ 793804 h 1459869"/>
                      <a:gd name="connsiteX95" fmla="*/ 1088617 w 1096537"/>
                      <a:gd name="connsiteY95" fmla="*/ 1167354 h 1459869"/>
                      <a:gd name="connsiteX96" fmla="*/ 965397 w 1096537"/>
                      <a:gd name="connsiteY96" fmla="*/ 1413952 h 1459869"/>
                      <a:gd name="connsiteX97" fmla="*/ 738578 w 1096537"/>
                      <a:gd name="connsiteY97" fmla="*/ 1459857 h 1459869"/>
                      <a:gd name="connsiteX98" fmla="*/ 618063 w 1096537"/>
                      <a:gd name="connsiteY98" fmla="*/ 1449186 h 1459869"/>
                      <a:gd name="connsiteX99" fmla="*/ 283534 w 1096537"/>
                      <a:gd name="connsiteY99" fmla="*/ 1297882 h 1459869"/>
                      <a:gd name="connsiteX100" fmla="*/ 203053 w 1096537"/>
                      <a:gd name="connsiteY100" fmla="*/ 1231561 h 1459869"/>
                      <a:gd name="connsiteX101" fmla="*/ 173814 w 1096537"/>
                      <a:gd name="connsiteY101" fmla="*/ 1199261 h 1459869"/>
                      <a:gd name="connsiteX102" fmla="*/ 97675 w 1096537"/>
                      <a:gd name="connsiteY102" fmla="*/ 1102241 h 1459869"/>
                      <a:gd name="connsiteX103" fmla="*/ 27740 w 1096537"/>
                      <a:gd name="connsiteY103" fmla="*/ 862118 h 1459869"/>
                      <a:gd name="connsiteX104" fmla="*/ 89426 w 1096537"/>
                      <a:gd name="connsiteY104" fmla="*/ 654650 h 1459869"/>
                      <a:gd name="connsiteX105" fmla="*/ 108515 w 1096537"/>
                      <a:gd name="connsiteY105" fmla="*/ 629554 h 1459869"/>
                      <a:gd name="connsiteX106" fmla="*/ 98711 w 1096537"/>
                      <a:gd name="connsiteY106" fmla="*/ 599582 h 1459869"/>
                      <a:gd name="connsiteX107" fmla="*/ 91038 w 1096537"/>
                      <a:gd name="connsiteY107" fmla="*/ 571987 h 1459869"/>
                      <a:gd name="connsiteX108" fmla="*/ 89776 w 1096537"/>
                      <a:gd name="connsiteY108" fmla="*/ 568253 h 1459869"/>
                      <a:gd name="connsiteX109" fmla="*/ 46362 w 1096537"/>
                      <a:gd name="connsiteY109" fmla="*/ 480072 h 1459869"/>
                      <a:gd name="connsiteX110" fmla="*/ 20181 w 1096537"/>
                      <a:gd name="connsiteY110" fmla="*/ 439272 h 1459869"/>
                      <a:gd name="connsiteX111" fmla="*/ 265 w 1096537"/>
                      <a:gd name="connsiteY111" fmla="*/ 379573 h 1459869"/>
                      <a:gd name="connsiteX112" fmla="*/ 86699 w 1096537"/>
                      <a:gd name="connsiteY112" fmla="*/ 306147 h 1459869"/>
                      <a:gd name="connsiteX113" fmla="*/ 126824 w 1096537"/>
                      <a:gd name="connsiteY113" fmla="*/ 321122 h 1459869"/>
                      <a:gd name="connsiteX114" fmla="*/ 150495 w 1096537"/>
                      <a:gd name="connsiteY114" fmla="*/ 346289 h 1459869"/>
                      <a:gd name="connsiteX115" fmla="*/ 150816 w 1096537"/>
                      <a:gd name="connsiteY115" fmla="*/ 346289 h 1459869"/>
                      <a:gd name="connsiteX116" fmla="*/ 169313 w 1096537"/>
                      <a:gd name="connsiteY116" fmla="*/ 280944 h 1459869"/>
                      <a:gd name="connsiteX117" fmla="*/ 254098 w 1096537"/>
                      <a:gd name="connsiteY117" fmla="*/ 245711 h 1459869"/>
                      <a:gd name="connsiteX118" fmla="*/ 261173 w 1096537"/>
                      <a:gd name="connsiteY118" fmla="*/ 247655 h 1459869"/>
                      <a:gd name="connsiteX119" fmla="*/ 312789 w 1096537"/>
                      <a:gd name="connsiteY119" fmla="*/ 348868 h 1459869"/>
                      <a:gd name="connsiteX120" fmla="*/ 305141 w 1096537"/>
                      <a:gd name="connsiteY120" fmla="*/ 396675 h 1459869"/>
                      <a:gd name="connsiteX121" fmla="*/ 300873 w 1096537"/>
                      <a:gd name="connsiteY121" fmla="*/ 498250 h 1459869"/>
                      <a:gd name="connsiteX122" fmla="*/ 301087 w 1096537"/>
                      <a:gd name="connsiteY122" fmla="*/ 507657 h 1459869"/>
                      <a:gd name="connsiteX123" fmla="*/ 302527 w 1096537"/>
                      <a:gd name="connsiteY123" fmla="*/ 532557 h 1459869"/>
                      <a:gd name="connsiteX124" fmla="*/ 304017 w 1096537"/>
                      <a:gd name="connsiteY124" fmla="*/ 538061 h 1459869"/>
                      <a:gd name="connsiteX125" fmla="*/ 322537 w 1096537"/>
                      <a:gd name="connsiteY125" fmla="*/ 536803 h 1459869"/>
                      <a:gd name="connsiteX126" fmla="*/ 322662 w 1096537"/>
                      <a:gd name="connsiteY126" fmla="*/ 520457 h 1459869"/>
                      <a:gd name="connsiteX127" fmla="*/ 339861 w 1096537"/>
                      <a:gd name="connsiteY127" fmla="*/ 352419 h 1459869"/>
                      <a:gd name="connsiteX128" fmla="*/ 420446 w 1096537"/>
                      <a:gd name="connsiteY128" fmla="*/ 202576 h 1459869"/>
                      <a:gd name="connsiteX129" fmla="*/ 413776 w 1096537"/>
                      <a:gd name="connsiteY129" fmla="*/ 174882 h 1459869"/>
                      <a:gd name="connsiteX130" fmla="*/ 403105 w 1096537"/>
                      <a:gd name="connsiteY130" fmla="*/ 85955 h 1459869"/>
                      <a:gd name="connsiteX131" fmla="*/ 421464 w 1096537"/>
                      <a:gd name="connsiteY131" fmla="*/ 54497 h 1459869"/>
                      <a:gd name="connsiteX132" fmla="*/ 442583 w 1096537"/>
                      <a:gd name="connsiteY132" fmla="*/ 41652 h 1459869"/>
                      <a:gd name="connsiteX0" fmla="*/ 70853 w 1096537"/>
                      <a:gd name="connsiteY0" fmla="*/ 342625 h 1459869"/>
                      <a:gd name="connsiteX1" fmla="*/ 49895 w 1096537"/>
                      <a:gd name="connsiteY1" fmla="*/ 353334 h 1459869"/>
                      <a:gd name="connsiteX2" fmla="*/ 47055 w 1096537"/>
                      <a:gd name="connsiteY2" fmla="*/ 416150 h 1459869"/>
                      <a:gd name="connsiteX3" fmla="*/ 48265 w 1096537"/>
                      <a:gd name="connsiteY3" fmla="*/ 417609 h 1459869"/>
                      <a:gd name="connsiteX4" fmla="*/ 76597 w 1096537"/>
                      <a:gd name="connsiteY4" fmla="*/ 461558 h 1459869"/>
                      <a:gd name="connsiteX5" fmla="*/ 124031 w 1096537"/>
                      <a:gd name="connsiteY5" fmla="*/ 558577 h 1459869"/>
                      <a:gd name="connsiteX6" fmla="*/ 126699 w 1096537"/>
                      <a:gd name="connsiteY6" fmla="*/ 566723 h 1459869"/>
                      <a:gd name="connsiteX7" fmla="*/ 131379 w 1096537"/>
                      <a:gd name="connsiteY7" fmla="*/ 584431 h 1459869"/>
                      <a:gd name="connsiteX8" fmla="*/ 136696 w 1096537"/>
                      <a:gd name="connsiteY8" fmla="*/ 601470 h 1459869"/>
                      <a:gd name="connsiteX9" fmla="*/ 178777 w 1096537"/>
                      <a:gd name="connsiteY9" fmla="*/ 566308 h 1459869"/>
                      <a:gd name="connsiteX10" fmla="*/ 260163 w 1096537"/>
                      <a:gd name="connsiteY10" fmla="*/ 542884 h 1459869"/>
                      <a:gd name="connsiteX11" fmla="*/ 268250 w 1096537"/>
                      <a:gd name="connsiteY11" fmla="*/ 541936 h 1459869"/>
                      <a:gd name="connsiteX12" fmla="*/ 267721 w 1096537"/>
                      <a:gd name="connsiteY12" fmla="*/ 539902 h 1459869"/>
                      <a:gd name="connsiteX13" fmla="*/ 265533 w 1096537"/>
                      <a:gd name="connsiteY13" fmla="*/ 508101 h 1459869"/>
                      <a:gd name="connsiteX14" fmla="*/ 265337 w 1096537"/>
                      <a:gd name="connsiteY14" fmla="*/ 500063 h 1459869"/>
                      <a:gd name="connsiteX15" fmla="*/ 269926 w 1096537"/>
                      <a:gd name="connsiteY15" fmla="*/ 391749 h 1459869"/>
                      <a:gd name="connsiteX16" fmla="*/ 276792 w 1096537"/>
                      <a:gd name="connsiteY16" fmla="*/ 347551 h 1459869"/>
                      <a:gd name="connsiteX17" fmla="*/ 278783 w 1096537"/>
                      <a:gd name="connsiteY17" fmla="*/ 338374 h 1459869"/>
                      <a:gd name="connsiteX18" fmla="*/ 258383 w 1096537"/>
                      <a:gd name="connsiteY18" fmla="*/ 284690 h 1459869"/>
                      <a:gd name="connsiteX19" fmla="*/ 197948 w 1096537"/>
                      <a:gd name="connsiteY19" fmla="*/ 302055 h 1459869"/>
                      <a:gd name="connsiteX20" fmla="*/ 181816 w 1096537"/>
                      <a:gd name="connsiteY20" fmla="*/ 379513 h 1459869"/>
                      <a:gd name="connsiteX21" fmla="*/ 179592 w 1096537"/>
                      <a:gd name="connsiteY21" fmla="*/ 398329 h 1459869"/>
                      <a:gd name="connsiteX22" fmla="*/ 171291 w 1096537"/>
                      <a:gd name="connsiteY22" fmla="*/ 411606 h 1459869"/>
                      <a:gd name="connsiteX23" fmla="*/ 146796 w 1096537"/>
                      <a:gd name="connsiteY23" fmla="*/ 405888 h 1459869"/>
                      <a:gd name="connsiteX24" fmla="*/ 104271 w 1096537"/>
                      <a:gd name="connsiteY24" fmla="*/ 348974 h 1459869"/>
                      <a:gd name="connsiteX25" fmla="*/ 80012 w 1096537"/>
                      <a:gd name="connsiteY25" fmla="*/ 341683 h 1459869"/>
                      <a:gd name="connsiteX26" fmla="*/ 70853 w 1096537"/>
                      <a:gd name="connsiteY26" fmla="*/ 342625 h 1459869"/>
                      <a:gd name="connsiteX27" fmla="*/ 442583 w 1096537"/>
                      <a:gd name="connsiteY27" fmla="*/ 41652 h 1459869"/>
                      <a:gd name="connsiteX28" fmla="*/ 509428 w 1096537"/>
                      <a:gd name="connsiteY28" fmla="*/ 57996 h 1459869"/>
                      <a:gd name="connsiteX29" fmla="*/ 547477 w 1096537"/>
                      <a:gd name="connsiteY29" fmla="*/ 4966 h 1459869"/>
                      <a:gd name="connsiteX30" fmla="*/ 629552 w 1096537"/>
                      <a:gd name="connsiteY30" fmla="*/ 38237 h 1459869"/>
                      <a:gd name="connsiteX31" fmla="*/ 640082 w 1096537"/>
                      <a:gd name="connsiteY31" fmla="*/ 22496 h 1459869"/>
                      <a:gd name="connsiteX32" fmla="*/ 715211 w 1096537"/>
                      <a:gd name="connsiteY32" fmla="*/ 9149 h 1459869"/>
                      <a:gd name="connsiteX33" fmla="*/ 741352 w 1096537"/>
                      <a:gd name="connsiteY33" fmla="*/ 93213 h 1459869"/>
                      <a:gd name="connsiteX34" fmla="*/ 725647 w 1096537"/>
                      <a:gd name="connsiteY34" fmla="*/ 141481 h 1459869"/>
                      <a:gd name="connsiteX35" fmla="*/ 721841 w 1096537"/>
                      <a:gd name="connsiteY35" fmla="*/ 155052 h 1459869"/>
                      <a:gd name="connsiteX36" fmla="*/ 776107 w 1096537"/>
                      <a:gd name="connsiteY36" fmla="*/ 208982 h 1459869"/>
                      <a:gd name="connsiteX37" fmla="*/ 746499 w 1096537"/>
                      <a:gd name="connsiteY37" fmla="*/ 226613 h 1459869"/>
                      <a:gd name="connsiteX38" fmla="*/ 691607 w 1096537"/>
                      <a:gd name="connsiteY38" fmla="*/ 176894 h 1459869"/>
                      <a:gd name="connsiteX39" fmla="*/ 681522 w 1096537"/>
                      <a:gd name="connsiteY39" fmla="*/ 169973 h 1459869"/>
                      <a:gd name="connsiteX40" fmla="*/ 684367 w 1096537"/>
                      <a:gd name="connsiteY40" fmla="*/ 158075 h 1459869"/>
                      <a:gd name="connsiteX41" fmla="*/ 691588 w 1096537"/>
                      <a:gd name="connsiteY41" fmla="*/ 131166 h 1459869"/>
                      <a:gd name="connsiteX42" fmla="*/ 708769 w 1096537"/>
                      <a:gd name="connsiteY42" fmla="*/ 78823 h 1459869"/>
                      <a:gd name="connsiteX43" fmla="*/ 709622 w 1096537"/>
                      <a:gd name="connsiteY43" fmla="*/ 77044 h 1459869"/>
                      <a:gd name="connsiteX44" fmla="*/ 704123 w 1096537"/>
                      <a:gd name="connsiteY44" fmla="*/ 44502 h 1459869"/>
                      <a:gd name="connsiteX45" fmla="*/ 666440 w 1096537"/>
                      <a:gd name="connsiteY45" fmla="*/ 46346 h 1459869"/>
                      <a:gd name="connsiteX46" fmla="*/ 640491 w 1096537"/>
                      <a:gd name="connsiteY46" fmla="*/ 115799 h 1459869"/>
                      <a:gd name="connsiteX47" fmla="*/ 636400 w 1096537"/>
                      <a:gd name="connsiteY47" fmla="*/ 131131 h 1459869"/>
                      <a:gd name="connsiteX48" fmla="*/ 631313 w 1096537"/>
                      <a:gd name="connsiteY48" fmla="*/ 151051 h 1459869"/>
                      <a:gd name="connsiteX49" fmla="*/ 597004 w 1096537"/>
                      <a:gd name="connsiteY49" fmla="*/ 148472 h 1459869"/>
                      <a:gd name="connsiteX50" fmla="*/ 595990 w 1096537"/>
                      <a:gd name="connsiteY50" fmla="*/ 129460 h 1459869"/>
                      <a:gd name="connsiteX51" fmla="*/ 595901 w 1096537"/>
                      <a:gd name="connsiteY51" fmla="*/ 124390 h 1459869"/>
                      <a:gd name="connsiteX52" fmla="*/ 597680 w 1096537"/>
                      <a:gd name="connsiteY52" fmla="*/ 69254 h 1459869"/>
                      <a:gd name="connsiteX53" fmla="*/ 597999 w 1096537"/>
                      <a:gd name="connsiteY53" fmla="*/ 67370 h 1459869"/>
                      <a:gd name="connsiteX54" fmla="*/ 583498 w 1096537"/>
                      <a:gd name="connsiteY54" fmla="*/ 37587 h 1459869"/>
                      <a:gd name="connsiteX55" fmla="*/ 547898 w 1096537"/>
                      <a:gd name="connsiteY55" fmla="*/ 50081 h 1459869"/>
                      <a:gd name="connsiteX56" fmla="*/ 542563 w 1096537"/>
                      <a:gd name="connsiteY56" fmla="*/ 123998 h 1459869"/>
                      <a:gd name="connsiteX57" fmla="*/ 542972 w 1096537"/>
                      <a:gd name="connsiteY57" fmla="*/ 146853 h 1459869"/>
                      <a:gd name="connsiteX58" fmla="*/ 543435 w 1096537"/>
                      <a:gd name="connsiteY58" fmla="*/ 159108 h 1459869"/>
                      <a:gd name="connsiteX59" fmla="*/ 529206 w 1096537"/>
                      <a:gd name="connsiteY59" fmla="*/ 165119 h 1459869"/>
                      <a:gd name="connsiteX60" fmla="*/ 525186 w 1096537"/>
                      <a:gd name="connsiteY60" fmla="*/ 166809 h 1459869"/>
                      <a:gd name="connsiteX61" fmla="*/ 504893 w 1096537"/>
                      <a:gd name="connsiteY61" fmla="*/ 176324 h 1459869"/>
                      <a:gd name="connsiteX62" fmla="*/ 500251 w 1096537"/>
                      <a:gd name="connsiteY62" fmla="*/ 154395 h 1459869"/>
                      <a:gd name="connsiteX63" fmla="*/ 490487 w 1096537"/>
                      <a:gd name="connsiteY63" fmla="*/ 102140 h 1459869"/>
                      <a:gd name="connsiteX64" fmla="*/ 490362 w 1096537"/>
                      <a:gd name="connsiteY64" fmla="*/ 100131 h 1459869"/>
                      <a:gd name="connsiteX65" fmla="*/ 469727 w 1096537"/>
                      <a:gd name="connsiteY65" fmla="*/ 74107 h 1459869"/>
                      <a:gd name="connsiteX66" fmla="*/ 437699 w 1096537"/>
                      <a:gd name="connsiteY66" fmla="*/ 94047 h 1459869"/>
                      <a:gd name="connsiteX67" fmla="*/ 448371 w 1096537"/>
                      <a:gd name="connsiteY67" fmla="*/ 167395 h 1459869"/>
                      <a:gd name="connsiteX68" fmla="*/ 457157 w 1096537"/>
                      <a:gd name="connsiteY68" fmla="*/ 202557 h 1459869"/>
                      <a:gd name="connsiteX69" fmla="*/ 459931 w 1096537"/>
                      <a:gd name="connsiteY69" fmla="*/ 212358 h 1459869"/>
                      <a:gd name="connsiteX70" fmla="*/ 452817 w 1096537"/>
                      <a:gd name="connsiteY70" fmla="*/ 219721 h 1459869"/>
                      <a:gd name="connsiteX71" fmla="*/ 373955 w 1096537"/>
                      <a:gd name="connsiteY71" fmla="*/ 361739 h 1459869"/>
                      <a:gd name="connsiteX72" fmla="*/ 357947 w 1096537"/>
                      <a:gd name="connsiteY72" fmla="*/ 520634 h 1459869"/>
                      <a:gd name="connsiteX73" fmla="*/ 357628 w 1096537"/>
                      <a:gd name="connsiteY73" fmla="*/ 552951 h 1459869"/>
                      <a:gd name="connsiteX74" fmla="*/ 357468 w 1096537"/>
                      <a:gd name="connsiteY74" fmla="*/ 561845 h 1459869"/>
                      <a:gd name="connsiteX75" fmla="*/ 349500 w 1096537"/>
                      <a:gd name="connsiteY75" fmla="*/ 568638 h 1459869"/>
                      <a:gd name="connsiteX76" fmla="*/ 332000 w 1096537"/>
                      <a:gd name="connsiteY76" fmla="*/ 572017 h 1459869"/>
                      <a:gd name="connsiteX77" fmla="*/ 264876 w 1096537"/>
                      <a:gd name="connsiteY77" fmla="*/ 578011 h 1459869"/>
                      <a:gd name="connsiteX78" fmla="*/ 144699 w 1096537"/>
                      <a:gd name="connsiteY78" fmla="*/ 640172 h 1459869"/>
                      <a:gd name="connsiteX79" fmla="*/ 62992 w 1096537"/>
                      <a:gd name="connsiteY79" fmla="*/ 863505 h 1459869"/>
                      <a:gd name="connsiteX80" fmla="*/ 126326 w 1096537"/>
                      <a:gd name="connsiteY80" fmla="*/ 1081272 h 1459869"/>
                      <a:gd name="connsiteX81" fmla="*/ 227704 w 1096537"/>
                      <a:gd name="connsiteY81" fmla="*/ 1205967 h 1459869"/>
                      <a:gd name="connsiteX82" fmla="*/ 304966 w 1096537"/>
                      <a:gd name="connsiteY82" fmla="*/ 1269498 h 1459869"/>
                      <a:gd name="connsiteX83" fmla="*/ 624856 w 1096537"/>
                      <a:gd name="connsiteY83" fmla="*/ 1414272 h 1459869"/>
                      <a:gd name="connsiteX84" fmla="*/ 945318 w 1096537"/>
                      <a:gd name="connsiteY84" fmla="*/ 1384624 h 1459869"/>
                      <a:gd name="connsiteX85" fmla="*/ 1053311 w 1096537"/>
                      <a:gd name="connsiteY85" fmla="*/ 1162837 h 1459869"/>
                      <a:gd name="connsiteX86" fmla="*/ 1024338 w 1096537"/>
                      <a:gd name="connsiteY86" fmla="*/ 804298 h 1459869"/>
                      <a:gd name="connsiteX87" fmla="*/ 877572 w 1096537"/>
                      <a:gd name="connsiteY87" fmla="*/ 531485 h 1459869"/>
                      <a:gd name="connsiteX88" fmla="*/ 795268 w 1096537"/>
                      <a:gd name="connsiteY88" fmla="*/ 473406 h 1459869"/>
                      <a:gd name="connsiteX89" fmla="*/ 829203 w 1096537"/>
                      <a:gd name="connsiteY89" fmla="*/ 442867 h 1459869"/>
                      <a:gd name="connsiteX90" fmla="*/ 902720 w 1096537"/>
                      <a:gd name="connsiteY90" fmla="*/ 506425 h 1459869"/>
                      <a:gd name="connsiteX91" fmla="*/ 1058328 w 1096537"/>
                      <a:gd name="connsiteY91" fmla="*/ 793804 h 1459869"/>
                      <a:gd name="connsiteX92" fmla="*/ 1088617 w 1096537"/>
                      <a:gd name="connsiteY92" fmla="*/ 1167354 h 1459869"/>
                      <a:gd name="connsiteX93" fmla="*/ 965397 w 1096537"/>
                      <a:gd name="connsiteY93" fmla="*/ 1413952 h 1459869"/>
                      <a:gd name="connsiteX94" fmla="*/ 738578 w 1096537"/>
                      <a:gd name="connsiteY94" fmla="*/ 1459857 h 1459869"/>
                      <a:gd name="connsiteX95" fmla="*/ 618063 w 1096537"/>
                      <a:gd name="connsiteY95" fmla="*/ 1449186 h 1459869"/>
                      <a:gd name="connsiteX96" fmla="*/ 283534 w 1096537"/>
                      <a:gd name="connsiteY96" fmla="*/ 1297882 h 1459869"/>
                      <a:gd name="connsiteX97" fmla="*/ 203053 w 1096537"/>
                      <a:gd name="connsiteY97" fmla="*/ 1231561 h 1459869"/>
                      <a:gd name="connsiteX98" fmla="*/ 173814 w 1096537"/>
                      <a:gd name="connsiteY98" fmla="*/ 1199261 h 1459869"/>
                      <a:gd name="connsiteX99" fmla="*/ 97675 w 1096537"/>
                      <a:gd name="connsiteY99" fmla="*/ 1102241 h 1459869"/>
                      <a:gd name="connsiteX100" fmla="*/ 27740 w 1096537"/>
                      <a:gd name="connsiteY100" fmla="*/ 862118 h 1459869"/>
                      <a:gd name="connsiteX101" fmla="*/ 89426 w 1096537"/>
                      <a:gd name="connsiteY101" fmla="*/ 654650 h 1459869"/>
                      <a:gd name="connsiteX102" fmla="*/ 108515 w 1096537"/>
                      <a:gd name="connsiteY102" fmla="*/ 629554 h 1459869"/>
                      <a:gd name="connsiteX103" fmla="*/ 98711 w 1096537"/>
                      <a:gd name="connsiteY103" fmla="*/ 599582 h 1459869"/>
                      <a:gd name="connsiteX104" fmla="*/ 91038 w 1096537"/>
                      <a:gd name="connsiteY104" fmla="*/ 571987 h 1459869"/>
                      <a:gd name="connsiteX105" fmla="*/ 89776 w 1096537"/>
                      <a:gd name="connsiteY105" fmla="*/ 568253 h 1459869"/>
                      <a:gd name="connsiteX106" fmla="*/ 46362 w 1096537"/>
                      <a:gd name="connsiteY106" fmla="*/ 480072 h 1459869"/>
                      <a:gd name="connsiteX107" fmla="*/ 20181 w 1096537"/>
                      <a:gd name="connsiteY107" fmla="*/ 439272 h 1459869"/>
                      <a:gd name="connsiteX108" fmla="*/ 265 w 1096537"/>
                      <a:gd name="connsiteY108" fmla="*/ 379573 h 1459869"/>
                      <a:gd name="connsiteX109" fmla="*/ 86699 w 1096537"/>
                      <a:gd name="connsiteY109" fmla="*/ 306147 h 1459869"/>
                      <a:gd name="connsiteX110" fmla="*/ 126824 w 1096537"/>
                      <a:gd name="connsiteY110" fmla="*/ 321122 h 1459869"/>
                      <a:gd name="connsiteX111" fmla="*/ 150495 w 1096537"/>
                      <a:gd name="connsiteY111" fmla="*/ 346289 h 1459869"/>
                      <a:gd name="connsiteX112" fmla="*/ 150816 w 1096537"/>
                      <a:gd name="connsiteY112" fmla="*/ 346289 h 1459869"/>
                      <a:gd name="connsiteX113" fmla="*/ 169313 w 1096537"/>
                      <a:gd name="connsiteY113" fmla="*/ 280944 h 1459869"/>
                      <a:gd name="connsiteX114" fmla="*/ 254098 w 1096537"/>
                      <a:gd name="connsiteY114" fmla="*/ 245711 h 1459869"/>
                      <a:gd name="connsiteX115" fmla="*/ 261173 w 1096537"/>
                      <a:gd name="connsiteY115" fmla="*/ 247655 h 1459869"/>
                      <a:gd name="connsiteX116" fmla="*/ 312789 w 1096537"/>
                      <a:gd name="connsiteY116" fmla="*/ 348868 h 1459869"/>
                      <a:gd name="connsiteX117" fmla="*/ 305141 w 1096537"/>
                      <a:gd name="connsiteY117" fmla="*/ 396675 h 1459869"/>
                      <a:gd name="connsiteX118" fmla="*/ 300873 w 1096537"/>
                      <a:gd name="connsiteY118" fmla="*/ 498250 h 1459869"/>
                      <a:gd name="connsiteX119" fmla="*/ 301087 w 1096537"/>
                      <a:gd name="connsiteY119" fmla="*/ 507657 h 1459869"/>
                      <a:gd name="connsiteX120" fmla="*/ 302527 w 1096537"/>
                      <a:gd name="connsiteY120" fmla="*/ 532557 h 1459869"/>
                      <a:gd name="connsiteX121" fmla="*/ 304017 w 1096537"/>
                      <a:gd name="connsiteY121" fmla="*/ 538061 h 1459869"/>
                      <a:gd name="connsiteX122" fmla="*/ 322537 w 1096537"/>
                      <a:gd name="connsiteY122" fmla="*/ 536803 h 1459869"/>
                      <a:gd name="connsiteX123" fmla="*/ 322662 w 1096537"/>
                      <a:gd name="connsiteY123" fmla="*/ 520457 h 1459869"/>
                      <a:gd name="connsiteX124" fmla="*/ 339861 w 1096537"/>
                      <a:gd name="connsiteY124" fmla="*/ 352419 h 1459869"/>
                      <a:gd name="connsiteX125" fmla="*/ 420446 w 1096537"/>
                      <a:gd name="connsiteY125" fmla="*/ 202576 h 1459869"/>
                      <a:gd name="connsiteX126" fmla="*/ 413776 w 1096537"/>
                      <a:gd name="connsiteY126" fmla="*/ 174882 h 1459869"/>
                      <a:gd name="connsiteX127" fmla="*/ 403105 w 1096537"/>
                      <a:gd name="connsiteY127" fmla="*/ 85955 h 1459869"/>
                      <a:gd name="connsiteX128" fmla="*/ 421464 w 1096537"/>
                      <a:gd name="connsiteY128" fmla="*/ 54497 h 1459869"/>
                      <a:gd name="connsiteX129" fmla="*/ 442583 w 1096537"/>
                      <a:gd name="connsiteY129" fmla="*/ 41652 h 14598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1096537" h="1459869">
                        <a:moveTo>
                          <a:pt x="70853" y="342625"/>
                        </a:moveTo>
                        <a:lnTo>
                          <a:pt x="49895" y="353334"/>
                        </a:lnTo>
                        <a:cubicBezTo>
                          <a:pt x="31764" y="369896"/>
                          <a:pt x="30492" y="398019"/>
                          <a:pt x="47055" y="416150"/>
                        </a:cubicBezTo>
                        <a:cubicBezTo>
                          <a:pt x="47483" y="416613"/>
                          <a:pt x="47873" y="417112"/>
                          <a:pt x="48265" y="417609"/>
                        </a:cubicBezTo>
                        <a:cubicBezTo>
                          <a:pt x="50773" y="421043"/>
                          <a:pt x="58598" y="432194"/>
                          <a:pt x="76597" y="461558"/>
                        </a:cubicBezTo>
                        <a:cubicBezTo>
                          <a:pt x="94996" y="492566"/>
                          <a:pt x="110859" y="525013"/>
                          <a:pt x="124031" y="558577"/>
                        </a:cubicBezTo>
                        <a:cubicBezTo>
                          <a:pt x="125145" y="561213"/>
                          <a:pt x="126040" y="563938"/>
                          <a:pt x="126699" y="566723"/>
                        </a:cubicBezTo>
                        <a:cubicBezTo>
                          <a:pt x="127490" y="570014"/>
                          <a:pt x="128927" y="575820"/>
                          <a:pt x="131379" y="584431"/>
                        </a:cubicBezTo>
                        <a:lnTo>
                          <a:pt x="136696" y="601470"/>
                        </a:lnTo>
                        <a:lnTo>
                          <a:pt x="178777" y="566308"/>
                        </a:lnTo>
                        <a:cubicBezTo>
                          <a:pt x="201035" y="554689"/>
                          <a:pt x="226726" y="547633"/>
                          <a:pt x="260163" y="542884"/>
                        </a:cubicBezTo>
                        <a:lnTo>
                          <a:pt x="268250" y="541936"/>
                        </a:lnTo>
                        <a:lnTo>
                          <a:pt x="267721" y="539902"/>
                        </a:lnTo>
                        <a:cubicBezTo>
                          <a:pt x="266067" y="529386"/>
                          <a:pt x="265335" y="518745"/>
                          <a:pt x="265533" y="508101"/>
                        </a:cubicBezTo>
                        <a:cubicBezTo>
                          <a:pt x="265481" y="504865"/>
                          <a:pt x="265445" y="502055"/>
                          <a:pt x="265337" y="500063"/>
                        </a:cubicBezTo>
                        <a:cubicBezTo>
                          <a:pt x="263931" y="463894"/>
                          <a:pt x="265466" y="427671"/>
                          <a:pt x="269926" y="391749"/>
                        </a:cubicBezTo>
                        <a:cubicBezTo>
                          <a:pt x="273110" y="368894"/>
                          <a:pt x="275370" y="355235"/>
                          <a:pt x="276792" y="347551"/>
                        </a:cubicBezTo>
                        <a:cubicBezTo>
                          <a:pt x="277450" y="343942"/>
                          <a:pt x="278570" y="338997"/>
                          <a:pt x="278783" y="338374"/>
                        </a:cubicBezTo>
                        <a:cubicBezTo>
                          <a:pt x="286002" y="317899"/>
                          <a:pt x="277379" y="295204"/>
                          <a:pt x="258383" y="284690"/>
                        </a:cubicBezTo>
                        <a:cubicBezTo>
                          <a:pt x="236900" y="272798"/>
                          <a:pt x="209842" y="280571"/>
                          <a:pt x="197948" y="302055"/>
                        </a:cubicBezTo>
                        <a:cubicBezTo>
                          <a:pt x="193821" y="308903"/>
                          <a:pt x="190122" y="319770"/>
                          <a:pt x="181816" y="379513"/>
                        </a:cubicBezTo>
                        <a:cubicBezTo>
                          <a:pt x="180963" y="385880"/>
                          <a:pt x="180233" y="392087"/>
                          <a:pt x="179592" y="398329"/>
                        </a:cubicBezTo>
                        <a:cubicBezTo>
                          <a:pt x="179026" y="403800"/>
                          <a:pt x="175961" y="408702"/>
                          <a:pt x="171291" y="411606"/>
                        </a:cubicBezTo>
                        <a:cubicBezTo>
                          <a:pt x="162948" y="416791"/>
                          <a:pt x="151982" y="414231"/>
                          <a:pt x="146796" y="405888"/>
                        </a:cubicBezTo>
                        <a:cubicBezTo>
                          <a:pt x="116384" y="356889"/>
                          <a:pt x="111386" y="353563"/>
                          <a:pt x="104271" y="348974"/>
                        </a:cubicBezTo>
                        <a:cubicBezTo>
                          <a:pt x="97071" y="344225"/>
                          <a:pt x="88639" y="341690"/>
                          <a:pt x="80012" y="341683"/>
                        </a:cubicBezTo>
                        <a:cubicBezTo>
                          <a:pt x="76935" y="341690"/>
                          <a:pt x="73867" y="342004"/>
                          <a:pt x="70853" y="342625"/>
                        </a:cubicBezTo>
                        <a:close/>
                        <a:moveTo>
                          <a:pt x="442583" y="41652"/>
                        </a:moveTo>
                        <a:cubicBezTo>
                          <a:pt x="465409" y="33437"/>
                          <a:pt x="491935" y="39054"/>
                          <a:pt x="509428" y="57996"/>
                        </a:cubicBezTo>
                        <a:cubicBezTo>
                          <a:pt x="511167" y="34585"/>
                          <a:pt x="525856" y="14114"/>
                          <a:pt x="547477" y="4966"/>
                        </a:cubicBezTo>
                        <a:cubicBezTo>
                          <a:pt x="579329" y="-8512"/>
                          <a:pt x="616077" y="6385"/>
                          <a:pt x="629552" y="38237"/>
                        </a:cubicBezTo>
                        <a:cubicBezTo>
                          <a:pt x="632161" y="32441"/>
                          <a:pt x="635720" y="27121"/>
                          <a:pt x="640082" y="22496"/>
                        </a:cubicBezTo>
                        <a:cubicBezTo>
                          <a:pt x="659141" y="1420"/>
                          <a:pt x="690057" y="-4071"/>
                          <a:pt x="715211" y="9149"/>
                        </a:cubicBezTo>
                        <a:cubicBezTo>
                          <a:pt x="745641" y="25144"/>
                          <a:pt x="757347" y="62778"/>
                          <a:pt x="741352" y="93213"/>
                        </a:cubicBezTo>
                        <a:cubicBezTo>
                          <a:pt x="740019" y="96590"/>
                          <a:pt x="735484" y="108845"/>
                          <a:pt x="725647" y="141481"/>
                        </a:cubicBezTo>
                        <a:cubicBezTo>
                          <a:pt x="724295" y="145981"/>
                          <a:pt x="723033" y="150517"/>
                          <a:pt x="721841" y="155052"/>
                        </a:cubicBezTo>
                        <a:cubicBezTo>
                          <a:pt x="729460" y="161082"/>
                          <a:pt x="769371" y="201984"/>
                          <a:pt x="776107" y="208982"/>
                        </a:cubicBezTo>
                        <a:cubicBezTo>
                          <a:pt x="765401" y="214875"/>
                          <a:pt x="756957" y="220055"/>
                          <a:pt x="746499" y="226613"/>
                        </a:cubicBezTo>
                        <a:cubicBezTo>
                          <a:pt x="740234" y="220658"/>
                          <a:pt x="698684" y="181855"/>
                          <a:pt x="691607" y="176894"/>
                        </a:cubicBezTo>
                        <a:lnTo>
                          <a:pt x="681522" y="169973"/>
                        </a:lnTo>
                        <a:lnTo>
                          <a:pt x="684367" y="158075"/>
                        </a:lnTo>
                        <a:cubicBezTo>
                          <a:pt x="686519" y="149165"/>
                          <a:pt x="688903" y="140058"/>
                          <a:pt x="691588" y="131166"/>
                        </a:cubicBezTo>
                        <a:cubicBezTo>
                          <a:pt x="702314" y="95541"/>
                          <a:pt x="707185" y="82700"/>
                          <a:pt x="708769" y="78823"/>
                        </a:cubicBezTo>
                        <a:lnTo>
                          <a:pt x="709622" y="77044"/>
                        </a:lnTo>
                        <a:cubicBezTo>
                          <a:pt x="715525" y="66229"/>
                          <a:pt x="713250" y="52777"/>
                          <a:pt x="704123" y="44502"/>
                        </a:cubicBezTo>
                        <a:cubicBezTo>
                          <a:pt x="693207" y="34605"/>
                          <a:pt x="676335" y="35430"/>
                          <a:pt x="666440" y="46346"/>
                        </a:cubicBezTo>
                        <a:cubicBezTo>
                          <a:pt x="662739" y="50419"/>
                          <a:pt x="658917" y="54652"/>
                          <a:pt x="640491" y="115799"/>
                        </a:cubicBezTo>
                        <a:cubicBezTo>
                          <a:pt x="638978" y="120922"/>
                          <a:pt x="637681" y="126026"/>
                          <a:pt x="636400" y="131131"/>
                        </a:cubicBezTo>
                        <a:lnTo>
                          <a:pt x="631313" y="151051"/>
                        </a:lnTo>
                        <a:lnTo>
                          <a:pt x="597004" y="148472"/>
                        </a:lnTo>
                        <a:lnTo>
                          <a:pt x="595990" y="129460"/>
                        </a:lnTo>
                        <a:cubicBezTo>
                          <a:pt x="595901" y="127770"/>
                          <a:pt x="595901" y="126168"/>
                          <a:pt x="595901" y="124390"/>
                        </a:cubicBezTo>
                        <a:cubicBezTo>
                          <a:pt x="596187" y="86862"/>
                          <a:pt x="597253" y="73328"/>
                          <a:pt x="597680" y="69254"/>
                        </a:cubicBezTo>
                        <a:cubicBezTo>
                          <a:pt x="597786" y="68626"/>
                          <a:pt x="597893" y="67998"/>
                          <a:pt x="597999" y="67370"/>
                        </a:cubicBezTo>
                        <a:cubicBezTo>
                          <a:pt x="600660" y="55281"/>
                          <a:pt x="594657" y="42948"/>
                          <a:pt x="583498" y="37587"/>
                        </a:cubicBezTo>
                        <a:cubicBezTo>
                          <a:pt x="570217" y="31207"/>
                          <a:pt x="554278" y="36801"/>
                          <a:pt x="547898" y="50081"/>
                        </a:cubicBezTo>
                        <a:cubicBezTo>
                          <a:pt x="545462" y="55061"/>
                          <a:pt x="542972" y="60185"/>
                          <a:pt x="542563" y="123998"/>
                        </a:cubicBezTo>
                        <a:cubicBezTo>
                          <a:pt x="542509" y="131700"/>
                          <a:pt x="542705" y="139311"/>
                          <a:pt x="542972" y="146853"/>
                        </a:cubicBezTo>
                        <a:cubicBezTo>
                          <a:pt x="543126" y="150939"/>
                          <a:pt x="543280" y="155023"/>
                          <a:pt x="543435" y="159108"/>
                        </a:cubicBezTo>
                        <a:lnTo>
                          <a:pt x="529206" y="165119"/>
                        </a:lnTo>
                        <a:cubicBezTo>
                          <a:pt x="527855" y="165653"/>
                          <a:pt x="526503" y="166186"/>
                          <a:pt x="525186" y="166809"/>
                        </a:cubicBezTo>
                        <a:lnTo>
                          <a:pt x="504893" y="176324"/>
                        </a:lnTo>
                        <a:lnTo>
                          <a:pt x="500251" y="154395"/>
                        </a:lnTo>
                        <a:cubicBezTo>
                          <a:pt x="492852" y="119462"/>
                          <a:pt x="490948" y="106231"/>
                          <a:pt x="490487" y="102140"/>
                        </a:cubicBezTo>
                        <a:cubicBezTo>
                          <a:pt x="490446" y="101470"/>
                          <a:pt x="490403" y="100801"/>
                          <a:pt x="490362" y="100131"/>
                        </a:cubicBezTo>
                        <a:cubicBezTo>
                          <a:pt x="490381" y="87710"/>
                          <a:pt x="481825" y="76921"/>
                          <a:pt x="469727" y="74107"/>
                        </a:cubicBezTo>
                        <a:cubicBezTo>
                          <a:pt x="455375" y="70768"/>
                          <a:pt x="441036" y="79697"/>
                          <a:pt x="437699" y="94047"/>
                        </a:cubicBezTo>
                        <a:cubicBezTo>
                          <a:pt x="436348" y="99420"/>
                          <a:pt x="435048" y="104969"/>
                          <a:pt x="448371" y="167395"/>
                        </a:cubicBezTo>
                        <a:cubicBezTo>
                          <a:pt x="450771" y="178600"/>
                          <a:pt x="453725" y="190427"/>
                          <a:pt x="457157" y="202557"/>
                        </a:cubicBezTo>
                        <a:lnTo>
                          <a:pt x="459931" y="212358"/>
                        </a:lnTo>
                        <a:lnTo>
                          <a:pt x="452817" y="219721"/>
                        </a:lnTo>
                        <a:cubicBezTo>
                          <a:pt x="415102" y="259747"/>
                          <a:pt x="387993" y="308567"/>
                          <a:pt x="373955" y="361739"/>
                        </a:cubicBezTo>
                        <a:cubicBezTo>
                          <a:pt x="361387" y="413725"/>
                          <a:pt x="356002" y="467188"/>
                          <a:pt x="357947" y="520634"/>
                        </a:cubicBezTo>
                        <a:cubicBezTo>
                          <a:pt x="357877" y="531235"/>
                          <a:pt x="357805" y="541977"/>
                          <a:pt x="357628" y="552951"/>
                        </a:cubicBezTo>
                        <a:cubicBezTo>
                          <a:pt x="357574" y="555916"/>
                          <a:pt x="357522" y="558879"/>
                          <a:pt x="357468" y="561845"/>
                        </a:cubicBezTo>
                        <a:lnTo>
                          <a:pt x="349500" y="568638"/>
                        </a:lnTo>
                        <a:cubicBezTo>
                          <a:pt x="344374" y="572113"/>
                          <a:pt x="338050" y="573334"/>
                          <a:pt x="332000" y="572017"/>
                        </a:cubicBezTo>
                        <a:cubicBezTo>
                          <a:pt x="309524" y="572650"/>
                          <a:pt x="287107" y="574652"/>
                          <a:pt x="264876" y="578011"/>
                        </a:cubicBezTo>
                        <a:cubicBezTo>
                          <a:pt x="206504" y="586300"/>
                          <a:pt x="178491" y="600831"/>
                          <a:pt x="144699" y="640172"/>
                        </a:cubicBezTo>
                        <a:cubicBezTo>
                          <a:pt x="112045" y="678268"/>
                          <a:pt x="68043" y="742901"/>
                          <a:pt x="62992" y="863505"/>
                        </a:cubicBezTo>
                        <a:cubicBezTo>
                          <a:pt x="58918" y="941162"/>
                          <a:pt x="81239" y="1017914"/>
                          <a:pt x="126326" y="1081272"/>
                        </a:cubicBezTo>
                        <a:cubicBezTo>
                          <a:pt x="157298" y="1125053"/>
                          <a:pt x="191168" y="1166711"/>
                          <a:pt x="227704" y="1205967"/>
                        </a:cubicBezTo>
                        <a:cubicBezTo>
                          <a:pt x="252278" y="1228540"/>
                          <a:pt x="278068" y="1249750"/>
                          <a:pt x="304966" y="1269498"/>
                        </a:cubicBezTo>
                        <a:cubicBezTo>
                          <a:pt x="400823" y="1338691"/>
                          <a:pt x="509608" y="1387923"/>
                          <a:pt x="624856" y="1414272"/>
                        </a:cubicBezTo>
                        <a:cubicBezTo>
                          <a:pt x="733669" y="1435508"/>
                          <a:pt x="892370" y="1420835"/>
                          <a:pt x="945318" y="1384624"/>
                        </a:cubicBezTo>
                        <a:cubicBezTo>
                          <a:pt x="995170" y="1350511"/>
                          <a:pt x="1043459" y="1239316"/>
                          <a:pt x="1053311" y="1162837"/>
                        </a:cubicBezTo>
                        <a:cubicBezTo>
                          <a:pt x="1069645" y="1042632"/>
                          <a:pt x="1059762" y="920318"/>
                          <a:pt x="1024338" y="804298"/>
                        </a:cubicBezTo>
                        <a:cubicBezTo>
                          <a:pt x="981707" y="666441"/>
                          <a:pt x="907060" y="560972"/>
                          <a:pt x="877572" y="531485"/>
                        </a:cubicBezTo>
                        <a:cubicBezTo>
                          <a:pt x="864347" y="519295"/>
                          <a:pt x="810717" y="482610"/>
                          <a:pt x="795268" y="473406"/>
                        </a:cubicBezTo>
                        <a:cubicBezTo>
                          <a:pt x="805156" y="464989"/>
                          <a:pt x="819350" y="449864"/>
                          <a:pt x="829203" y="442867"/>
                        </a:cubicBezTo>
                        <a:cubicBezTo>
                          <a:pt x="843017" y="451703"/>
                          <a:pt x="890815" y="495148"/>
                          <a:pt x="902720" y="506425"/>
                        </a:cubicBezTo>
                        <a:cubicBezTo>
                          <a:pt x="940071" y="543773"/>
                          <a:pt x="1015322" y="654755"/>
                          <a:pt x="1058328" y="793804"/>
                        </a:cubicBezTo>
                        <a:cubicBezTo>
                          <a:pt x="1095236" y="914683"/>
                          <a:pt x="1105570" y="1042110"/>
                          <a:pt x="1088617" y="1167354"/>
                        </a:cubicBezTo>
                        <a:cubicBezTo>
                          <a:pt x="1077535" y="1253313"/>
                          <a:pt x="1025371" y="1372903"/>
                          <a:pt x="965397" y="1413952"/>
                        </a:cubicBezTo>
                        <a:cubicBezTo>
                          <a:pt x="923085" y="1442889"/>
                          <a:pt x="831063" y="1459857"/>
                          <a:pt x="738578" y="1459857"/>
                        </a:cubicBezTo>
                        <a:cubicBezTo>
                          <a:pt x="698159" y="1460113"/>
                          <a:pt x="657806" y="1456539"/>
                          <a:pt x="618063" y="1449186"/>
                        </a:cubicBezTo>
                        <a:cubicBezTo>
                          <a:pt x="497545" y="1421664"/>
                          <a:pt x="383785" y="1370212"/>
                          <a:pt x="283534" y="1297882"/>
                        </a:cubicBezTo>
                        <a:cubicBezTo>
                          <a:pt x="255508" y="1277271"/>
                          <a:pt x="228640" y="1255130"/>
                          <a:pt x="203053" y="1231561"/>
                        </a:cubicBezTo>
                        <a:cubicBezTo>
                          <a:pt x="192690" y="1221370"/>
                          <a:pt x="182928" y="1210584"/>
                          <a:pt x="173814" y="1199261"/>
                        </a:cubicBezTo>
                        <a:cubicBezTo>
                          <a:pt x="157326" y="1180036"/>
                          <a:pt x="130755" y="1147594"/>
                          <a:pt x="97675" y="1102241"/>
                        </a:cubicBezTo>
                        <a:cubicBezTo>
                          <a:pt x="47936" y="1032383"/>
                          <a:pt x="23291" y="947757"/>
                          <a:pt x="27740" y="862118"/>
                        </a:cubicBezTo>
                        <a:cubicBezTo>
                          <a:pt x="31863" y="763381"/>
                          <a:pt x="60255" y="698630"/>
                          <a:pt x="89426" y="654650"/>
                        </a:cubicBezTo>
                        <a:lnTo>
                          <a:pt x="108515" y="629554"/>
                        </a:lnTo>
                        <a:lnTo>
                          <a:pt x="98711" y="599582"/>
                        </a:lnTo>
                        <a:cubicBezTo>
                          <a:pt x="94867" y="586656"/>
                          <a:pt x="92319" y="577003"/>
                          <a:pt x="91038" y="571987"/>
                        </a:cubicBezTo>
                        <a:cubicBezTo>
                          <a:pt x="90932" y="571720"/>
                          <a:pt x="90132" y="569605"/>
                          <a:pt x="89776" y="568253"/>
                        </a:cubicBezTo>
                        <a:cubicBezTo>
                          <a:pt x="77586" y="537791"/>
                          <a:pt x="63070" y="508310"/>
                          <a:pt x="46362" y="480072"/>
                        </a:cubicBezTo>
                        <a:cubicBezTo>
                          <a:pt x="29926" y="453234"/>
                          <a:pt x="22583" y="442615"/>
                          <a:pt x="20181" y="439272"/>
                        </a:cubicBezTo>
                        <a:cubicBezTo>
                          <a:pt x="5686" y="422917"/>
                          <a:pt x="-1508" y="401354"/>
                          <a:pt x="265" y="379573"/>
                        </a:cubicBezTo>
                        <a:cubicBezTo>
                          <a:pt x="3856" y="335429"/>
                          <a:pt x="42555" y="302554"/>
                          <a:pt x="86699" y="306147"/>
                        </a:cubicBezTo>
                        <a:cubicBezTo>
                          <a:pt x="101190" y="307381"/>
                          <a:pt x="115067" y="312561"/>
                          <a:pt x="126824" y="321122"/>
                        </a:cubicBezTo>
                        <a:cubicBezTo>
                          <a:pt x="136199" y="327979"/>
                          <a:pt x="144225" y="336510"/>
                          <a:pt x="150495" y="346289"/>
                        </a:cubicBezTo>
                        <a:cubicBezTo>
                          <a:pt x="150620" y="346556"/>
                          <a:pt x="150817" y="346520"/>
                          <a:pt x="150816" y="346289"/>
                        </a:cubicBezTo>
                        <a:cubicBezTo>
                          <a:pt x="157522" y="303176"/>
                          <a:pt x="161700" y="292719"/>
                          <a:pt x="169313" y="280944"/>
                        </a:cubicBezTo>
                        <a:cubicBezTo>
                          <a:pt x="187203" y="252363"/>
                          <a:pt x="221219" y="238229"/>
                          <a:pt x="254098" y="245711"/>
                        </a:cubicBezTo>
                        <a:cubicBezTo>
                          <a:pt x="256484" y="246253"/>
                          <a:pt x="258846" y="246899"/>
                          <a:pt x="261173" y="247655"/>
                        </a:cubicBezTo>
                        <a:cubicBezTo>
                          <a:pt x="303377" y="261349"/>
                          <a:pt x="326484" y="306664"/>
                          <a:pt x="312789" y="348868"/>
                        </a:cubicBezTo>
                        <a:cubicBezTo>
                          <a:pt x="311901" y="353011"/>
                          <a:pt x="309428" y="365889"/>
                          <a:pt x="305141" y="396675"/>
                        </a:cubicBezTo>
                        <a:cubicBezTo>
                          <a:pt x="300973" y="430362"/>
                          <a:pt x="299545" y="464331"/>
                          <a:pt x="300873" y="498250"/>
                        </a:cubicBezTo>
                        <a:cubicBezTo>
                          <a:pt x="301087" y="500543"/>
                          <a:pt x="301087" y="503887"/>
                          <a:pt x="301087" y="507657"/>
                        </a:cubicBezTo>
                        <a:cubicBezTo>
                          <a:pt x="300951" y="515981"/>
                          <a:pt x="301433" y="524305"/>
                          <a:pt x="302527" y="532557"/>
                        </a:cubicBezTo>
                        <a:lnTo>
                          <a:pt x="304017" y="538061"/>
                        </a:lnTo>
                        <a:lnTo>
                          <a:pt x="322537" y="536803"/>
                        </a:lnTo>
                        <a:cubicBezTo>
                          <a:pt x="322620" y="531311"/>
                          <a:pt x="322662" y="525865"/>
                          <a:pt x="322662" y="520457"/>
                        </a:cubicBezTo>
                        <a:cubicBezTo>
                          <a:pt x="320619" y="463918"/>
                          <a:pt x="326410" y="407371"/>
                          <a:pt x="339861" y="352419"/>
                        </a:cubicBezTo>
                        <a:cubicBezTo>
                          <a:pt x="354640" y="296859"/>
                          <a:pt x="382242" y="245536"/>
                          <a:pt x="420446" y="202576"/>
                        </a:cubicBezTo>
                        <a:cubicBezTo>
                          <a:pt x="417922" y="193112"/>
                          <a:pt x="415681" y="183776"/>
                          <a:pt x="413776" y="174882"/>
                        </a:cubicBezTo>
                        <a:cubicBezTo>
                          <a:pt x="399318" y="107654"/>
                          <a:pt x="400118" y="98602"/>
                          <a:pt x="403105" y="85955"/>
                        </a:cubicBezTo>
                        <a:cubicBezTo>
                          <a:pt x="405951" y="73874"/>
                          <a:pt x="412346" y="62920"/>
                          <a:pt x="421464" y="54497"/>
                        </a:cubicBezTo>
                        <a:cubicBezTo>
                          <a:pt x="427778" y="48666"/>
                          <a:pt x="434975" y="44390"/>
                          <a:pt x="442583" y="41652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AU"/>
                  </a:p>
                </p:txBody>
              </p:sp>
            </p:grp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7B734317-8C90-FAF9-473B-25FBBADB1149}"/>
                    </a:ext>
                  </a:extLst>
                </p:cNvPr>
                <p:cNvGrpSpPr/>
                <p:nvPr/>
              </p:nvGrpSpPr>
              <p:grpSpPr>
                <a:xfrm>
                  <a:off x="8509752" y="4779982"/>
                  <a:ext cx="657085" cy="333781"/>
                  <a:chOff x="4569792" y="5334208"/>
                  <a:chExt cx="912860" cy="463708"/>
                </a:xfrm>
              </p:grpSpPr>
              <p:sp>
                <p:nvSpPr>
                  <p:cNvPr id="30" name="Graphic 482" descr="Heartbeat outline">
                    <a:extLst>
                      <a:ext uri="{FF2B5EF4-FFF2-40B4-BE49-F238E27FC236}">
                        <a16:creationId xmlns:a16="http://schemas.microsoft.com/office/drawing/2014/main" id="{708369EF-CC7D-A0FC-D8BF-40DD415BA3CA}"/>
                      </a:ext>
                    </a:extLst>
                  </p:cNvPr>
                  <p:cNvSpPr/>
                  <p:nvPr/>
                </p:nvSpPr>
                <p:spPr>
                  <a:xfrm>
                    <a:off x="4569792" y="5334208"/>
                    <a:ext cx="762000" cy="463708"/>
                  </a:xfrm>
                  <a:custGeom>
                    <a:avLst/>
                    <a:gdLst>
                      <a:gd name="connsiteX0" fmla="*/ 335556 w 762000"/>
                      <a:gd name="connsiteY0" fmla="*/ 463708 h 463708"/>
                      <a:gd name="connsiteX1" fmla="*/ 334766 w 762000"/>
                      <a:gd name="connsiteY1" fmla="*/ 463708 h 463708"/>
                      <a:gd name="connsiteX2" fmla="*/ 326193 w 762000"/>
                      <a:gd name="connsiteY2" fmla="*/ 456088 h 463708"/>
                      <a:gd name="connsiteX3" fmla="*/ 243954 w 762000"/>
                      <a:gd name="connsiteY3" fmla="*/ 46304 h 463708"/>
                      <a:gd name="connsiteX4" fmla="*/ 243773 w 762000"/>
                      <a:gd name="connsiteY4" fmla="*/ 46304 h 463708"/>
                      <a:gd name="connsiteX5" fmla="*/ 179184 w 762000"/>
                      <a:gd name="connsiteY5" fmla="*/ 234946 h 463708"/>
                      <a:gd name="connsiteX6" fmla="*/ 170164 w 762000"/>
                      <a:gd name="connsiteY6" fmla="*/ 241385 h 463708"/>
                      <a:gd name="connsiteX7" fmla="*/ 0 w 762000"/>
                      <a:gd name="connsiteY7" fmla="*/ 241385 h 463708"/>
                      <a:gd name="connsiteX8" fmla="*/ 0 w 762000"/>
                      <a:gd name="connsiteY8" fmla="*/ 222335 h 463708"/>
                      <a:gd name="connsiteX9" fmla="*/ 163354 w 762000"/>
                      <a:gd name="connsiteY9" fmla="*/ 222335 h 463708"/>
                      <a:gd name="connsiteX10" fmla="*/ 237268 w 762000"/>
                      <a:gd name="connsiteY10" fmla="*/ 6451 h 463708"/>
                      <a:gd name="connsiteX11" fmla="*/ 249359 w 762000"/>
                      <a:gd name="connsiteY11" fmla="*/ 513 h 463708"/>
                      <a:gd name="connsiteX12" fmla="*/ 255622 w 762000"/>
                      <a:gd name="connsiteY12" fmla="*/ 7661 h 463708"/>
                      <a:gd name="connsiteX13" fmla="*/ 338338 w 762000"/>
                      <a:gd name="connsiteY13" fmla="*/ 419674 h 463708"/>
                      <a:gd name="connsiteX14" fmla="*/ 338519 w 762000"/>
                      <a:gd name="connsiteY14" fmla="*/ 419674 h 463708"/>
                      <a:gd name="connsiteX15" fmla="*/ 458848 w 762000"/>
                      <a:gd name="connsiteY15" fmla="*/ 104282 h 463708"/>
                      <a:gd name="connsiteX16" fmla="*/ 468154 w 762000"/>
                      <a:gd name="connsiteY16" fmla="*/ 98167 h 463708"/>
                      <a:gd name="connsiteX17" fmla="*/ 476907 w 762000"/>
                      <a:gd name="connsiteY17" fmla="*/ 105063 h 463708"/>
                      <a:gd name="connsiteX18" fmla="*/ 536619 w 762000"/>
                      <a:gd name="connsiteY18" fmla="*/ 313918 h 463708"/>
                      <a:gd name="connsiteX19" fmla="*/ 536781 w 762000"/>
                      <a:gd name="connsiteY19" fmla="*/ 313918 h 463708"/>
                      <a:gd name="connsiteX20" fmla="*/ 619897 w 762000"/>
                      <a:gd name="connsiteY20" fmla="*/ 225336 h 463708"/>
                      <a:gd name="connsiteX21" fmla="*/ 626850 w 762000"/>
                      <a:gd name="connsiteY21" fmla="*/ 222326 h 463708"/>
                      <a:gd name="connsiteX22" fmla="*/ 762000 w 762000"/>
                      <a:gd name="connsiteY22" fmla="*/ 222326 h 463708"/>
                      <a:gd name="connsiteX23" fmla="*/ 762000 w 762000"/>
                      <a:gd name="connsiteY23" fmla="*/ 241376 h 463708"/>
                      <a:gd name="connsiteX24" fmla="*/ 630965 w 762000"/>
                      <a:gd name="connsiteY24" fmla="*/ 241376 h 463708"/>
                      <a:gd name="connsiteX25" fmla="*/ 539115 w 762000"/>
                      <a:gd name="connsiteY25" fmla="*/ 339350 h 463708"/>
                      <a:gd name="connsiteX26" fmla="*/ 525652 w 762000"/>
                      <a:gd name="connsiteY26" fmla="*/ 339799 h 463708"/>
                      <a:gd name="connsiteX27" fmla="*/ 522999 w 762000"/>
                      <a:gd name="connsiteY27" fmla="*/ 335454 h 463708"/>
                      <a:gd name="connsiteX28" fmla="*/ 466535 w 762000"/>
                      <a:gd name="connsiteY28" fmla="*/ 138077 h 463708"/>
                      <a:gd name="connsiteX29" fmla="*/ 466354 w 762000"/>
                      <a:gd name="connsiteY29" fmla="*/ 138077 h 463708"/>
                      <a:gd name="connsiteX30" fmla="*/ 344453 w 762000"/>
                      <a:gd name="connsiteY30" fmla="*/ 457584 h 463708"/>
                      <a:gd name="connsiteX31" fmla="*/ 335556 w 762000"/>
                      <a:gd name="connsiteY31" fmla="*/ 463708 h 463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762000" h="463708">
                        <a:moveTo>
                          <a:pt x="335556" y="463708"/>
                        </a:moveTo>
                        <a:cubicBezTo>
                          <a:pt x="335290" y="463708"/>
                          <a:pt x="335032" y="463708"/>
                          <a:pt x="334766" y="463708"/>
                        </a:cubicBezTo>
                        <a:cubicBezTo>
                          <a:pt x="330528" y="463366"/>
                          <a:pt x="327029" y="460257"/>
                          <a:pt x="326193" y="456088"/>
                        </a:cubicBezTo>
                        <a:lnTo>
                          <a:pt x="243954" y="46304"/>
                        </a:lnTo>
                        <a:cubicBezTo>
                          <a:pt x="243954" y="46113"/>
                          <a:pt x="243830" y="46104"/>
                          <a:pt x="243773" y="46304"/>
                        </a:cubicBezTo>
                        <a:lnTo>
                          <a:pt x="179184" y="234946"/>
                        </a:lnTo>
                        <a:cubicBezTo>
                          <a:pt x="177864" y="238801"/>
                          <a:pt x="174239" y="241389"/>
                          <a:pt x="170164" y="241385"/>
                        </a:cubicBezTo>
                        <a:lnTo>
                          <a:pt x="0" y="241385"/>
                        </a:lnTo>
                        <a:lnTo>
                          <a:pt x="0" y="222335"/>
                        </a:lnTo>
                        <a:lnTo>
                          <a:pt x="163354" y="222335"/>
                        </a:lnTo>
                        <a:lnTo>
                          <a:pt x="237268" y="6451"/>
                        </a:lnTo>
                        <a:cubicBezTo>
                          <a:pt x="238967" y="1472"/>
                          <a:pt x="244380" y="-1186"/>
                          <a:pt x="249359" y="513"/>
                        </a:cubicBezTo>
                        <a:cubicBezTo>
                          <a:pt x="252571" y="1610"/>
                          <a:pt x="254958" y="4333"/>
                          <a:pt x="255622" y="7661"/>
                        </a:cubicBezTo>
                        <a:lnTo>
                          <a:pt x="338338" y="419674"/>
                        </a:lnTo>
                        <a:cubicBezTo>
                          <a:pt x="338338" y="419846"/>
                          <a:pt x="338452" y="419855"/>
                          <a:pt x="338519" y="419674"/>
                        </a:cubicBezTo>
                        <a:lnTo>
                          <a:pt x="458848" y="104282"/>
                        </a:lnTo>
                        <a:cubicBezTo>
                          <a:pt x="460251" y="100407"/>
                          <a:pt x="464039" y="97917"/>
                          <a:pt x="468154" y="98167"/>
                        </a:cubicBezTo>
                        <a:cubicBezTo>
                          <a:pt x="472252" y="98342"/>
                          <a:pt x="475779" y="101120"/>
                          <a:pt x="476907" y="105063"/>
                        </a:cubicBezTo>
                        <a:lnTo>
                          <a:pt x="536619" y="313918"/>
                        </a:lnTo>
                        <a:cubicBezTo>
                          <a:pt x="536619" y="314004"/>
                          <a:pt x="536715" y="314023"/>
                          <a:pt x="536781" y="313918"/>
                        </a:cubicBezTo>
                        <a:lnTo>
                          <a:pt x="619897" y="225336"/>
                        </a:lnTo>
                        <a:cubicBezTo>
                          <a:pt x="621699" y="223414"/>
                          <a:pt x="624215" y="222325"/>
                          <a:pt x="626850" y="222326"/>
                        </a:cubicBezTo>
                        <a:lnTo>
                          <a:pt x="762000" y="222326"/>
                        </a:lnTo>
                        <a:lnTo>
                          <a:pt x="762000" y="241376"/>
                        </a:lnTo>
                        <a:lnTo>
                          <a:pt x="630965" y="241376"/>
                        </a:lnTo>
                        <a:lnTo>
                          <a:pt x="539115" y="339350"/>
                        </a:lnTo>
                        <a:cubicBezTo>
                          <a:pt x="535521" y="343191"/>
                          <a:pt x="529494" y="343393"/>
                          <a:pt x="525652" y="339799"/>
                        </a:cubicBezTo>
                        <a:cubicBezTo>
                          <a:pt x="524389" y="338618"/>
                          <a:pt x="523472" y="337116"/>
                          <a:pt x="522999" y="335454"/>
                        </a:cubicBezTo>
                        <a:lnTo>
                          <a:pt x="466535" y="138077"/>
                        </a:lnTo>
                        <a:cubicBezTo>
                          <a:pt x="466535" y="137925"/>
                          <a:pt x="466411" y="137915"/>
                          <a:pt x="466354" y="138077"/>
                        </a:cubicBezTo>
                        <a:lnTo>
                          <a:pt x="344453" y="457584"/>
                        </a:lnTo>
                        <a:cubicBezTo>
                          <a:pt x="343043" y="461272"/>
                          <a:pt x="339504" y="463708"/>
                          <a:pt x="335556" y="463708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19050" cap="flat">
                    <a:solidFill>
                      <a:schemeClr val="tx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AU" dirty="0"/>
                  </a:p>
                </p:txBody>
              </p:sp>
              <p:sp>
                <p:nvSpPr>
                  <p:cNvPr id="31" name="Circle: Hollow 30">
                    <a:extLst>
                      <a:ext uri="{FF2B5EF4-FFF2-40B4-BE49-F238E27FC236}">
                        <a16:creationId xmlns:a16="http://schemas.microsoft.com/office/drawing/2014/main" id="{29913E21-3D72-550F-CFA0-A06D07B21990}"/>
                      </a:ext>
                    </a:extLst>
                  </p:cNvPr>
                  <p:cNvSpPr/>
                  <p:nvPr/>
                </p:nvSpPr>
                <p:spPr>
                  <a:xfrm>
                    <a:off x="5300360" y="5474916"/>
                    <a:ext cx="182292" cy="182292"/>
                  </a:xfrm>
                  <a:prstGeom prst="donut">
                    <a:avLst>
                      <a:gd name="adj" fmla="val 27267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1E8B0F78-8D8D-8142-01D7-5DEE5C8D74B9}"/>
                    </a:ext>
                  </a:extLst>
                </p:cNvPr>
                <p:cNvGrpSpPr/>
                <p:nvPr/>
              </p:nvGrpSpPr>
              <p:grpSpPr>
                <a:xfrm>
                  <a:off x="7980206" y="4640813"/>
                  <a:ext cx="642498" cy="642498"/>
                  <a:chOff x="3456255" y="2856106"/>
                  <a:chExt cx="685800" cy="685800"/>
                </a:xfrm>
              </p:grpSpPr>
              <p:sp>
                <p:nvSpPr>
                  <p:cNvPr id="25" name="Rectangle: Rounded Corners 24">
                    <a:extLst>
                      <a:ext uri="{FF2B5EF4-FFF2-40B4-BE49-F238E27FC236}">
                        <a16:creationId xmlns:a16="http://schemas.microsoft.com/office/drawing/2014/main" id="{5CF1853C-95AE-299D-2467-350A13ACBFFE}"/>
                      </a:ext>
                    </a:extLst>
                  </p:cNvPr>
                  <p:cNvSpPr/>
                  <p:nvPr/>
                </p:nvSpPr>
                <p:spPr>
                  <a:xfrm>
                    <a:off x="3547155" y="2947006"/>
                    <a:ext cx="504000" cy="504000"/>
                  </a:xfrm>
                  <a:prstGeom prst="roundRect">
                    <a:avLst>
                      <a:gd name="adj" fmla="val 12278"/>
                    </a:avLst>
                  </a:prstGeom>
                  <a:gradFill flip="none" rotWithShape="1">
                    <a:gsLst>
                      <a:gs pos="72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85000"/>
                        </a:schemeClr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296D1691-50C3-8380-0C98-7D6B5AF404CA}"/>
                      </a:ext>
                    </a:extLst>
                  </p:cNvPr>
                  <p:cNvSpPr/>
                  <p:nvPr/>
                </p:nvSpPr>
                <p:spPr>
                  <a:xfrm>
                    <a:off x="3645600" y="3037081"/>
                    <a:ext cx="315480" cy="323850"/>
                  </a:xfrm>
                  <a:prstGeom prst="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dirty="0"/>
                  </a:p>
                </p:txBody>
              </p:sp>
              <p:grpSp>
                <p:nvGrpSpPr>
                  <p:cNvPr id="27" name="Graphic 444" descr="Processor outline">
                    <a:extLst>
                      <a:ext uri="{FF2B5EF4-FFF2-40B4-BE49-F238E27FC236}">
                        <a16:creationId xmlns:a16="http://schemas.microsoft.com/office/drawing/2014/main" id="{014405E1-68B6-D9CE-597F-B9451385EA22}"/>
                      </a:ext>
                    </a:extLst>
                  </p:cNvPr>
                  <p:cNvGrpSpPr/>
                  <p:nvPr/>
                </p:nvGrpSpPr>
                <p:grpSpPr>
                  <a:xfrm>
                    <a:off x="3456255" y="2856106"/>
                    <a:ext cx="685800" cy="685800"/>
                    <a:chOff x="6024419" y="4447441"/>
                    <a:chExt cx="685800" cy="685800"/>
                  </a:xfrm>
                  <a:solidFill>
                    <a:schemeClr val="tx1"/>
                  </a:solidFill>
                </p:grpSpPr>
                <p:sp>
                  <p:nvSpPr>
                    <p:cNvPr id="28" name="Freeform: Shape 27">
                      <a:extLst>
                        <a:ext uri="{FF2B5EF4-FFF2-40B4-BE49-F238E27FC236}">
                          <a16:creationId xmlns:a16="http://schemas.microsoft.com/office/drawing/2014/main" id="{3F398779-0B5F-4F29-EEA3-B70F2761C0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05394" y="4628416"/>
                      <a:ext cx="323850" cy="323850"/>
                    </a:xfrm>
                    <a:custGeom>
                      <a:avLst/>
                      <a:gdLst>
                        <a:gd name="connsiteX0" fmla="*/ 0 w 323850"/>
                        <a:gd name="connsiteY0" fmla="*/ 323850 h 323850"/>
                        <a:gd name="connsiteX1" fmla="*/ 323850 w 323850"/>
                        <a:gd name="connsiteY1" fmla="*/ 323850 h 323850"/>
                        <a:gd name="connsiteX2" fmla="*/ 323850 w 323850"/>
                        <a:gd name="connsiteY2" fmla="*/ 0 h 323850"/>
                        <a:gd name="connsiteX3" fmla="*/ 0 w 323850"/>
                        <a:gd name="connsiteY3" fmla="*/ 0 h 323850"/>
                        <a:gd name="connsiteX4" fmla="*/ 19050 w 323850"/>
                        <a:gd name="connsiteY4" fmla="*/ 19050 h 323850"/>
                        <a:gd name="connsiteX5" fmla="*/ 304800 w 323850"/>
                        <a:gd name="connsiteY5" fmla="*/ 19050 h 323850"/>
                        <a:gd name="connsiteX6" fmla="*/ 304800 w 323850"/>
                        <a:gd name="connsiteY6" fmla="*/ 304800 h 323850"/>
                        <a:gd name="connsiteX7" fmla="*/ 19050 w 323850"/>
                        <a:gd name="connsiteY7" fmla="*/ 304800 h 3238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23850" h="323850">
                          <a:moveTo>
                            <a:pt x="0" y="323850"/>
                          </a:moveTo>
                          <a:lnTo>
                            <a:pt x="323850" y="323850"/>
                          </a:lnTo>
                          <a:lnTo>
                            <a:pt x="323850" y="0"/>
                          </a:lnTo>
                          <a:lnTo>
                            <a:pt x="0" y="0"/>
                          </a:lnTo>
                          <a:close/>
                          <a:moveTo>
                            <a:pt x="19050" y="19050"/>
                          </a:moveTo>
                          <a:lnTo>
                            <a:pt x="304800" y="19050"/>
                          </a:lnTo>
                          <a:lnTo>
                            <a:pt x="304800" y="304800"/>
                          </a:lnTo>
                          <a:lnTo>
                            <a:pt x="19050" y="304800"/>
                          </a:lnTo>
                          <a:close/>
                        </a:path>
                      </a:pathLst>
                    </a:custGeom>
                    <a:solidFill>
                      <a:schemeClr val="tx1"/>
                    </a:solidFill>
                    <a:ln w="12700" cap="flat">
                      <a:solidFill>
                        <a:schemeClr val="tx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AU"/>
                    </a:p>
                  </p:txBody>
                </p:sp>
                <p:sp>
                  <p:nvSpPr>
                    <p:cNvPr id="29" name="Freeform: Shape 28">
                      <a:extLst>
                        <a:ext uri="{FF2B5EF4-FFF2-40B4-BE49-F238E27FC236}">
                          <a16:creationId xmlns:a16="http://schemas.microsoft.com/office/drawing/2014/main" id="{BBAC6E9D-7572-8B2C-37A5-DB639783C8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24419" y="4447441"/>
                      <a:ext cx="685800" cy="685800"/>
                    </a:xfrm>
                    <a:custGeom>
                      <a:avLst/>
                      <a:gdLst>
                        <a:gd name="connsiteX0" fmla="*/ 685800 w 685800"/>
                        <a:gd name="connsiteY0" fmla="*/ 161925 h 685800"/>
                        <a:gd name="connsiteX1" fmla="*/ 685800 w 685800"/>
                        <a:gd name="connsiteY1" fmla="*/ 142875 h 685800"/>
                        <a:gd name="connsiteX2" fmla="*/ 600075 w 685800"/>
                        <a:gd name="connsiteY2" fmla="*/ 142875 h 685800"/>
                        <a:gd name="connsiteX3" fmla="*/ 600075 w 685800"/>
                        <a:gd name="connsiteY3" fmla="*/ 133350 h 685800"/>
                        <a:gd name="connsiteX4" fmla="*/ 552450 w 685800"/>
                        <a:gd name="connsiteY4" fmla="*/ 85725 h 685800"/>
                        <a:gd name="connsiteX5" fmla="*/ 542925 w 685800"/>
                        <a:gd name="connsiteY5" fmla="*/ 85725 h 685800"/>
                        <a:gd name="connsiteX6" fmla="*/ 542925 w 685800"/>
                        <a:gd name="connsiteY6" fmla="*/ 0 h 685800"/>
                        <a:gd name="connsiteX7" fmla="*/ 523875 w 685800"/>
                        <a:gd name="connsiteY7" fmla="*/ 0 h 685800"/>
                        <a:gd name="connsiteX8" fmla="*/ 523875 w 685800"/>
                        <a:gd name="connsiteY8" fmla="*/ 85725 h 685800"/>
                        <a:gd name="connsiteX9" fmla="*/ 466725 w 685800"/>
                        <a:gd name="connsiteY9" fmla="*/ 85725 h 685800"/>
                        <a:gd name="connsiteX10" fmla="*/ 466725 w 685800"/>
                        <a:gd name="connsiteY10" fmla="*/ 0 h 685800"/>
                        <a:gd name="connsiteX11" fmla="*/ 447675 w 685800"/>
                        <a:gd name="connsiteY11" fmla="*/ 0 h 685800"/>
                        <a:gd name="connsiteX12" fmla="*/ 447675 w 685800"/>
                        <a:gd name="connsiteY12" fmla="*/ 85725 h 685800"/>
                        <a:gd name="connsiteX13" fmla="*/ 390525 w 685800"/>
                        <a:gd name="connsiteY13" fmla="*/ 85725 h 685800"/>
                        <a:gd name="connsiteX14" fmla="*/ 390525 w 685800"/>
                        <a:gd name="connsiteY14" fmla="*/ 0 h 685800"/>
                        <a:gd name="connsiteX15" fmla="*/ 371475 w 685800"/>
                        <a:gd name="connsiteY15" fmla="*/ 0 h 685800"/>
                        <a:gd name="connsiteX16" fmla="*/ 371475 w 685800"/>
                        <a:gd name="connsiteY16" fmla="*/ 85725 h 685800"/>
                        <a:gd name="connsiteX17" fmla="*/ 314325 w 685800"/>
                        <a:gd name="connsiteY17" fmla="*/ 85725 h 685800"/>
                        <a:gd name="connsiteX18" fmla="*/ 314325 w 685800"/>
                        <a:gd name="connsiteY18" fmla="*/ 0 h 685800"/>
                        <a:gd name="connsiteX19" fmla="*/ 295275 w 685800"/>
                        <a:gd name="connsiteY19" fmla="*/ 0 h 685800"/>
                        <a:gd name="connsiteX20" fmla="*/ 295275 w 685800"/>
                        <a:gd name="connsiteY20" fmla="*/ 85725 h 685800"/>
                        <a:gd name="connsiteX21" fmla="*/ 238125 w 685800"/>
                        <a:gd name="connsiteY21" fmla="*/ 85725 h 685800"/>
                        <a:gd name="connsiteX22" fmla="*/ 238125 w 685800"/>
                        <a:gd name="connsiteY22" fmla="*/ 0 h 685800"/>
                        <a:gd name="connsiteX23" fmla="*/ 219075 w 685800"/>
                        <a:gd name="connsiteY23" fmla="*/ 0 h 685800"/>
                        <a:gd name="connsiteX24" fmla="*/ 219075 w 685800"/>
                        <a:gd name="connsiteY24" fmla="*/ 85725 h 685800"/>
                        <a:gd name="connsiteX25" fmla="*/ 161925 w 685800"/>
                        <a:gd name="connsiteY25" fmla="*/ 85725 h 685800"/>
                        <a:gd name="connsiteX26" fmla="*/ 161925 w 685800"/>
                        <a:gd name="connsiteY26" fmla="*/ 0 h 685800"/>
                        <a:gd name="connsiteX27" fmla="*/ 142875 w 685800"/>
                        <a:gd name="connsiteY27" fmla="*/ 0 h 685800"/>
                        <a:gd name="connsiteX28" fmla="*/ 142875 w 685800"/>
                        <a:gd name="connsiteY28" fmla="*/ 85725 h 685800"/>
                        <a:gd name="connsiteX29" fmla="*/ 133350 w 685800"/>
                        <a:gd name="connsiteY29" fmla="*/ 85725 h 685800"/>
                        <a:gd name="connsiteX30" fmla="*/ 85725 w 685800"/>
                        <a:gd name="connsiteY30" fmla="*/ 133350 h 685800"/>
                        <a:gd name="connsiteX31" fmla="*/ 85725 w 685800"/>
                        <a:gd name="connsiteY31" fmla="*/ 142875 h 685800"/>
                        <a:gd name="connsiteX32" fmla="*/ 0 w 685800"/>
                        <a:gd name="connsiteY32" fmla="*/ 142875 h 685800"/>
                        <a:gd name="connsiteX33" fmla="*/ 0 w 685800"/>
                        <a:gd name="connsiteY33" fmla="*/ 161925 h 685800"/>
                        <a:gd name="connsiteX34" fmla="*/ 85725 w 685800"/>
                        <a:gd name="connsiteY34" fmla="*/ 161925 h 685800"/>
                        <a:gd name="connsiteX35" fmla="*/ 85725 w 685800"/>
                        <a:gd name="connsiteY35" fmla="*/ 219075 h 685800"/>
                        <a:gd name="connsiteX36" fmla="*/ 0 w 685800"/>
                        <a:gd name="connsiteY36" fmla="*/ 219075 h 685800"/>
                        <a:gd name="connsiteX37" fmla="*/ 0 w 685800"/>
                        <a:gd name="connsiteY37" fmla="*/ 238125 h 685800"/>
                        <a:gd name="connsiteX38" fmla="*/ 85725 w 685800"/>
                        <a:gd name="connsiteY38" fmla="*/ 238125 h 685800"/>
                        <a:gd name="connsiteX39" fmla="*/ 85725 w 685800"/>
                        <a:gd name="connsiteY39" fmla="*/ 295275 h 685800"/>
                        <a:gd name="connsiteX40" fmla="*/ 0 w 685800"/>
                        <a:gd name="connsiteY40" fmla="*/ 295275 h 685800"/>
                        <a:gd name="connsiteX41" fmla="*/ 0 w 685800"/>
                        <a:gd name="connsiteY41" fmla="*/ 314325 h 685800"/>
                        <a:gd name="connsiteX42" fmla="*/ 85725 w 685800"/>
                        <a:gd name="connsiteY42" fmla="*/ 314325 h 685800"/>
                        <a:gd name="connsiteX43" fmla="*/ 85725 w 685800"/>
                        <a:gd name="connsiteY43" fmla="*/ 371475 h 685800"/>
                        <a:gd name="connsiteX44" fmla="*/ 0 w 685800"/>
                        <a:gd name="connsiteY44" fmla="*/ 371475 h 685800"/>
                        <a:gd name="connsiteX45" fmla="*/ 0 w 685800"/>
                        <a:gd name="connsiteY45" fmla="*/ 390525 h 685800"/>
                        <a:gd name="connsiteX46" fmla="*/ 85725 w 685800"/>
                        <a:gd name="connsiteY46" fmla="*/ 390525 h 685800"/>
                        <a:gd name="connsiteX47" fmla="*/ 85725 w 685800"/>
                        <a:gd name="connsiteY47" fmla="*/ 447675 h 685800"/>
                        <a:gd name="connsiteX48" fmla="*/ 0 w 685800"/>
                        <a:gd name="connsiteY48" fmla="*/ 447675 h 685800"/>
                        <a:gd name="connsiteX49" fmla="*/ 0 w 685800"/>
                        <a:gd name="connsiteY49" fmla="*/ 466725 h 685800"/>
                        <a:gd name="connsiteX50" fmla="*/ 85725 w 685800"/>
                        <a:gd name="connsiteY50" fmla="*/ 466725 h 685800"/>
                        <a:gd name="connsiteX51" fmla="*/ 85725 w 685800"/>
                        <a:gd name="connsiteY51" fmla="*/ 523875 h 685800"/>
                        <a:gd name="connsiteX52" fmla="*/ 0 w 685800"/>
                        <a:gd name="connsiteY52" fmla="*/ 523875 h 685800"/>
                        <a:gd name="connsiteX53" fmla="*/ 0 w 685800"/>
                        <a:gd name="connsiteY53" fmla="*/ 542925 h 685800"/>
                        <a:gd name="connsiteX54" fmla="*/ 85725 w 685800"/>
                        <a:gd name="connsiteY54" fmla="*/ 542925 h 685800"/>
                        <a:gd name="connsiteX55" fmla="*/ 85725 w 685800"/>
                        <a:gd name="connsiteY55" fmla="*/ 552450 h 685800"/>
                        <a:gd name="connsiteX56" fmla="*/ 133350 w 685800"/>
                        <a:gd name="connsiteY56" fmla="*/ 600075 h 685800"/>
                        <a:gd name="connsiteX57" fmla="*/ 142875 w 685800"/>
                        <a:gd name="connsiteY57" fmla="*/ 600075 h 685800"/>
                        <a:gd name="connsiteX58" fmla="*/ 142875 w 685800"/>
                        <a:gd name="connsiteY58" fmla="*/ 685800 h 685800"/>
                        <a:gd name="connsiteX59" fmla="*/ 161925 w 685800"/>
                        <a:gd name="connsiteY59" fmla="*/ 685800 h 685800"/>
                        <a:gd name="connsiteX60" fmla="*/ 161925 w 685800"/>
                        <a:gd name="connsiteY60" fmla="*/ 600075 h 685800"/>
                        <a:gd name="connsiteX61" fmla="*/ 219075 w 685800"/>
                        <a:gd name="connsiteY61" fmla="*/ 600075 h 685800"/>
                        <a:gd name="connsiteX62" fmla="*/ 219075 w 685800"/>
                        <a:gd name="connsiteY62" fmla="*/ 685800 h 685800"/>
                        <a:gd name="connsiteX63" fmla="*/ 238125 w 685800"/>
                        <a:gd name="connsiteY63" fmla="*/ 685800 h 685800"/>
                        <a:gd name="connsiteX64" fmla="*/ 238125 w 685800"/>
                        <a:gd name="connsiteY64" fmla="*/ 600075 h 685800"/>
                        <a:gd name="connsiteX65" fmla="*/ 295275 w 685800"/>
                        <a:gd name="connsiteY65" fmla="*/ 600075 h 685800"/>
                        <a:gd name="connsiteX66" fmla="*/ 295275 w 685800"/>
                        <a:gd name="connsiteY66" fmla="*/ 685800 h 685800"/>
                        <a:gd name="connsiteX67" fmla="*/ 314325 w 685800"/>
                        <a:gd name="connsiteY67" fmla="*/ 685800 h 685800"/>
                        <a:gd name="connsiteX68" fmla="*/ 314325 w 685800"/>
                        <a:gd name="connsiteY68" fmla="*/ 600075 h 685800"/>
                        <a:gd name="connsiteX69" fmla="*/ 371475 w 685800"/>
                        <a:gd name="connsiteY69" fmla="*/ 600075 h 685800"/>
                        <a:gd name="connsiteX70" fmla="*/ 371475 w 685800"/>
                        <a:gd name="connsiteY70" fmla="*/ 685800 h 685800"/>
                        <a:gd name="connsiteX71" fmla="*/ 390525 w 685800"/>
                        <a:gd name="connsiteY71" fmla="*/ 685800 h 685800"/>
                        <a:gd name="connsiteX72" fmla="*/ 390525 w 685800"/>
                        <a:gd name="connsiteY72" fmla="*/ 600075 h 685800"/>
                        <a:gd name="connsiteX73" fmla="*/ 447675 w 685800"/>
                        <a:gd name="connsiteY73" fmla="*/ 600075 h 685800"/>
                        <a:gd name="connsiteX74" fmla="*/ 447675 w 685800"/>
                        <a:gd name="connsiteY74" fmla="*/ 685800 h 685800"/>
                        <a:gd name="connsiteX75" fmla="*/ 466725 w 685800"/>
                        <a:gd name="connsiteY75" fmla="*/ 685800 h 685800"/>
                        <a:gd name="connsiteX76" fmla="*/ 466725 w 685800"/>
                        <a:gd name="connsiteY76" fmla="*/ 600075 h 685800"/>
                        <a:gd name="connsiteX77" fmla="*/ 523875 w 685800"/>
                        <a:gd name="connsiteY77" fmla="*/ 600075 h 685800"/>
                        <a:gd name="connsiteX78" fmla="*/ 523875 w 685800"/>
                        <a:gd name="connsiteY78" fmla="*/ 685800 h 685800"/>
                        <a:gd name="connsiteX79" fmla="*/ 542925 w 685800"/>
                        <a:gd name="connsiteY79" fmla="*/ 685800 h 685800"/>
                        <a:gd name="connsiteX80" fmla="*/ 542925 w 685800"/>
                        <a:gd name="connsiteY80" fmla="*/ 600075 h 685800"/>
                        <a:gd name="connsiteX81" fmla="*/ 552450 w 685800"/>
                        <a:gd name="connsiteY81" fmla="*/ 600075 h 685800"/>
                        <a:gd name="connsiteX82" fmla="*/ 600075 w 685800"/>
                        <a:gd name="connsiteY82" fmla="*/ 552450 h 685800"/>
                        <a:gd name="connsiteX83" fmla="*/ 600075 w 685800"/>
                        <a:gd name="connsiteY83" fmla="*/ 542925 h 685800"/>
                        <a:gd name="connsiteX84" fmla="*/ 685800 w 685800"/>
                        <a:gd name="connsiteY84" fmla="*/ 542925 h 685800"/>
                        <a:gd name="connsiteX85" fmla="*/ 685800 w 685800"/>
                        <a:gd name="connsiteY85" fmla="*/ 523875 h 685800"/>
                        <a:gd name="connsiteX86" fmla="*/ 600075 w 685800"/>
                        <a:gd name="connsiteY86" fmla="*/ 523875 h 685800"/>
                        <a:gd name="connsiteX87" fmla="*/ 600075 w 685800"/>
                        <a:gd name="connsiteY87" fmla="*/ 466725 h 685800"/>
                        <a:gd name="connsiteX88" fmla="*/ 685800 w 685800"/>
                        <a:gd name="connsiteY88" fmla="*/ 466725 h 685800"/>
                        <a:gd name="connsiteX89" fmla="*/ 685800 w 685800"/>
                        <a:gd name="connsiteY89" fmla="*/ 447675 h 685800"/>
                        <a:gd name="connsiteX90" fmla="*/ 600075 w 685800"/>
                        <a:gd name="connsiteY90" fmla="*/ 447675 h 685800"/>
                        <a:gd name="connsiteX91" fmla="*/ 600075 w 685800"/>
                        <a:gd name="connsiteY91" fmla="*/ 390525 h 685800"/>
                        <a:gd name="connsiteX92" fmla="*/ 685800 w 685800"/>
                        <a:gd name="connsiteY92" fmla="*/ 390525 h 685800"/>
                        <a:gd name="connsiteX93" fmla="*/ 685800 w 685800"/>
                        <a:gd name="connsiteY93" fmla="*/ 371475 h 685800"/>
                        <a:gd name="connsiteX94" fmla="*/ 600075 w 685800"/>
                        <a:gd name="connsiteY94" fmla="*/ 371475 h 685800"/>
                        <a:gd name="connsiteX95" fmla="*/ 600075 w 685800"/>
                        <a:gd name="connsiteY95" fmla="*/ 314325 h 685800"/>
                        <a:gd name="connsiteX96" fmla="*/ 685800 w 685800"/>
                        <a:gd name="connsiteY96" fmla="*/ 314325 h 685800"/>
                        <a:gd name="connsiteX97" fmla="*/ 685800 w 685800"/>
                        <a:gd name="connsiteY97" fmla="*/ 295275 h 685800"/>
                        <a:gd name="connsiteX98" fmla="*/ 600075 w 685800"/>
                        <a:gd name="connsiteY98" fmla="*/ 295275 h 685800"/>
                        <a:gd name="connsiteX99" fmla="*/ 600075 w 685800"/>
                        <a:gd name="connsiteY99" fmla="*/ 238125 h 685800"/>
                        <a:gd name="connsiteX100" fmla="*/ 685800 w 685800"/>
                        <a:gd name="connsiteY100" fmla="*/ 238125 h 685800"/>
                        <a:gd name="connsiteX101" fmla="*/ 685800 w 685800"/>
                        <a:gd name="connsiteY101" fmla="*/ 219075 h 685800"/>
                        <a:gd name="connsiteX102" fmla="*/ 600075 w 685800"/>
                        <a:gd name="connsiteY102" fmla="*/ 219075 h 685800"/>
                        <a:gd name="connsiteX103" fmla="*/ 600075 w 685800"/>
                        <a:gd name="connsiteY103" fmla="*/ 161925 h 685800"/>
                        <a:gd name="connsiteX104" fmla="*/ 581025 w 685800"/>
                        <a:gd name="connsiteY104" fmla="*/ 552450 h 685800"/>
                        <a:gd name="connsiteX105" fmla="*/ 552450 w 685800"/>
                        <a:gd name="connsiteY105" fmla="*/ 581025 h 685800"/>
                        <a:gd name="connsiteX106" fmla="*/ 133350 w 685800"/>
                        <a:gd name="connsiteY106" fmla="*/ 581025 h 685800"/>
                        <a:gd name="connsiteX107" fmla="*/ 104775 w 685800"/>
                        <a:gd name="connsiteY107" fmla="*/ 552450 h 685800"/>
                        <a:gd name="connsiteX108" fmla="*/ 104775 w 685800"/>
                        <a:gd name="connsiteY108" fmla="*/ 133350 h 685800"/>
                        <a:gd name="connsiteX109" fmla="*/ 133350 w 685800"/>
                        <a:gd name="connsiteY109" fmla="*/ 104775 h 685800"/>
                        <a:gd name="connsiteX110" fmla="*/ 552450 w 685800"/>
                        <a:gd name="connsiteY110" fmla="*/ 104775 h 685800"/>
                        <a:gd name="connsiteX111" fmla="*/ 581025 w 685800"/>
                        <a:gd name="connsiteY111" fmla="*/ 133350 h 68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</a:cxnLst>
                      <a:rect l="l" t="t" r="r" b="b"/>
                      <a:pathLst>
                        <a:path w="685800" h="685800">
                          <a:moveTo>
                            <a:pt x="685800" y="161925"/>
                          </a:moveTo>
                          <a:lnTo>
                            <a:pt x="685800" y="142875"/>
                          </a:lnTo>
                          <a:lnTo>
                            <a:pt x="600075" y="142875"/>
                          </a:lnTo>
                          <a:lnTo>
                            <a:pt x="600075" y="133350"/>
                          </a:lnTo>
                          <a:cubicBezTo>
                            <a:pt x="600044" y="107060"/>
                            <a:pt x="578740" y="85756"/>
                            <a:pt x="552450" y="85725"/>
                          </a:cubicBezTo>
                          <a:lnTo>
                            <a:pt x="542925" y="85725"/>
                          </a:lnTo>
                          <a:lnTo>
                            <a:pt x="542925" y="0"/>
                          </a:lnTo>
                          <a:lnTo>
                            <a:pt x="523875" y="0"/>
                          </a:lnTo>
                          <a:lnTo>
                            <a:pt x="523875" y="85725"/>
                          </a:lnTo>
                          <a:lnTo>
                            <a:pt x="466725" y="85725"/>
                          </a:lnTo>
                          <a:lnTo>
                            <a:pt x="466725" y="0"/>
                          </a:lnTo>
                          <a:lnTo>
                            <a:pt x="447675" y="0"/>
                          </a:lnTo>
                          <a:lnTo>
                            <a:pt x="447675" y="85725"/>
                          </a:lnTo>
                          <a:lnTo>
                            <a:pt x="390525" y="85725"/>
                          </a:lnTo>
                          <a:lnTo>
                            <a:pt x="390525" y="0"/>
                          </a:lnTo>
                          <a:lnTo>
                            <a:pt x="371475" y="0"/>
                          </a:lnTo>
                          <a:lnTo>
                            <a:pt x="371475" y="85725"/>
                          </a:lnTo>
                          <a:lnTo>
                            <a:pt x="314325" y="85725"/>
                          </a:lnTo>
                          <a:lnTo>
                            <a:pt x="314325" y="0"/>
                          </a:lnTo>
                          <a:lnTo>
                            <a:pt x="295275" y="0"/>
                          </a:lnTo>
                          <a:lnTo>
                            <a:pt x="295275" y="85725"/>
                          </a:lnTo>
                          <a:lnTo>
                            <a:pt x="238125" y="85725"/>
                          </a:lnTo>
                          <a:lnTo>
                            <a:pt x="238125" y="0"/>
                          </a:lnTo>
                          <a:lnTo>
                            <a:pt x="219075" y="0"/>
                          </a:lnTo>
                          <a:lnTo>
                            <a:pt x="219075" y="85725"/>
                          </a:lnTo>
                          <a:lnTo>
                            <a:pt x="161925" y="85725"/>
                          </a:lnTo>
                          <a:lnTo>
                            <a:pt x="161925" y="0"/>
                          </a:lnTo>
                          <a:lnTo>
                            <a:pt x="142875" y="0"/>
                          </a:lnTo>
                          <a:lnTo>
                            <a:pt x="142875" y="85725"/>
                          </a:lnTo>
                          <a:lnTo>
                            <a:pt x="133350" y="85725"/>
                          </a:lnTo>
                          <a:cubicBezTo>
                            <a:pt x="107060" y="85756"/>
                            <a:pt x="85756" y="107060"/>
                            <a:pt x="85725" y="133350"/>
                          </a:cubicBezTo>
                          <a:lnTo>
                            <a:pt x="85725" y="142875"/>
                          </a:lnTo>
                          <a:lnTo>
                            <a:pt x="0" y="142875"/>
                          </a:lnTo>
                          <a:lnTo>
                            <a:pt x="0" y="161925"/>
                          </a:lnTo>
                          <a:lnTo>
                            <a:pt x="85725" y="161925"/>
                          </a:lnTo>
                          <a:lnTo>
                            <a:pt x="85725" y="219075"/>
                          </a:lnTo>
                          <a:lnTo>
                            <a:pt x="0" y="219075"/>
                          </a:lnTo>
                          <a:lnTo>
                            <a:pt x="0" y="238125"/>
                          </a:lnTo>
                          <a:lnTo>
                            <a:pt x="85725" y="238125"/>
                          </a:lnTo>
                          <a:lnTo>
                            <a:pt x="85725" y="295275"/>
                          </a:lnTo>
                          <a:lnTo>
                            <a:pt x="0" y="295275"/>
                          </a:lnTo>
                          <a:lnTo>
                            <a:pt x="0" y="314325"/>
                          </a:lnTo>
                          <a:lnTo>
                            <a:pt x="85725" y="314325"/>
                          </a:lnTo>
                          <a:lnTo>
                            <a:pt x="85725" y="371475"/>
                          </a:lnTo>
                          <a:lnTo>
                            <a:pt x="0" y="371475"/>
                          </a:lnTo>
                          <a:lnTo>
                            <a:pt x="0" y="390525"/>
                          </a:lnTo>
                          <a:lnTo>
                            <a:pt x="85725" y="390525"/>
                          </a:lnTo>
                          <a:lnTo>
                            <a:pt x="85725" y="447675"/>
                          </a:lnTo>
                          <a:lnTo>
                            <a:pt x="0" y="447675"/>
                          </a:lnTo>
                          <a:lnTo>
                            <a:pt x="0" y="466725"/>
                          </a:lnTo>
                          <a:lnTo>
                            <a:pt x="85725" y="466725"/>
                          </a:lnTo>
                          <a:lnTo>
                            <a:pt x="85725" y="523875"/>
                          </a:lnTo>
                          <a:lnTo>
                            <a:pt x="0" y="523875"/>
                          </a:lnTo>
                          <a:lnTo>
                            <a:pt x="0" y="542925"/>
                          </a:lnTo>
                          <a:lnTo>
                            <a:pt x="85725" y="542925"/>
                          </a:lnTo>
                          <a:lnTo>
                            <a:pt x="85725" y="552450"/>
                          </a:lnTo>
                          <a:cubicBezTo>
                            <a:pt x="85756" y="578740"/>
                            <a:pt x="107060" y="600044"/>
                            <a:pt x="133350" y="600075"/>
                          </a:cubicBezTo>
                          <a:lnTo>
                            <a:pt x="142875" y="600075"/>
                          </a:lnTo>
                          <a:lnTo>
                            <a:pt x="142875" y="685800"/>
                          </a:lnTo>
                          <a:lnTo>
                            <a:pt x="161925" y="685800"/>
                          </a:lnTo>
                          <a:lnTo>
                            <a:pt x="161925" y="600075"/>
                          </a:lnTo>
                          <a:lnTo>
                            <a:pt x="219075" y="600075"/>
                          </a:lnTo>
                          <a:lnTo>
                            <a:pt x="219075" y="685800"/>
                          </a:lnTo>
                          <a:lnTo>
                            <a:pt x="238125" y="685800"/>
                          </a:lnTo>
                          <a:lnTo>
                            <a:pt x="238125" y="600075"/>
                          </a:lnTo>
                          <a:lnTo>
                            <a:pt x="295275" y="600075"/>
                          </a:lnTo>
                          <a:lnTo>
                            <a:pt x="295275" y="685800"/>
                          </a:lnTo>
                          <a:lnTo>
                            <a:pt x="314325" y="685800"/>
                          </a:lnTo>
                          <a:lnTo>
                            <a:pt x="314325" y="600075"/>
                          </a:lnTo>
                          <a:lnTo>
                            <a:pt x="371475" y="600075"/>
                          </a:lnTo>
                          <a:lnTo>
                            <a:pt x="371475" y="685800"/>
                          </a:lnTo>
                          <a:lnTo>
                            <a:pt x="390525" y="685800"/>
                          </a:lnTo>
                          <a:lnTo>
                            <a:pt x="390525" y="600075"/>
                          </a:lnTo>
                          <a:lnTo>
                            <a:pt x="447675" y="600075"/>
                          </a:lnTo>
                          <a:lnTo>
                            <a:pt x="447675" y="685800"/>
                          </a:lnTo>
                          <a:lnTo>
                            <a:pt x="466725" y="685800"/>
                          </a:lnTo>
                          <a:lnTo>
                            <a:pt x="466725" y="600075"/>
                          </a:lnTo>
                          <a:lnTo>
                            <a:pt x="523875" y="600075"/>
                          </a:lnTo>
                          <a:lnTo>
                            <a:pt x="523875" y="685800"/>
                          </a:lnTo>
                          <a:lnTo>
                            <a:pt x="542925" y="685800"/>
                          </a:lnTo>
                          <a:lnTo>
                            <a:pt x="542925" y="600075"/>
                          </a:lnTo>
                          <a:lnTo>
                            <a:pt x="552450" y="600075"/>
                          </a:lnTo>
                          <a:cubicBezTo>
                            <a:pt x="578740" y="600044"/>
                            <a:pt x="600044" y="578740"/>
                            <a:pt x="600075" y="552450"/>
                          </a:cubicBezTo>
                          <a:lnTo>
                            <a:pt x="600075" y="542925"/>
                          </a:lnTo>
                          <a:lnTo>
                            <a:pt x="685800" y="542925"/>
                          </a:lnTo>
                          <a:lnTo>
                            <a:pt x="685800" y="523875"/>
                          </a:lnTo>
                          <a:lnTo>
                            <a:pt x="600075" y="523875"/>
                          </a:lnTo>
                          <a:lnTo>
                            <a:pt x="600075" y="466725"/>
                          </a:lnTo>
                          <a:lnTo>
                            <a:pt x="685800" y="466725"/>
                          </a:lnTo>
                          <a:lnTo>
                            <a:pt x="685800" y="447675"/>
                          </a:lnTo>
                          <a:lnTo>
                            <a:pt x="600075" y="447675"/>
                          </a:lnTo>
                          <a:lnTo>
                            <a:pt x="600075" y="390525"/>
                          </a:lnTo>
                          <a:lnTo>
                            <a:pt x="685800" y="390525"/>
                          </a:lnTo>
                          <a:lnTo>
                            <a:pt x="685800" y="371475"/>
                          </a:lnTo>
                          <a:lnTo>
                            <a:pt x="600075" y="371475"/>
                          </a:lnTo>
                          <a:lnTo>
                            <a:pt x="600075" y="314325"/>
                          </a:lnTo>
                          <a:lnTo>
                            <a:pt x="685800" y="314325"/>
                          </a:lnTo>
                          <a:lnTo>
                            <a:pt x="685800" y="295275"/>
                          </a:lnTo>
                          <a:lnTo>
                            <a:pt x="600075" y="295275"/>
                          </a:lnTo>
                          <a:lnTo>
                            <a:pt x="600075" y="238125"/>
                          </a:lnTo>
                          <a:lnTo>
                            <a:pt x="685800" y="238125"/>
                          </a:lnTo>
                          <a:lnTo>
                            <a:pt x="685800" y="219075"/>
                          </a:lnTo>
                          <a:lnTo>
                            <a:pt x="600075" y="219075"/>
                          </a:lnTo>
                          <a:lnTo>
                            <a:pt x="600075" y="161925"/>
                          </a:lnTo>
                          <a:close/>
                          <a:moveTo>
                            <a:pt x="581025" y="552450"/>
                          </a:moveTo>
                          <a:cubicBezTo>
                            <a:pt x="581025" y="568232"/>
                            <a:pt x="568232" y="581025"/>
                            <a:pt x="552450" y="581025"/>
                          </a:cubicBezTo>
                          <a:lnTo>
                            <a:pt x="133350" y="581025"/>
                          </a:lnTo>
                          <a:cubicBezTo>
                            <a:pt x="117568" y="581025"/>
                            <a:pt x="104775" y="568232"/>
                            <a:pt x="104775" y="552450"/>
                          </a:cubicBezTo>
                          <a:lnTo>
                            <a:pt x="104775" y="133350"/>
                          </a:lnTo>
                          <a:cubicBezTo>
                            <a:pt x="104775" y="117568"/>
                            <a:pt x="117568" y="104775"/>
                            <a:pt x="133350" y="104775"/>
                          </a:cubicBezTo>
                          <a:lnTo>
                            <a:pt x="552450" y="104775"/>
                          </a:lnTo>
                          <a:cubicBezTo>
                            <a:pt x="568232" y="104775"/>
                            <a:pt x="581025" y="117568"/>
                            <a:pt x="581025" y="133350"/>
                          </a:cubicBezTo>
                          <a:close/>
                        </a:path>
                      </a:pathLst>
                    </a:custGeom>
                    <a:solidFill>
                      <a:schemeClr val="tx1"/>
                    </a:solidFill>
                    <a:ln w="12700" cap="flat">
                      <a:solidFill>
                        <a:schemeClr val="tx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AU"/>
                    </a:p>
                  </p:txBody>
                </p:sp>
              </p:grp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83D55135-817C-E6AC-87B0-935016172270}"/>
                    </a:ext>
                  </a:extLst>
                </p:cNvPr>
                <p:cNvGrpSpPr/>
                <p:nvPr/>
              </p:nvGrpSpPr>
              <p:grpSpPr>
                <a:xfrm>
                  <a:off x="8196590" y="4864641"/>
                  <a:ext cx="204572" cy="196680"/>
                  <a:chOff x="6442364" y="4465016"/>
                  <a:chExt cx="806463" cy="775350"/>
                </a:xfrm>
              </p:grpSpPr>
              <p:sp>
                <p:nvSpPr>
                  <p:cNvPr id="23" name="Freeform: Shape 22">
                    <a:extLst>
                      <a:ext uri="{FF2B5EF4-FFF2-40B4-BE49-F238E27FC236}">
                        <a16:creationId xmlns:a16="http://schemas.microsoft.com/office/drawing/2014/main" id="{25DAE638-61E0-A183-C7E5-822B87C1D8C5}"/>
                      </a:ext>
                    </a:extLst>
                  </p:cNvPr>
                  <p:cNvSpPr/>
                  <p:nvPr/>
                </p:nvSpPr>
                <p:spPr>
                  <a:xfrm>
                    <a:off x="6442364" y="4484716"/>
                    <a:ext cx="645321" cy="755650"/>
                  </a:xfrm>
                  <a:custGeom>
                    <a:avLst/>
                    <a:gdLst>
                      <a:gd name="connsiteX0" fmla="*/ 322661 w 645321"/>
                      <a:gd name="connsiteY0" fmla="*/ 249569 h 755650"/>
                      <a:gd name="connsiteX1" fmla="*/ 225401 w 645321"/>
                      <a:gd name="connsiteY1" fmla="*/ 477346 h 755650"/>
                      <a:gd name="connsiteX2" fmla="*/ 419921 w 645321"/>
                      <a:gd name="connsiteY2" fmla="*/ 477346 h 755650"/>
                      <a:gd name="connsiteX3" fmla="*/ 322661 w 645321"/>
                      <a:gd name="connsiteY3" fmla="*/ 0 h 755650"/>
                      <a:gd name="connsiteX4" fmla="*/ 645321 w 645321"/>
                      <a:gd name="connsiteY4" fmla="*/ 755650 h 755650"/>
                      <a:gd name="connsiteX5" fmla="*/ 538756 w 645321"/>
                      <a:gd name="connsiteY5" fmla="*/ 755650 h 755650"/>
                      <a:gd name="connsiteX6" fmla="*/ 464562 w 645321"/>
                      <a:gd name="connsiteY6" fmla="*/ 581892 h 755650"/>
                      <a:gd name="connsiteX7" fmla="*/ 180760 w 645321"/>
                      <a:gd name="connsiteY7" fmla="*/ 581892 h 755650"/>
                      <a:gd name="connsiteX8" fmla="*/ 106566 w 645321"/>
                      <a:gd name="connsiteY8" fmla="*/ 755650 h 755650"/>
                      <a:gd name="connsiteX9" fmla="*/ 0 w 645321"/>
                      <a:gd name="connsiteY9" fmla="*/ 755650 h 755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645321" h="755650">
                        <a:moveTo>
                          <a:pt x="322661" y="249569"/>
                        </a:moveTo>
                        <a:lnTo>
                          <a:pt x="225401" y="477346"/>
                        </a:lnTo>
                        <a:lnTo>
                          <a:pt x="419921" y="477346"/>
                        </a:lnTo>
                        <a:close/>
                        <a:moveTo>
                          <a:pt x="322661" y="0"/>
                        </a:moveTo>
                        <a:lnTo>
                          <a:pt x="645321" y="755650"/>
                        </a:lnTo>
                        <a:lnTo>
                          <a:pt x="538756" y="755650"/>
                        </a:lnTo>
                        <a:lnTo>
                          <a:pt x="464562" y="581892"/>
                        </a:lnTo>
                        <a:lnTo>
                          <a:pt x="180760" y="581892"/>
                        </a:lnTo>
                        <a:lnTo>
                          <a:pt x="106566" y="755650"/>
                        </a:lnTo>
                        <a:lnTo>
                          <a:pt x="0" y="75565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AU"/>
                  </a:p>
                </p:txBody>
              </p: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FCD77F66-E96D-3838-179A-882F27882A01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6808879" y="4800418"/>
                    <a:ext cx="775350" cy="10454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4250632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60EBF-1FBB-33B1-FA39-EEEE5A8F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09996-B687-FB52-C797-850882864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000" dirty="0">
                <a:solidFill>
                  <a:schemeClr val="tx2"/>
                </a:solidFill>
              </a:rPr>
              <a:t>Machine learning-enabled medical devices – adopted IMDRF </a:t>
            </a:r>
            <a:br>
              <a:rPr lang="en-AU" sz="3000" dirty="0">
                <a:solidFill>
                  <a:schemeClr val="tx2"/>
                </a:solidFill>
              </a:rPr>
            </a:br>
            <a:endParaRPr lang="en-AU" sz="3000" dirty="0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42D9B6-4C8D-9A50-4279-99B12C68C5A3}"/>
              </a:ext>
            </a:extLst>
          </p:cNvPr>
          <p:cNvSpPr txBox="1"/>
          <p:nvPr/>
        </p:nvSpPr>
        <p:spPr>
          <a:xfrm>
            <a:off x="5764897" y="1903333"/>
            <a:ext cx="543393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>
                <a:effectLst/>
                <a:latin typeface="Arial" panose="020B0604020202020204" pitchFamily="34" charset="0"/>
                <a:ea typeface="Gulim" panose="020B0600000101010101" pitchFamily="34" charset="-127"/>
                <a:cs typeface="Times New Roman (Body CS)"/>
              </a:rPr>
              <a:t>IMDRF guidance defines this as “A medical device that uses machine learning, in part or in whole, to achieve its intended medical purpose.”</a:t>
            </a:r>
            <a:endParaRPr lang="en-AU" sz="1800" b="1" dirty="0">
              <a:effectLst/>
              <a:latin typeface="Arial" panose="020B0604020202020204" pitchFamily="34" charset="0"/>
              <a:ea typeface="Gulim" panose="020B0600000101010101" pitchFamily="34" charset="-127"/>
              <a:cs typeface="Times New Roman (Body CS)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AU" b="0" i="0" dirty="0">
              <a:solidFill>
                <a:srgbClr val="222222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AU" dirty="0">
              <a:solidFill>
                <a:srgbClr val="222222"/>
              </a:solidFill>
              <a:latin typeface="Open Sans" panose="020B0606030504020204" pitchFamily="34" charset="0"/>
            </a:endParaRPr>
          </a:p>
          <a:p>
            <a:pPr algn="l"/>
            <a:r>
              <a:rPr lang="en-AU" b="1" dirty="0">
                <a:latin typeface="Arial" panose="020B0604020202020204" pitchFamily="34" charset="0"/>
                <a:ea typeface="Gulim" panose="020B0600000101010101" pitchFamily="34" charset="-127"/>
              </a:rPr>
              <a:t>Machine Learning </a:t>
            </a:r>
            <a:r>
              <a:rPr lang="en-AU" dirty="0">
                <a:latin typeface="Arial" panose="020B0604020202020204" pitchFamily="34" charset="0"/>
                <a:ea typeface="Gulim" panose="020B0600000101010101" pitchFamily="34" charset="-127"/>
              </a:rPr>
              <a:t>- is a subset of AI that allows computers to learn without being explicitly programmed. </a:t>
            </a:r>
            <a:br>
              <a:rPr lang="en-AU" dirty="0">
                <a:latin typeface="Arial" panose="020B0604020202020204" pitchFamily="34" charset="0"/>
                <a:ea typeface="Gulim" panose="020B0600000101010101" pitchFamily="34" charset="-127"/>
              </a:rPr>
            </a:br>
            <a:br>
              <a:rPr lang="en-AU" dirty="0">
                <a:latin typeface="Arial" panose="020B0604020202020204" pitchFamily="34" charset="0"/>
                <a:ea typeface="Gulim" panose="020B0600000101010101" pitchFamily="34" charset="-127"/>
              </a:rPr>
            </a:br>
            <a:r>
              <a:rPr lang="en-AU" dirty="0">
                <a:latin typeface="Arial" panose="020B0604020202020204" pitchFamily="34" charset="0"/>
                <a:ea typeface="Gulim" panose="020B0600000101010101" pitchFamily="34" charset="-127"/>
              </a:rPr>
              <a:t>Machine Learning algorithms are trained on data to make predictions or decisions. For example, diagnostic tools that can enhance image scanning, support decision making and predict the risk of disease.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A4EB66F-F1E4-DCC0-857D-0BB236E93774}"/>
              </a:ext>
            </a:extLst>
          </p:cNvPr>
          <p:cNvGrpSpPr/>
          <p:nvPr/>
        </p:nvGrpSpPr>
        <p:grpSpPr>
          <a:xfrm>
            <a:off x="993170" y="1986883"/>
            <a:ext cx="4022610" cy="4113385"/>
            <a:chOff x="7329476" y="1891716"/>
            <a:chExt cx="4022610" cy="411338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BC9CE98-F199-E003-03A3-FC98B1B1720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39188" y="1900099"/>
              <a:ext cx="1094819" cy="1080000"/>
              <a:chOff x="8491903" y="4107441"/>
              <a:chExt cx="1143746" cy="1143746"/>
            </a:xfrm>
          </p:grpSpPr>
          <p:sp>
            <p:nvSpPr>
              <p:cNvPr id="159" name="Rectangle: Rounded Corners 158">
                <a:extLst>
                  <a:ext uri="{FF2B5EF4-FFF2-40B4-BE49-F238E27FC236}">
                    <a16:creationId xmlns:a16="http://schemas.microsoft.com/office/drawing/2014/main" id="{AF80648C-98AE-56C1-9EB2-89711D2AB4E1}"/>
                  </a:ext>
                </a:extLst>
              </p:cNvPr>
              <p:cNvSpPr/>
              <p:nvPr/>
            </p:nvSpPr>
            <p:spPr>
              <a:xfrm>
                <a:off x="8491903" y="4107441"/>
                <a:ext cx="1143746" cy="1143746"/>
              </a:xfrm>
              <a:prstGeom prst="roundRect">
                <a:avLst/>
              </a:prstGeom>
              <a:gradFill>
                <a:gsLst>
                  <a:gs pos="77000">
                    <a:srgbClr val="99CEEA"/>
                  </a:gs>
                  <a:gs pos="0">
                    <a:srgbClr val="B2DAEF"/>
                  </a:gs>
                  <a:gs pos="100000">
                    <a:srgbClr val="66B6DF"/>
                  </a:gs>
                </a:gsLst>
                <a:lin ang="2700000" scaled="1"/>
              </a:gra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dirty="0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BCA85629-ACE6-A139-5112-3730F6447008}"/>
                  </a:ext>
                </a:extLst>
              </p:cNvPr>
              <p:cNvSpPr/>
              <p:nvPr/>
            </p:nvSpPr>
            <p:spPr>
              <a:xfrm>
                <a:off x="8658681" y="4268391"/>
                <a:ext cx="379261" cy="799927"/>
              </a:xfrm>
              <a:custGeom>
                <a:avLst/>
                <a:gdLst>
                  <a:gd name="connsiteX0" fmla="*/ 0 w 295275"/>
                  <a:gd name="connsiteY0" fmla="*/ 387988 h 615782"/>
                  <a:gd name="connsiteX1" fmla="*/ 30728 w 295275"/>
                  <a:gd name="connsiteY1" fmla="*/ 315417 h 615782"/>
                  <a:gd name="connsiteX2" fmla="*/ 63714 w 295275"/>
                  <a:gd name="connsiteY2" fmla="*/ 182690 h 615782"/>
                  <a:gd name="connsiteX3" fmla="*/ 70837 w 295275"/>
                  <a:gd name="connsiteY3" fmla="*/ 178800 h 615782"/>
                  <a:gd name="connsiteX4" fmla="*/ 124659 w 295275"/>
                  <a:gd name="connsiteY4" fmla="*/ 79269 h 615782"/>
                  <a:gd name="connsiteX5" fmla="*/ 126835 w 295275"/>
                  <a:gd name="connsiteY5" fmla="*/ 78654 h 615782"/>
                  <a:gd name="connsiteX6" fmla="*/ 216624 w 295275"/>
                  <a:gd name="connsiteY6" fmla="*/ 194 h 615782"/>
                  <a:gd name="connsiteX7" fmla="*/ 295275 w 295275"/>
                  <a:gd name="connsiteY7" fmla="*/ 84274 h 615782"/>
                  <a:gd name="connsiteX8" fmla="*/ 295275 w 295275"/>
                  <a:gd name="connsiteY8" fmla="*/ 552494 h 615782"/>
                  <a:gd name="connsiteX9" fmla="*/ 232014 w 295275"/>
                  <a:gd name="connsiteY9" fmla="*/ 615782 h 615782"/>
                  <a:gd name="connsiteX10" fmla="*/ 171622 w 295275"/>
                  <a:gd name="connsiteY10" fmla="*/ 571430 h 615782"/>
                  <a:gd name="connsiteX11" fmla="*/ 61216 w 295275"/>
                  <a:gd name="connsiteY11" fmla="*/ 500820 h 615782"/>
                  <a:gd name="connsiteX12" fmla="*/ 59055 w 295275"/>
                  <a:gd name="connsiteY12" fmla="*/ 480790 h 615782"/>
                  <a:gd name="connsiteX13" fmla="*/ 59055 w 295275"/>
                  <a:gd name="connsiteY13" fmla="*/ 479952 h 615782"/>
                  <a:gd name="connsiteX14" fmla="*/ 0 w 295275"/>
                  <a:gd name="connsiteY14" fmla="*/ 387988 h 615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95275" h="615782">
                    <a:moveTo>
                      <a:pt x="0" y="387988"/>
                    </a:moveTo>
                    <a:cubicBezTo>
                      <a:pt x="-22" y="360632"/>
                      <a:pt x="11068" y="334439"/>
                      <a:pt x="30728" y="315417"/>
                    </a:cubicBezTo>
                    <a:cubicBezTo>
                      <a:pt x="3185" y="269656"/>
                      <a:pt x="17954" y="210232"/>
                      <a:pt x="63714" y="182690"/>
                    </a:cubicBezTo>
                    <a:cubicBezTo>
                      <a:pt x="66033" y="181294"/>
                      <a:pt x="68410" y="179996"/>
                      <a:pt x="70837" y="178800"/>
                    </a:cubicBezTo>
                    <a:cubicBezTo>
                      <a:pt x="58215" y="136453"/>
                      <a:pt x="82312" y="91891"/>
                      <a:pt x="124659" y="79269"/>
                    </a:cubicBezTo>
                    <a:cubicBezTo>
                      <a:pt x="125381" y="79054"/>
                      <a:pt x="126107" y="78849"/>
                      <a:pt x="126835" y="78654"/>
                    </a:cubicBezTo>
                    <a:cubicBezTo>
                      <a:pt x="129963" y="32193"/>
                      <a:pt x="170163" y="-2934"/>
                      <a:pt x="216624" y="194"/>
                    </a:cubicBezTo>
                    <a:cubicBezTo>
                      <a:pt x="260875" y="3173"/>
                      <a:pt x="295251" y="39923"/>
                      <a:pt x="295275" y="84274"/>
                    </a:cubicBezTo>
                    <a:lnTo>
                      <a:pt x="295275" y="552494"/>
                    </a:lnTo>
                    <a:cubicBezTo>
                      <a:pt x="295283" y="587440"/>
                      <a:pt x="266959" y="615774"/>
                      <a:pt x="232014" y="615782"/>
                    </a:cubicBezTo>
                    <a:cubicBezTo>
                      <a:pt x="204352" y="615788"/>
                      <a:pt x="179894" y="597826"/>
                      <a:pt x="171622" y="571430"/>
                    </a:cubicBezTo>
                    <a:cubicBezTo>
                      <a:pt x="121635" y="582419"/>
                      <a:pt x="72205" y="550806"/>
                      <a:pt x="61216" y="500820"/>
                    </a:cubicBezTo>
                    <a:cubicBezTo>
                      <a:pt x="59770" y="494242"/>
                      <a:pt x="59046" y="487525"/>
                      <a:pt x="59055" y="480790"/>
                    </a:cubicBezTo>
                    <a:cubicBezTo>
                      <a:pt x="59055" y="480504"/>
                      <a:pt x="59055" y="480228"/>
                      <a:pt x="59055" y="479952"/>
                    </a:cubicBezTo>
                    <a:cubicBezTo>
                      <a:pt x="23082" y="463481"/>
                      <a:pt x="11" y="427553"/>
                      <a:pt x="0" y="387988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4A37240B-2A33-B2DD-C7CF-B42ABE0B559F}"/>
                  </a:ext>
                </a:extLst>
              </p:cNvPr>
              <p:cNvSpPr/>
              <p:nvPr/>
            </p:nvSpPr>
            <p:spPr>
              <a:xfrm flipH="1">
                <a:off x="9099870" y="4268391"/>
                <a:ext cx="379261" cy="799927"/>
              </a:xfrm>
              <a:custGeom>
                <a:avLst/>
                <a:gdLst>
                  <a:gd name="connsiteX0" fmla="*/ 0 w 295275"/>
                  <a:gd name="connsiteY0" fmla="*/ 387988 h 615782"/>
                  <a:gd name="connsiteX1" fmla="*/ 30728 w 295275"/>
                  <a:gd name="connsiteY1" fmla="*/ 315417 h 615782"/>
                  <a:gd name="connsiteX2" fmla="*/ 63714 w 295275"/>
                  <a:gd name="connsiteY2" fmla="*/ 182690 h 615782"/>
                  <a:gd name="connsiteX3" fmla="*/ 70837 w 295275"/>
                  <a:gd name="connsiteY3" fmla="*/ 178800 h 615782"/>
                  <a:gd name="connsiteX4" fmla="*/ 124659 w 295275"/>
                  <a:gd name="connsiteY4" fmla="*/ 79269 h 615782"/>
                  <a:gd name="connsiteX5" fmla="*/ 126835 w 295275"/>
                  <a:gd name="connsiteY5" fmla="*/ 78654 h 615782"/>
                  <a:gd name="connsiteX6" fmla="*/ 216624 w 295275"/>
                  <a:gd name="connsiteY6" fmla="*/ 194 h 615782"/>
                  <a:gd name="connsiteX7" fmla="*/ 295275 w 295275"/>
                  <a:gd name="connsiteY7" fmla="*/ 84274 h 615782"/>
                  <a:gd name="connsiteX8" fmla="*/ 295275 w 295275"/>
                  <a:gd name="connsiteY8" fmla="*/ 552494 h 615782"/>
                  <a:gd name="connsiteX9" fmla="*/ 232014 w 295275"/>
                  <a:gd name="connsiteY9" fmla="*/ 615782 h 615782"/>
                  <a:gd name="connsiteX10" fmla="*/ 171622 w 295275"/>
                  <a:gd name="connsiteY10" fmla="*/ 571430 h 615782"/>
                  <a:gd name="connsiteX11" fmla="*/ 61216 w 295275"/>
                  <a:gd name="connsiteY11" fmla="*/ 500820 h 615782"/>
                  <a:gd name="connsiteX12" fmla="*/ 59055 w 295275"/>
                  <a:gd name="connsiteY12" fmla="*/ 480790 h 615782"/>
                  <a:gd name="connsiteX13" fmla="*/ 59055 w 295275"/>
                  <a:gd name="connsiteY13" fmla="*/ 479952 h 615782"/>
                  <a:gd name="connsiteX14" fmla="*/ 0 w 295275"/>
                  <a:gd name="connsiteY14" fmla="*/ 387988 h 615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95275" h="615782">
                    <a:moveTo>
                      <a:pt x="0" y="387988"/>
                    </a:moveTo>
                    <a:cubicBezTo>
                      <a:pt x="-22" y="360632"/>
                      <a:pt x="11068" y="334439"/>
                      <a:pt x="30728" y="315417"/>
                    </a:cubicBezTo>
                    <a:cubicBezTo>
                      <a:pt x="3185" y="269656"/>
                      <a:pt x="17954" y="210232"/>
                      <a:pt x="63714" y="182690"/>
                    </a:cubicBezTo>
                    <a:cubicBezTo>
                      <a:pt x="66033" y="181294"/>
                      <a:pt x="68410" y="179996"/>
                      <a:pt x="70837" y="178800"/>
                    </a:cubicBezTo>
                    <a:cubicBezTo>
                      <a:pt x="58215" y="136453"/>
                      <a:pt x="82312" y="91891"/>
                      <a:pt x="124659" y="79269"/>
                    </a:cubicBezTo>
                    <a:cubicBezTo>
                      <a:pt x="125381" y="79054"/>
                      <a:pt x="126107" y="78849"/>
                      <a:pt x="126835" y="78654"/>
                    </a:cubicBezTo>
                    <a:cubicBezTo>
                      <a:pt x="129963" y="32193"/>
                      <a:pt x="170163" y="-2934"/>
                      <a:pt x="216624" y="194"/>
                    </a:cubicBezTo>
                    <a:cubicBezTo>
                      <a:pt x="260875" y="3173"/>
                      <a:pt x="295251" y="39923"/>
                      <a:pt x="295275" y="84274"/>
                    </a:cubicBezTo>
                    <a:lnTo>
                      <a:pt x="295275" y="552494"/>
                    </a:lnTo>
                    <a:cubicBezTo>
                      <a:pt x="295283" y="587440"/>
                      <a:pt x="266959" y="615774"/>
                      <a:pt x="232014" y="615782"/>
                    </a:cubicBezTo>
                    <a:cubicBezTo>
                      <a:pt x="204352" y="615788"/>
                      <a:pt x="179894" y="597826"/>
                      <a:pt x="171622" y="571430"/>
                    </a:cubicBezTo>
                    <a:cubicBezTo>
                      <a:pt x="121635" y="582419"/>
                      <a:pt x="72205" y="550806"/>
                      <a:pt x="61216" y="500820"/>
                    </a:cubicBezTo>
                    <a:cubicBezTo>
                      <a:pt x="59770" y="494242"/>
                      <a:pt x="59046" y="487525"/>
                      <a:pt x="59055" y="480790"/>
                    </a:cubicBezTo>
                    <a:cubicBezTo>
                      <a:pt x="59055" y="480504"/>
                      <a:pt x="59055" y="480228"/>
                      <a:pt x="59055" y="479952"/>
                    </a:cubicBezTo>
                    <a:cubicBezTo>
                      <a:pt x="23082" y="463481"/>
                      <a:pt x="11" y="427553"/>
                      <a:pt x="0" y="38798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62" name="Rectangle: Rounded Corners 161">
                <a:extLst>
                  <a:ext uri="{FF2B5EF4-FFF2-40B4-BE49-F238E27FC236}">
                    <a16:creationId xmlns:a16="http://schemas.microsoft.com/office/drawing/2014/main" id="{34D0810B-2CAB-225D-72AE-F1BDC4DD9ABE}"/>
                  </a:ext>
                </a:extLst>
              </p:cNvPr>
              <p:cNvSpPr/>
              <p:nvPr/>
            </p:nvSpPr>
            <p:spPr>
              <a:xfrm>
                <a:off x="8880860" y="4280006"/>
                <a:ext cx="147274" cy="78930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72000">
                    <a:schemeClr val="accent3">
                      <a:lumMod val="40000"/>
                      <a:lumOff val="60000"/>
                    </a:schemeClr>
                  </a:gs>
                  <a:gs pos="0">
                    <a:schemeClr val="accent3">
                      <a:lumMod val="20000"/>
                      <a:lumOff val="80000"/>
                    </a:schemeClr>
                  </a:gs>
                  <a:gs pos="100000">
                    <a:schemeClr val="accent3">
                      <a:lumMod val="40000"/>
                      <a:lumOff val="6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33CD8520-A709-FE86-412B-CEF37151F59C}"/>
                  </a:ext>
                </a:extLst>
              </p:cNvPr>
              <p:cNvSpPr/>
              <p:nvPr/>
            </p:nvSpPr>
            <p:spPr>
              <a:xfrm rot="16200000">
                <a:off x="8664733" y="4547834"/>
                <a:ext cx="447953" cy="272794"/>
              </a:xfrm>
              <a:custGeom>
                <a:avLst/>
                <a:gdLst>
                  <a:gd name="connsiteX0" fmla="*/ 512530 w 569330"/>
                  <a:gd name="connsiteY0" fmla="*/ 228064 h 573882"/>
                  <a:gd name="connsiteX1" fmla="*/ 547430 w 569330"/>
                  <a:gd name="connsiteY1" fmla="*/ 197870 h 573882"/>
                  <a:gd name="connsiteX2" fmla="*/ 569262 w 569330"/>
                  <a:gd name="connsiteY2" fmla="*/ 134719 h 573882"/>
                  <a:gd name="connsiteX3" fmla="*/ 560938 w 569330"/>
                  <a:gd name="connsiteY3" fmla="*/ 124127 h 573882"/>
                  <a:gd name="connsiteX4" fmla="*/ 550346 w 569330"/>
                  <a:gd name="connsiteY4" fmla="*/ 132451 h 573882"/>
                  <a:gd name="connsiteX5" fmla="*/ 532166 w 569330"/>
                  <a:gd name="connsiteY5" fmla="*/ 186469 h 573882"/>
                  <a:gd name="connsiteX6" fmla="*/ 512436 w 569330"/>
                  <a:gd name="connsiteY6" fmla="*/ 204847 h 573882"/>
                  <a:gd name="connsiteX7" fmla="*/ 473133 w 569330"/>
                  <a:gd name="connsiteY7" fmla="*/ 124703 h 573882"/>
                  <a:gd name="connsiteX8" fmla="*/ 432762 w 569330"/>
                  <a:gd name="connsiteY8" fmla="*/ 99252 h 573882"/>
                  <a:gd name="connsiteX9" fmla="*/ 444437 w 569330"/>
                  <a:gd name="connsiteY9" fmla="*/ 75927 h 573882"/>
                  <a:gd name="connsiteX10" fmla="*/ 473412 w 569330"/>
                  <a:gd name="connsiteY10" fmla="*/ 58029 h 573882"/>
                  <a:gd name="connsiteX11" fmla="*/ 480284 w 569330"/>
                  <a:gd name="connsiteY11" fmla="*/ 46443 h 573882"/>
                  <a:gd name="connsiteX12" fmla="*/ 468699 w 569330"/>
                  <a:gd name="connsiteY12" fmla="*/ 39571 h 573882"/>
                  <a:gd name="connsiteX13" fmla="*/ 468546 w 569330"/>
                  <a:gd name="connsiteY13" fmla="*/ 39611 h 573882"/>
                  <a:gd name="connsiteX14" fmla="*/ 429893 w 569330"/>
                  <a:gd name="connsiteY14" fmla="*/ 63622 h 573882"/>
                  <a:gd name="connsiteX15" fmla="*/ 415041 w 569330"/>
                  <a:gd name="connsiteY15" fmla="*/ 92101 h 573882"/>
                  <a:gd name="connsiteX16" fmla="*/ 395755 w 569330"/>
                  <a:gd name="connsiteY16" fmla="*/ 85815 h 573882"/>
                  <a:gd name="connsiteX17" fmla="*/ 343861 w 569330"/>
                  <a:gd name="connsiteY17" fmla="*/ 63907 h 573882"/>
                  <a:gd name="connsiteX18" fmla="*/ 321909 w 569330"/>
                  <a:gd name="connsiteY18" fmla="*/ 22647 h 573882"/>
                  <a:gd name="connsiteX19" fmla="*/ 322151 w 569330"/>
                  <a:gd name="connsiteY19" fmla="*/ 9610 h 573882"/>
                  <a:gd name="connsiteX20" fmla="*/ 312711 w 569330"/>
                  <a:gd name="connsiteY20" fmla="*/ 0 h 573882"/>
                  <a:gd name="connsiteX21" fmla="*/ 303101 w 569330"/>
                  <a:gd name="connsiteY21" fmla="*/ 9441 h 573882"/>
                  <a:gd name="connsiteX22" fmla="*/ 302868 w 569330"/>
                  <a:gd name="connsiteY22" fmla="*/ 22124 h 573882"/>
                  <a:gd name="connsiteX23" fmla="*/ 332829 w 569330"/>
                  <a:gd name="connsiteY23" fmla="*/ 79440 h 573882"/>
                  <a:gd name="connsiteX24" fmla="*/ 345688 w 569330"/>
                  <a:gd name="connsiteY24" fmla="*/ 87258 h 573882"/>
                  <a:gd name="connsiteX25" fmla="*/ 304676 w 569330"/>
                  <a:gd name="connsiteY25" fmla="*/ 97365 h 573882"/>
                  <a:gd name="connsiteX26" fmla="*/ 192375 w 569330"/>
                  <a:gd name="connsiteY26" fmla="*/ 94498 h 573882"/>
                  <a:gd name="connsiteX27" fmla="*/ 131080 w 569330"/>
                  <a:gd name="connsiteY27" fmla="*/ 43043 h 573882"/>
                  <a:gd name="connsiteX28" fmla="*/ 118211 w 569330"/>
                  <a:gd name="connsiteY28" fmla="*/ 39062 h 573882"/>
                  <a:gd name="connsiteX29" fmla="*/ 114126 w 569330"/>
                  <a:gd name="connsiteY29" fmla="*/ 51726 h 573882"/>
                  <a:gd name="connsiteX30" fmla="*/ 186660 w 569330"/>
                  <a:gd name="connsiteY30" fmla="*/ 112674 h 573882"/>
                  <a:gd name="connsiteX31" fmla="*/ 189569 w 569330"/>
                  <a:gd name="connsiteY31" fmla="*/ 113441 h 573882"/>
                  <a:gd name="connsiteX32" fmla="*/ 153703 w 569330"/>
                  <a:gd name="connsiteY32" fmla="*/ 141924 h 573882"/>
                  <a:gd name="connsiteX33" fmla="*/ 53749 w 569330"/>
                  <a:gd name="connsiteY33" fmla="*/ 156878 h 573882"/>
                  <a:gd name="connsiteX34" fmla="*/ 15797 w 569330"/>
                  <a:gd name="connsiteY34" fmla="*/ 137883 h 573882"/>
                  <a:gd name="connsiteX35" fmla="*/ 2357 w 569330"/>
                  <a:gd name="connsiteY35" fmla="*/ 138780 h 573882"/>
                  <a:gd name="connsiteX36" fmla="*/ 3184 w 569330"/>
                  <a:gd name="connsiteY36" fmla="*/ 152159 h 573882"/>
                  <a:gd name="connsiteX37" fmla="*/ 50009 w 569330"/>
                  <a:gd name="connsiteY37" fmla="*/ 175556 h 573882"/>
                  <a:gd name="connsiteX38" fmla="*/ 79124 w 569330"/>
                  <a:gd name="connsiteY38" fmla="*/ 178293 h 573882"/>
                  <a:gd name="connsiteX39" fmla="*/ 48991 w 569330"/>
                  <a:gd name="connsiteY39" fmla="*/ 202582 h 573882"/>
                  <a:gd name="connsiteX40" fmla="*/ 17591 w 569330"/>
                  <a:gd name="connsiteY40" fmla="*/ 278435 h 573882"/>
                  <a:gd name="connsiteX41" fmla="*/ 27116 w 569330"/>
                  <a:gd name="connsiteY41" fmla="*/ 287876 h 573882"/>
                  <a:gd name="connsiteX42" fmla="*/ 27143 w 569330"/>
                  <a:gd name="connsiteY42" fmla="*/ 287876 h 573882"/>
                  <a:gd name="connsiteX43" fmla="*/ 36641 w 569330"/>
                  <a:gd name="connsiteY43" fmla="*/ 278343 h 573882"/>
                  <a:gd name="connsiteX44" fmla="*/ 63341 w 569330"/>
                  <a:gd name="connsiteY44" fmla="*/ 215097 h 573882"/>
                  <a:gd name="connsiteX45" fmla="*/ 129876 w 569330"/>
                  <a:gd name="connsiteY45" fmla="*/ 171553 h 573882"/>
                  <a:gd name="connsiteX46" fmla="*/ 162942 w 569330"/>
                  <a:gd name="connsiteY46" fmla="*/ 158593 h 573882"/>
                  <a:gd name="connsiteX47" fmla="*/ 211581 w 569330"/>
                  <a:gd name="connsiteY47" fmla="*/ 118569 h 573882"/>
                  <a:gd name="connsiteX48" fmla="*/ 211621 w 569330"/>
                  <a:gd name="connsiteY48" fmla="*/ 118507 h 573882"/>
                  <a:gd name="connsiteX49" fmla="*/ 251565 w 569330"/>
                  <a:gd name="connsiteY49" fmla="*/ 121974 h 573882"/>
                  <a:gd name="connsiteX50" fmla="*/ 302211 w 569330"/>
                  <a:gd name="connsiteY50" fmla="*/ 117274 h 573882"/>
                  <a:gd name="connsiteX51" fmla="*/ 283815 w 569330"/>
                  <a:gd name="connsiteY51" fmla="*/ 174785 h 573882"/>
                  <a:gd name="connsiteX52" fmla="*/ 290952 w 569330"/>
                  <a:gd name="connsiteY52" fmla="*/ 219208 h 573882"/>
                  <a:gd name="connsiteX53" fmla="*/ 253318 w 569330"/>
                  <a:gd name="connsiteY53" fmla="*/ 211411 h 573882"/>
                  <a:gd name="connsiteX54" fmla="*/ 226042 w 569330"/>
                  <a:gd name="connsiteY54" fmla="*/ 198641 h 573882"/>
                  <a:gd name="connsiteX55" fmla="*/ 212897 w 569330"/>
                  <a:gd name="connsiteY55" fmla="*/ 201594 h 573882"/>
                  <a:gd name="connsiteX56" fmla="*/ 215850 w 569330"/>
                  <a:gd name="connsiteY56" fmla="*/ 214739 h 573882"/>
                  <a:gd name="connsiteX57" fmla="*/ 247635 w 569330"/>
                  <a:gd name="connsiteY57" fmla="*/ 229598 h 573882"/>
                  <a:gd name="connsiteX58" fmla="*/ 299334 w 569330"/>
                  <a:gd name="connsiteY58" fmla="*/ 239825 h 573882"/>
                  <a:gd name="connsiteX59" fmla="*/ 306784 w 569330"/>
                  <a:gd name="connsiteY59" fmla="*/ 252475 h 573882"/>
                  <a:gd name="connsiteX60" fmla="*/ 326755 w 569330"/>
                  <a:gd name="connsiteY60" fmla="*/ 275464 h 573882"/>
                  <a:gd name="connsiteX61" fmla="*/ 340209 w 569330"/>
                  <a:gd name="connsiteY61" fmla="*/ 274726 h 573882"/>
                  <a:gd name="connsiteX62" fmla="*/ 339471 w 569330"/>
                  <a:gd name="connsiteY62" fmla="*/ 261272 h 573882"/>
                  <a:gd name="connsiteX63" fmla="*/ 322286 w 569330"/>
                  <a:gd name="connsiteY63" fmla="*/ 241394 h 573882"/>
                  <a:gd name="connsiteX64" fmla="*/ 302865 w 569330"/>
                  <a:gd name="connsiteY64" fmla="*/ 174785 h 573882"/>
                  <a:gd name="connsiteX65" fmla="*/ 329477 w 569330"/>
                  <a:gd name="connsiteY65" fmla="*/ 111101 h 573882"/>
                  <a:gd name="connsiteX66" fmla="*/ 373753 w 569330"/>
                  <a:gd name="connsiteY66" fmla="*/ 99429 h 573882"/>
                  <a:gd name="connsiteX67" fmla="*/ 374479 w 569330"/>
                  <a:gd name="connsiteY67" fmla="*/ 99061 h 573882"/>
                  <a:gd name="connsiteX68" fmla="*/ 390157 w 569330"/>
                  <a:gd name="connsiteY68" fmla="*/ 104022 h 573882"/>
                  <a:gd name="connsiteX69" fmla="*/ 416779 w 569330"/>
                  <a:gd name="connsiteY69" fmla="*/ 112926 h 573882"/>
                  <a:gd name="connsiteX70" fmla="*/ 460455 w 569330"/>
                  <a:gd name="connsiteY70" fmla="*/ 138920 h 573882"/>
                  <a:gd name="connsiteX71" fmla="*/ 493844 w 569330"/>
                  <a:gd name="connsiteY71" fmla="*/ 212053 h 573882"/>
                  <a:gd name="connsiteX72" fmla="*/ 491261 w 569330"/>
                  <a:gd name="connsiteY72" fmla="*/ 244620 h 573882"/>
                  <a:gd name="connsiteX73" fmla="*/ 448897 w 569330"/>
                  <a:gd name="connsiteY73" fmla="*/ 233681 h 573882"/>
                  <a:gd name="connsiteX74" fmla="*/ 410100 w 569330"/>
                  <a:gd name="connsiteY74" fmla="*/ 233621 h 573882"/>
                  <a:gd name="connsiteX75" fmla="*/ 401233 w 569330"/>
                  <a:gd name="connsiteY75" fmla="*/ 243762 h 573882"/>
                  <a:gd name="connsiteX76" fmla="*/ 411374 w 569330"/>
                  <a:gd name="connsiteY76" fmla="*/ 252629 h 573882"/>
                  <a:gd name="connsiteX77" fmla="*/ 446396 w 569330"/>
                  <a:gd name="connsiteY77" fmla="*/ 252569 h 573882"/>
                  <a:gd name="connsiteX78" fmla="*/ 486767 w 569330"/>
                  <a:gd name="connsiteY78" fmla="*/ 263196 h 573882"/>
                  <a:gd name="connsiteX79" fmla="*/ 462980 w 569330"/>
                  <a:gd name="connsiteY79" fmla="*/ 305576 h 573882"/>
                  <a:gd name="connsiteX80" fmla="*/ 431586 w 569330"/>
                  <a:gd name="connsiteY80" fmla="*/ 330886 h 573882"/>
                  <a:gd name="connsiteX81" fmla="*/ 365591 w 569330"/>
                  <a:gd name="connsiteY81" fmla="*/ 404686 h 573882"/>
                  <a:gd name="connsiteX82" fmla="*/ 360638 w 569330"/>
                  <a:gd name="connsiteY82" fmla="*/ 452915 h 573882"/>
                  <a:gd name="connsiteX83" fmla="*/ 360500 w 569330"/>
                  <a:gd name="connsiteY83" fmla="*/ 573883 h 573882"/>
                  <a:gd name="connsiteX84" fmla="*/ 379550 w 569330"/>
                  <a:gd name="connsiteY84" fmla="*/ 573883 h 573882"/>
                  <a:gd name="connsiteX85" fmla="*/ 379688 w 569330"/>
                  <a:gd name="connsiteY85" fmla="*/ 452915 h 573882"/>
                  <a:gd name="connsiteX86" fmla="*/ 383974 w 569330"/>
                  <a:gd name="connsiteY86" fmla="*/ 409699 h 573882"/>
                  <a:gd name="connsiteX87" fmla="*/ 442514 w 569330"/>
                  <a:gd name="connsiteY87" fmla="*/ 346492 h 573882"/>
                  <a:gd name="connsiteX88" fmla="*/ 475852 w 569330"/>
                  <a:gd name="connsiteY88" fmla="*/ 319605 h 573882"/>
                  <a:gd name="connsiteX89" fmla="*/ 499240 w 569330"/>
                  <a:gd name="connsiteY89" fmla="*/ 343608 h 573882"/>
                  <a:gd name="connsiteX90" fmla="*/ 525890 w 569330"/>
                  <a:gd name="connsiteY90" fmla="*/ 363174 h 573882"/>
                  <a:gd name="connsiteX91" fmla="*/ 539109 w 569330"/>
                  <a:gd name="connsiteY91" fmla="*/ 360589 h 573882"/>
                  <a:gd name="connsiteX92" fmla="*/ 536567 w 569330"/>
                  <a:gd name="connsiteY92" fmla="*/ 347398 h 573882"/>
                  <a:gd name="connsiteX93" fmla="*/ 511304 w 569330"/>
                  <a:gd name="connsiteY93" fmla="*/ 328864 h 573882"/>
                  <a:gd name="connsiteX94" fmla="*/ 487735 w 569330"/>
                  <a:gd name="connsiteY94" fmla="*/ 304171 h 573882"/>
                  <a:gd name="connsiteX95" fmla="*/ 512489 w 569330"/>
                  <a:gd name="connsiteY95" fmla="*/ 228085 h 573882"/>
                  <a:gd name="connsiteX0" fmla="*/ 512530 w 569330"/>
                  <a:gd name="connsiteY0" fmla="*/ 228064 h 573884"/>
                  <a:gd name="connsiteX1" fmla="*/ 547430 w 569330"/>
                  <a:gd name="connsiteY1" fmla="*/ 197870 h 573884"/>
                  <a:gd name="connsiteX2" fmla="*/ 569262 w 569330"/>
                  <a:gd name="connsiteY2" fmla="*/ 134719 h 573884"/>
                  <a:gd name="connsiteX3" fmla="*/ 560938 w 569330"/>
                  <a:gd name="connsiteY3" fmla="*/ 124127 h 573884"/>
                  <a:gd name="connsiteX4" fmla="*/ 550346 w 569330"/>
                  <a:gd name="connsiteY4" fmla="*/ 132451 h 573884"/>
                  <a:gd name="connsiteX5" fmla="*/ 532166 w 569330"/>
                  <a:gd name="connsiteY5" fmla="*/ 186469 h 573884"/>
                  <a:gd name="connsiteX6" fmla="*/ 512436 w 569330"/>
                  <a:gd name="connsiteY6" fmla="*/ 204847 h 573884"/>
                  <a:gd name="connsiteX7" fmla="*/ 473133 w 569330"/>
                  <a:gd name="connsiteY7" fmla="*/ 124703 h 573884"/>
                  <a:gd name="connsiteX8" fmla="*/ 432762 w 569330"/>
                  <a:gd name="connsiteY8" fmla="*/ 99252 h 573884"/>
                  <a:gd name="connsiteX9" fmla="*/ 444437 w 569330"/>
                  <a:gd name="connsiteY9" fmla="*/ 75927 h 573884"/>
                  <a:gd name="connsiteX10" fmla="*/ 473412 w 569330"/>
                  <a:gd name="connsiteY10" fmla="*/ 58029 h 573884"/>
                  <a:gd name="connsiteX11" fmla="*/ 480284 w 569330"/>
                  <a:gd name="connsiteY11" fmla="*/ 46443 h 573884"/>
                  <a:gd name="connsiteX12" fmla="*/ 468699 w 569330"/>
                  <a:gd name="connsiteY12" fmla="*/ 39571 h 573884"/>
                  <a:gd name="connsiteX13" fmla="*/ 468546 w 569330"/>
                  <a:gd name="connsiteY13" fmla="*/ 39611 h 573884"/>
                  <a:gd name="connsiteX14" fmla="*/ 429893 w 569330"/>
                  <a:gd name="connsiteY14" fmla="*/ 63622 h 573884"/>
                  <a:gd name="connsiteX15" fmla="*/ 415041 w 569330"/>
                  <a:gd name="connsiteY15" fmla="*/ 92101 h 573884"/>
                  <a:gd name="connsiteX16" fmla="*/ 395755 w 569330"/>
                  <a:gd name="connsiteY16" fmla="*/ 85815 h 573884"/>
                  <a:gd name="connsiteX17" fmla="*/ 343861 w 569330"/>
                  <a:gd name="connsiteY17" fmla="*/ 63907 h 573884"/>
                  <a:gd name="connsiteX18" fmla="*/ 321909 w 569330"/>
                  <a:gd name="connsiteY18" fmla="*/ 22647 h 573884"/>
                  <a:gd name="connsiteX19" fmla="*/ 322151 w 569330"/>
                  <a:gd name="connsiteY19" fmla="*/ 9610 h 573884"/>
                  <a:gd name="connsiteX20" fmla="*/ 312711 w 569330"/>
                  <a:gd name="connsiteY20" fmla="*/ 0 h 573884"/>
                  <a:gd name="connsiteX21" fmla="*/ 303101 w 569330"/>
                  <a:gd name="connsiteY21" fmla="*/ 9441 h 573884"/>
                  <a:gd name="connsiteX22" fmla="*/ 302868 w 569330"/>
                  <a:gd name="connsiteY22" fmla="*/ 22124 h 573884"/>
                  <a:gd name="connsiteX23" fmla="*/ 332829 w 569330"/>
                  <a:gd name="connsiteY23" fmla="*/ 79440 h 573884"/>
                  <a:gd name="connsiteX24" fmla="*/ 345688 w 569330"/>
                  <a:gd name="connsiteY24" fmla="*/ 87258 h 573884"/>
                  <a:gd name="connsiteX25" fmla="*/ 304676 w 569330"/>
                  <a:gd name="connsiteY25" fmla="*/ 97365 h 573884"/>
                  <a:gd name="connsiteX26" fmla="*/ 192375 w 569330"/>
                  <a:gd name="connsiteY26" fmla="*/ 94498 h 573884"/>
                  <a:gd name="connsiteX27" fmla="*/ 131080 w 569330"/>
                  <a:gd name="connsiteY27" fmla="*/ 43043 h 573884"/>
                  <a:gd name="connsiteX28" fmla="*/ 118211 w 569330"/>
                  <a:gd name="connsiteY28" fmla="*/ 39062 h 573884"/>
                  <a:gd name="connsiteX29" fmla="*/ 114126 w 569330"/>
                  <a:gd name="connsiteY29" fmla="*/ 51726 h 573884"/>
                  <a:gd name="connsiteX30" fmla="*/ 186660 w 569330"/>
                  <a:gd name="connsiteY30" fmla="*/ 112674 h 573884"/>
                  <a:gd name="connsiteX31" fmla="*/ 189569 w 569330"/>
                  <a:gd name="connsiteY31" fmla="*/ 113441 h 573884"/>
                  <a:gd name="connsiteX32" fmla="*/ 153703 w 569330"/>
                  <a:gd name="connsiteY32" fmla="*/ 141924 h 573884"/>
                  <a:gd name="connsiteX33" fmla="*/ 53749 w 569330"/>
                  <a:gd name="connsiteY33" fmla="*/ 156878 h 573884"/>
                  <a:gd name="connsiteX34" fmla="*/ 15797 w 569330"/>
                  <a:gd name="connsiteY34" fmla="*/ 137883 h 573884"/>
                  <a:gd name="connsiteX35" fmla="*/ 2357 w 569330"/>
                  <a:gd name="connsiteY35" fmla="*/ 138780 h 573884"/>
                  <a:gd name="connsiteX36" fmla="*/ 3184 w 569330"/>
                  <a:gd name="connsiteY36" fmla="*/ 152159 h 573884"/>
                  <a:gd name="connsiteX37" fmla="*/ 50009 w 569330"/>
                  <a:gd name="connsiteY37" fmla="*/ 175556 h 573884"/>
                  <a:gd name="connsiteX38" fmla="*/ 79124 w 569330"/>
                  <a:gd name="connsiteY38" fmla="*/ 178293 h 573884"/>
                  <a:gd name="connsiteX39" fmla="*/ 48991 w 569330"/>
                  <a:gd name="connsiteY39" fmla="*/ 202582 h 573884"/>
                  <a:gd name="connsiteX40" fmla="*/ 17591 w 569330"/>
                  <a:gd name="connsiteY40" fmla="*/ 278435 h 573884"/>
                  <a:gd name="connsiteX41" fmla="*/ 27116 w 569330"/>
                  <a:gd name="connsiteY41" fmla="*/ 287876 h 573884"/>
                  <a:gd name="connsiteX42" fmla="*/ 27143 w 569330"/>
                  <a:gd name="connsiteY42" fmla="*/ 287876 h 573884"/>
                  <a:gd name="connsiteX43" fmla="*/ 36641 w 569330"/>
                  <a:gd name="connsiteY43" fmla="*/ 278343 h 573884"/>
                  <a:gd name="connsiteX44" fmla="*/ 63341 w 569330"/>
                  <a:gd name="connsiteY44" fmla="*/ 215097 h 573884"/>
                  <a:gd name="connsiteX45" fmla="*/ 129876 w 569330"/>
                  <a:gd name="connsiteY45" fmla="*/ 171553 h 573884"/>
                  <a:gd name="connsiteX46" fmla="*/ 162942 w 569330"/>
                  <a:gd name="connsiteY46" fmla="*/ 158593 h 573884"/>
                  <a:gd name="connsiteX47" fmla="*/ 211581 w 569330"/>
                  <a:gd name="connsiteY47" fmla="*/ 118569 h 573884"/>
                  <a:gd name="connsiteX48" fmla="*/ 211621 w 569330"/>
                  <a:gd name="connsiteY48" fmla="*/ 118507 h 573884"/>
                  <a:gd name="connsiteX49" fmla="*/ 251565 w 569330"/>
                  <a:gd name="connsiteY49" fmla="*/ 121974 h 573884"/>
                  <a:gd name="connsiteX50" fmla="*/ 302211 w 569330"/>
                  <a:gd name="connsiteY50" fmla="*/ 117274 h 573884"/>
                  <a:gd name="connsiteX51" fmla="*/ 283815 w 569330"/>
                  <a:gd name="connsiteY51" fmla="*/ 174785 h 573884"/>
                  <a:gd name="connsiteX52" fmla="*/ 290952 w 569330"/>
                  <a:gd name="connsiteY52" fmla="*/ 219208 h 573884"/>
                  <a:gd name="connsiteX53" fmla="*/ 253318 w 569330"/>
                  <a:gd name="connsiteY53" fmla="*/ 211411 h 573884"/>
                  <a:gd name="connsiteX54" fmla="*/ 226042 w 569330"/>
                  <a:gd name="connsiteY54" fmla="*/ 198641 h 573884"/>
                  <a:gd name="connsiteX55" fmla="*/ 212897 w 569330"/>
                  <a:gd name="connsiteY55" fmla="*/ 201594 h 573884"/>
                  <a:gd name="connsiteX56" fmla="*/ 215850 w 569330"/>
                  <a:gd name="connsiteY56" fmla="*/ 214739 h 573884"/>
                  <a:gd name="connsiteX57" fmla="*/ 247635 w 569330"/>
                  <a:gd name="connsiteY57" fmla="*/ 229598 h 573884"/>
                  <a:gd name="connsiteX58" fmla="*/ 299334 w 569330"/>
                  <a:gd name="connsiteY58" fmla="*/ 239825 h 573884"/>
                  <a:gd name="connsiteX59" fmla="*/ 306784 w 569330"/>
                  <a:gd name="connsiteY59" fmla="*/ 252475 h 573884"/>
                  <a:gd name="connsiteX60" fmla="*/ 326755 w 569330"/>
                  <a:gd name="connsiteY60" fmla="*/ 275464 h 573884"/>
                  <a:gd name="connsiteX61" fmla="*/ 340209 w 569330"/>
                  <a:gd name="connsiteY61" fmla="*/ 274726 h 573884"/>
                  <a:gd name="connsiteX62" fmla="*/ 339471 w 569330"/>
                  <a:gd name="connsiteY62" fmla="*/ 261272 h 573884"/>
                  <a:gd name="connsiteX63" fmla="*/ 322286 w 569330"/>
                  <a:gd name="connsiteY63" fmla="*/ 241394 h 573884"/>
                  <a:gd name="connsiteX64" fmla="*/ 302865 w 569330"/>
                  <a:gd name="connsiteY64" fmla="*/ 174785 h 573884"/>
                  <a:gd name="connsiteX65" fmla="*/ 329477 w 569330"/>
                  <a:gd name="connsiteY65" fmla="*/ 111101 h 573884"/>
                  <a:gd name="connsiteX66" fmla="*/ 373753 w 569330"/>
                  <a:gd name="connsiteY66" fmla="*/ 99429 h 573884"/>
                  <a:gd name="connsiteX67" fmla="*/ 374479 w 569330"/>
                  <a:gd name="connsiteY67" fmla="*/ 99061 h 573884"/>
                  <a:gd name="connsiteX68" fmla="*/ 390157 w 569330"/>
                  <a:gd name="connsiteY68" fmla="*/ 104022 h 573884"/>
                  <a:gd name="connsiteX69" fmla="*/ 416779 w 569330"/>
                  <a:gd name="connsiteY69" fmla="*/ 112926 h 573884"/>
                  <a:gd name="connsiteX70" fmla="*/ 460455 w 569330"/>
                  <a:gd name="connsiteY70" fmla="*/ 138920 h 573884"/>
                  <a:gd name="connsiteX71" fmla="*/ 493844 w 569330"/>
                  <a:gd name="connsiteY71" fmla="*/ 212053 h 573884"/>
                  <a:gd name="connsiteX72" fmla="*/ 491261 w 569330"/>
                  <a:gd name="connsiteY72" fmla="*/ 244620 h 573884"/>
                  <a:gd name="connsiteX73" fmla="*/ 448897 w 569330"/>
                  <a:gd name="connsiteY73" fmla="*/ 233681 h 573884"/>
                  <a:gd name="connsiteX74" fmla="*/ 410100 w 569330"/>
                  <a:gd name="connsiteY74" fmla="*/ 233621 h 573884"/>
                  <a:gd name="connsiteX75" fmla="*/ 401233 w 569330"/>
                  <a:gd name="connsiteY75" fmla="*/ 243762 h 573884"/>
                  <a:gd name="connsiteX76" fmla="*/ 411374 w 569330"/>
                  <a:gd name="connsiteY76" fmla="*/ 252629 h 573884"/>
                  <a:gd name="connsiteX77" fmla="*/ 446396 w 569330"/>
                  <a:gd name="connsiteY77" fmla="*/ 252569 h 573884"/>
                  <a:gd name="connsiteX78" fmla="*/ 486767 w 569330"/>
                  <a:gd name="connsiteY78" fmla="*/ 263196 h 573884"/>
                  <a:gd name="connsiteX79" fmla="*/ 462980 w 569330"/>
                  <a:gd name="connsiteY79" fmla="*/ 305576 h 573884"/>
                  <a:gd name="connsiteX80" fmla="*/ 431586 w 569330"/>
                  <a:gd name="connsiteY80" fmla="*/ 330886 h 573884"/>
                  <a:gd name="connsiteX81" fmla="*/ 365591 w 569330"/>
                  <a:gd name="connsiteY81" fmla="*/ 404686 h 573884"/>
                  <a:gd name="connsiteX82" fmla="*/ 360638 w 569330"/>
                  <a:gd name="connsiteY82" fmla="*/ 452915 h 573884"/>
                  <a:gd name="connsiteX83" fmla="*/ 360500 w 569330"/>
                  <a:gd name="connsiteY83" fmla="*/ 573883 h 573884"/>
                  <a:gd name="connsiteX84" fmla="*/ 379688 w 569330"/>
                  <a:gd name="connsiteY84" fmla="*/ 452915 h 573884"/>
                  <a:gd name="connsiteX85" fmla="*/ 383974 w 569330"/>
                  <a:gd name="connsiteY85" fmla="*/ 409699 h 573884"/>
                  <a:gd name="connsiteX86" fmla="*/ 442514 w 569330"/>
                  <a:gd name="connsiteY86" fmla="*/ 346492 h 573884"/>
                  <a:gd name="connsiteX87" fmla="*/ 475852 w 569330"/>
                  <a:gd name="connsiteY87" fmla="*/ 319605 h 573884"/>
                  <a:gd name="connsiteX88" fmla="*/ 499240 w 569330"/>
                  <a:gd name="connsiteY88" fmla="*/ 343608 h 573884"/>
                  <a:gd name="connsiteX89" fmla="*/ 525890 w 569330"/>
                  <a:gd name="connsiteY89" fmla="*/ 363174 h 573884"/>
                  <a:gd name="connsiteX90" fmla="*/ 539109 w 569330"/>
                  <a:gd name="connsiteY90" fmla="*/ 360589 h 573884"/>
                  <a:gd name="connsiteX91" fmla="*/ 536567 w 569330"/>
                  <a:gd name="connsiteY91" fmla="*/ 347398 h 573884"/>
                  <a:gd name="connsiteX92" fmla="*/ 511304 w 569330"/>
                  <a:gd name="connsiteY92" fmla="*/ 328864 h 573884"/>
                  <a:gd name="connsiteX93" fmla="*/ 487735 w 569330"/>
                  <a:gd name="connsiteY93" fmla="*/ 304171 h 573884"/>
                  <a:gd name="connsiteX94" fmla="*/ 512489 w 569330"/>
                  <a:gd name="connsiteY94" fmla="*/ 228085 h 573884"/>
                  <a:gd name="connsiteX95" fmla="*/ 512530 w 569330"/>
                  <a:gd name="connsiteY95" fmla="*/ 228064 h 573884"/>
                  <a:gd name="connsiteX0" fmla="*/ 512530 w 569330"/>
                  <a:gd name="connsiteY0" fmla="*/ 228064 h 458634"/>
                  <a:gd name="connsiteX1" fmla="*/ 547430 w 569330"/>
                  <a:gd name="connsiteY1" fmla="*/ 197870 h 458634"/>
                  <a:gd name="connsiteX2" fmla="*/ 569262 w 569330"/>
                  <a:gd name="connsiteY2" fmla="*/ 134719 h 458634"/>
                  <a:gd name="connsiteX3" fmla="*/ 560938 w 569330"/>
                  <a:gd name="connsiteY3" fmla="*/ 124127 h 458634"/>
                  <a:gd name="connsiteX4" fmla="*/ 550346 w 569330"/>
                  <a:gd name="connsiteY4" fmla="*/ 132451 h 458634"/>
                  <a:gd name="connsiteX5" fmla="*/ 532166 w 569330"/>
                  <a:gd name="connsiteY5" fmla="*/ 186469 h 458634"/>
                  <a:gd name="connsiteX6" fmla="*/ 512436 w 569330"/>
                  <a:gd name="connsiteY6" fmla="*/ 204847 h 458634"/>
                  <a:gd name="connsiteX7" fmla="*/ 473133 w 569330"/>
                  <a:gd name="connsiteY7" fmla="*/ 124703 h 458634"/>
                  <a:gd name="connsiteX8" fmla="*/ 432762 w 569330"/>
                  <a:gd name="connsiteY8" fmla="*/ 99252 h 458634"/>
                  <a:gd name="connsiteX9" fmla="*/ 444437 w 569330"/>
                  <a:gd name="connsiteY9" fmla="*/ 75927 h 458634"/>
                  <a:gd name="connsiteX10" fmla="*/ 473412 w 569330"/>
                  <a:gd name="connsiteY10" fmla="*/ 58029 h 458634"/>
                  <a:gd name="connsiteX11" fmla="*/ 480284 w 569330"/>
                  <a:gd name="connsiteY11" fmla="*/ 46443 h 458634"/>
                  <a:gd name="connsiteX12" fmla="*/ 468699 w 569330"/>
                  <a:gd name="connsiteY12" fmla="*/ 39571 h 458634"/>
                  <a:gd name="connsiteX13" fmla="*/ 468546 w 569330"/>
                  <a:gd name="connsiteY13" fmla="*/ 39611 h 458634"/>
                  <a:gd name="connsiteX14" fmla="*/ 429893 w 569330"/>
                  <a:gd name="connsiteY14" fmla="*/ 63622 h 458634"/>
                  <a:gd name="connsiteX15" fmla="*/ 415041 w 569330"/>
                  <a:gd name="connsiteY15" fmla="*/ 92101 h 458634"/>
                  <a:gd name="connsiteX16" fmla="*/ 395755 w 569330"/>
                  <a:gd name="connsiteY16" fmla="*/ 85815 h 458634"/>
                  <a:gd name="connsiteX17" fmla="*/ 343861 w 569330"/>
                  <a:gd name="connsiteY17" fmla="*/ 63907 h 458634"/>
                  <a:gd name="connsiteX18" fmla="*/ 321909 w 569330"/>
                  <a:gd name="connsiteY18" fmla="*/ 22647 h 458634"/>
                  <a:gd name="connsiteX19" fmla="*/ 322151 w 569330"/>
                  <a:gd name="connsiteY19" fmla="*/ 9610 h 458634"/>
                  <a:gd name="connsiteX20" fmla="*/ 312711 w 569330"/>
                  <a:gd name="connsiteY20" fmla="*/ 0 h 458634"/>
                  <a:gd name="connsiteX21" fmla="*/ 303101 w 569330"/>
                  <a:gd name="connsiteY21" fmla="*/ 9441 h 458634"/>
                  <a:gd name="connsiteX22" fmla="*/ 302868 w 569330"/>
                  <a:gd name="connsiteY22" fmla="*/ 22124 h 458634"/>
                  <a:gd name="connsiteX23" fmla="*/ 332829 w 569330"/>
                  <a:gd name="connsiteY23" fmla="*/ 79440 h 458634"/>
                  <a:gd name="connsiteX24" fmla="*/ 345688 w 569330"/>
                  <a:gd name="connsiteY24" fmla="*/ 87258 h 458634"/>
                  <a:gd name="connsiteX25" fmla="*/ 304676 w 569330"/>
                  <a:gd name="connsiteY25" fmla="*/ 97365 h 458634"/>
                  <a:gd name="connsiteX26" fmla="*/ 192375 w 569330"/>
                  <a:gd name="connsiteY26" fmla="*/ 94498 h 458634"/>
                  <a:gd name="connsiteX27" fmla="*/ 131080 w 569330"/>
                  <a:gd name="connsiteY27" fmla="*/ 43043 h 458634"/>
                  <a:gd name="connsiteX28" fmla="*/ 118211 w 569330"/>
                  <a:gd name="connsiteY28" fmla="*/ 39062 h 458634"/>
                  <a:gd name="connsiteX29" fmla="*/ 114126 w 569330"/>
                  <a:gd name="connsiteY29" fmla="*/ 51726 h 458634"/>
                  <a:gd name="connsiteX30" fmla="*/ 186660 w 569330"/>
                  <a:gd name="connsiteY30" fmla="*/ 112674 h 458634"/>
                  <a:gd name="connsiteX31" fmla="*/ 189569 w 569330"/>
                  <a:gd name="connsiteY31" fmla="*/ 113441 h 458634"/>
                  <a:gd name="connsiteX32" fmla="*/ 153703 w 569330"/>
                  <a:gd name="connsiteY32" fmla="*/ 141924 h 458634"/>
                  <a:gd name="connsiteX33" fmla="*/ 53749 w 569330"/>
                  <a:gd name="connsiteY33" fmla="*/ 156878 h 458634"/>
                  <a:gd name="connsiteX34" fmla="*/ 15797 w 569330"/>
                  <a:gd name="connsiteY34" fmla="*/ 137883 h 458634"/>
                  <a:gd name="connsiteX35" fmla="*/ 2357 w 569330"/>
                  <a:gd name="connsiteY35" fmla="*/ 138780 h 458634"/>
                  <a:gd name="connsiteX36" fmla="*/ 3184 w 569330"/>
                  <a:gd name="connsiteY36" fmla="*/ 152159 h 458634"/>
                  <a:gd name="connsiteX37" fmla="*/ 50009 w 569330"/>
                  <a:gd name="connsiteY37" fmla="*/ 175556 h 458634"/>
                  <a:gd name="connsiteX38" fmla="*/ 79124 w 569330"/>
                  <a:gd name="connsiteY38" fmla="*/ 178293 h 458634"/>
                  <a:gd name="connsiteX39" fmla="*/ 48991 w 569330"/>
                  <a:gd name="connsiteY39" fmla="*/ 202582 h 458634"/>
                  <a:gd name="connsiteX40" fmla="*/ 17591 w 569330"/>
                  <a:gd name="connsiteY40" fmla="*/ 278435 h 458634"/>
                  <a:gd name="connsiteX41" fmla="*/ 27116 w 569330"/>
                  <a:gd name="connsiteY41" fmla="*/ 287876 h 458634"/>
                  <a:gd name="connsiteX42" fmla="*/ 27143 w 569330"/>
                  <a:gd name="connsiteY42" fmla="*/ 287876 h 458634"/>
                  <a:gd name="connsiteX43" fmla="*/ 36641 w 569330"/>
                  <a:gd name="connsiteY43" fmla="*/ 278343 h 458634"/>
                  <a:gd name="connsiteX44" fmla="*/ 63341 w 569330"/>
                  <a:gd name="connsiteY44" fmla="*/ 215097 h 458634"/>
                  <a:gd name="connsiteX45" fmla="*/ 129876 w 569330"/>
                  <a:gd name="connsiteY45" fmla="*/ 171553 h 458634"/>
                  <a:gd name="connsiteX46" fmla="*/ 162942 w 569330"/>
                  <a:gd name="connsiteY46" fmla="*/ 158593 h 458634"/>
                  <a:gd name="connsiteX47" fmla="*/ 211581 w 569330"/>
                  <a:gd name="connsiteY47" fmla="*/ 118569 h 458634"/>
                  <a:gd name="connsiteX48" fmla="*/ 211621 w 569330"/>
                  <a:gd name="connsiteY48" fmla="*/ 118507 h 458634"/>
                  <a:gd name="connsiteX49" fmla="*/ 251565 w 569330"/>
                  <a:gd name="connsiteY49" fmla="*/ 121974 h 458634"/>
                  <a:gd name="connsiteX50" fmla="*/ 302211 w 569330"/>
                  <a:gd name="connsiteY50" fmla="*/ 117274 h 458634"/>
                  <a:gd name="connsiteX51" fmla="*/ 283815 w 569330"/>
                  <a:gd name="connsiteY51" fmla="*/ 174785 h 458634"/>
                  <a:gd name="connsiteX52" fmla="*/ 290952 w 569330"/>
                  <a:gd name="connsiteY52" fmla="*/ 219208 h 458634"/>
                  <a:gd name="connsiteX53" fmla="*/ 253318 w 569330"/>
                  <a:gd name="connsiteY53" fmla="*/ 211411 h 458634"/>
                  <a:gd name="connsiteX54" fmla="*/ 226042 w 569330"/>
                  <a:gd name="connsiteY54" fmla="*/ 198641 h 458634"/>
                  <a:gd name="connsiteX55" fmla="*/ 212897 w 569330"/>
                  <a:gd name="connsiteY55" fmla="*/ 201594 h 458634"/>
                  <a:gd name="connsiteX56" fmla="*/ 215850 w 569330"/>
                  <a:gd name="connsiteY56" fmla="*/ 214739 h 458634"/>
                  <a:gd name="connsiteX57" fmla="*/ 247635 w 569330"/>
                  <a:gd name="connsiteY57" fmla="*/ 229598 h 458634"/>
                  <a:gd name="connsiteX58" fmla="*/ 299334 w 569330"/>
                  <a:gd name="connsiteY58" fmla="*/ 239825 h 458634"/>
                  <a:gd name="connsiteX59" fmla="*/ 306784 w 569330"/>
                  <a:gd name="connsiteY59" fmla="*/ 252475 h 458634"/>
                  <a:gd name="connsiteX60" fmla="*/ 326755 w 569330"/>
                  <a:gd name="connsiteY60" fmla="*/ 275464 h 458634"/>
                  <a:gd name="connsiteX61" fmla="*/ 340209 w 569330"/>
                  <a:gd name="connsiteY61" fmla="*/ 274726 h 458634"/>
                  <a:gd name="connsiteX62" fmla="*/ 339471 w 569330"/>
                  <a:gd name="connsiteY62" fmla="*/ 261272 h 458634"/>
                  <a:gd name="connsiteX63" fmla="*/ 322286 w 569330"/>
                  <a:gd name="connsiteY63" fmla="*/ 241394 h 458634"/>
                  <a:gd name="connsiteX64" fmla="*/ 302865 w 569330"/>
                  <a:gd name="connsiteY64" fmla="*/ 174785 h 458634"/>
                  <a:gd name="connsiteX65" fmla="*/ 329477 w 569330"/>
                  <a:gd name="connsiteY65" fmla="*/ 111101 h 458634"/>
                  <a:gd name="connsiteX66" fmla="*/ 373753 w 569330"/>
                  <a:gd name="connsiteY66" fmla="*/ 99429 h 458634"/>
                  <a:gd name="connsiteX67" fmla="*/ 374479 w 569330"/>
                  <a:gd name="connsiteY67" fmla="*/ 99061 h 458634"/>
                  <a:gd name="connsiteX68" fmla="*/ 390157 w 569330"/>
                  <a:gd name="connsiteY68" fmla="*/ 104022 h 458634"/>
                  <a:gd name="connsiteX69" fmla="*/ 416779 w 569330"/>
                  <a:gd name="connsiteY69" fmla="*/ 112926 h 458634"/>
                  <a:gd name="connsiteX70" fmla="*/ 460455 w 569330"/>
                  <a:gd name="connsiteY70" fmla="*/ 138920 h 458634"/>
                  <a:gd name="connsiteX71" fmla="*/ 493844 w 569330"/>
                  <a:gd name="connsiteY71" fmla="*/ 212053 h 458634"/>
                  <a:gd name="connsiteX72" fmla="*/ 491261 w 569330"/>
                  <a:gd name="connsiteY72" fmla="*/ 244620 h 458634"/>
                  <a:gd name="connsiteX73" fmla="*/ 448897 w 569330"/>
                  <a:gd name="connsiteY73" fmla="*/ 233681 h 458634"/>
                  <a:gd name="connsiteX74" fmla="*/ 410100 w 569330"/>
                  <a:gd name="connsiteY74" fmla="*/ 233621 h 458634"/>
                  <a:gd name="connsiteX75" fmla="*/ 401233 w 569330"/>
                  <a:gd name="connsiteY75" fmla="*/ 243762 h 458634"/>
                  <a:gd name="connsiteX76" fmla="*/ 411374 w 569330"/>
                  <a:gd name="connsiteY76" fmla="*/ 252629 h 458634"/>
                  <a:gd name="connsiteX77" fmla="*/ 446396 w 569330"/>
                  <a:gd name="connsiteY77" fmla="*/ 252569 h 458634"/>
                  <a:gd name="connsiteX78" fmla="*/ 486767 w 569330"/>
                  <a:gd name="connsiteY78" fmla="*/ 263196 h 458634"/>
                  <a:gd name="connsiteX79" fmla="*/ 462980 w 569330"/>
                  <a:gd name="connsiteY79" fmla="*/ 305576 h 458634"/>
                  <a:gd name="connsiteX80" fmla="*/ 431586 w 569330"/>
                  <a:gd name="connsiteY80" fmla="*/ 330886 h 458634"/>
                  <a:gd name="connsiteX81" fmla="*/ 365591 w 569330"/>
                  <a:gd name="connsiteY81" fmla="*/ 404686 h 458634"/>
                  <a:gd name="connsiteX82" fmla="*/ 360638 w 569330"/>
                  <a:gd name="connsiteY82" fmla="*/ 452915 h 458634"/>
                  <a:gd name="connsiteX83" fmla="*/ 379688 w 569330"/>
                  <a:gd name="connsiteY83" fmla="*/ 452915 h 458634"/>
                  <a:gd name="connsiteX84" fmla="*/ 383974 w 569330"/>
                  <a:gd name="connsiteY84" fmla="*/ 409699 h 458634"/>
                  <a:gd name="connsiteX85" fmla="*/ 442514 w 569330"/>
                  <a:gd name="connsiteY85" fmla="*/ 346492 h 458634"/>
                  <a:gd name="connsiteX86" fmla="*/ 475852 w 569330"/>
                  <a:gd name="connsiteY86" fmla="*/ 319605 h 458634"/>
                  <a:gd name="connsiteX87" fmla="*/ 499240 w 569330"/>
                  <a:gd name="connsiteY87" fmla="*/ 343608 h 458634"/>
                  <a:gd name="connsiteX88" fmla="*/ 525890 w 569330"/>
                  <a:gd name="connsiteY88" fmla="*/ 363174 h 458634"/>
                  <a:gd name="connsiteX89" fmla="*/ 539109 w 569330"/>
                  <a:gd name="connsiteY89" fmla="*/ 360589 h 458634"/>
                  <a:gd name="connsiteX90" fmla="*/ 536567 w 569330"/>
                  <a:gd name="connsiteY90" fmla="*/ 347398 h 458634"/>
                  <a:gd name="connsiteX91" fmla="*/ 511304 w 569330"/>
                  <a:gd name="connsiteY91" fmla="*/ 328864 h 458634"/>
                  <a:gd name="connsiteX92" fmla="*/ 487735 w 569330"/>
                  <a:gd name="connsiteY92" fmla="*/ 304171 h 458634"/>
                  <a:gd name="connsiteX93" fmla="*/ 512489 w 569330"/>
                  <a:gd name="connsiteY93" fmla="*/ 228085 h 458634"/>
                  <a:gd name="connsiteX94" fmla="*/ 512530 w 569330"/>
                  <a:gd name="connsiteY94" fmla="*/ 228064 h 458634"/>
                  <a:gd name="connsiteX0" fmla="*/ 512530 w 569330"/>
                  <a:gd name="connsiteY0" fmla="*/ 228064 h 452934"/>
                  <a:gd name="connsiteX1" fmla="*/ 547430 w 569330"/>
                  <a:gd name="connsiteY1" fmla="*/ 197870 h 452934"/>
                  <a:gd name="connsiteX2" fmla="*/ 569262 w 569330"/>
                  <a:gd name="connsiteY2" fmla="*/ 134719 h 452934"/>
                  <a:gd name="connsiteX3" fmla="*/ 560938 w 569330"/>
                  <a:gd name="connsiteY3" fmla="*/ 124127 h 452934"/>
                  <a:gd name="connsiteX4" fmla="*/ 550346 w 569330"/>
                  <a:gd name="connsiteY4" fmla="*/ 132451 h 452934"/>
                  <a:gd name="connsiteX5" fmla="*/ 532166 w 569330"/>
                  <a:gd name="connsiteY5" fmla="*/ 186469 h 452934"/>
                  <a:gd name="connsiteX6" fmla="*/ 512436 w 569330"/>
                  <a:gd name="connsiteY6" fmla="*/ 204847 h 452934"/>
                  <a:gd name="connsiteX7" fmla="*/ 473133 w 569330"/>
                  <a:gd name="connsiteY7" fmla="*/ 124703 h 452934"/>
                  <a:gd name="connsiteX8" fmla="*/ 432762 w 569330"/>
                  <a:gd name="connsiteY8" fmla="*/ 99252 h 452934"/>
                  <a:gd name="connsiteX9" fmla="*/ 444437 w 569330"/>
                  <a:gd name="connsiteY9" fmla="*/ 75927 h 452934"/>
                  <a:gd name="connsiteX10" fmla="*/ 473412 w 569330"/>
                  <a:gd name="connsiteY10" fmla="*/ 58029 h 452934"/>
                  <a:gd name="connsiteX11" fmla="*/ 480284 w 569330"/>
                  <a:gd name="connsiteY11" fmla="*/ 46443 h 452934"/>
                  <a:gd name="connsiteX12" fmla="*/ 468699 w 569330"/>
                  <a:gd name="connsiteY12" fmla="*/ 39571 h 452934"/>
                  <a:gd name="connsiteX13" fmla="*/ 468546 w 569330"/>
                  <a:gd name="connsiteY13" fmla="*/ 39611 h 452934"/>
                  <a:gd name="connsiteX14" fmla="*/ 429893 w 569330"/>
                  <a:gd name="connsiteY14" fmla="*/ 63622 h 452934"/>
                  <a:gd name="connsiteX15" fmla="*/ 415041 w 569330"/>
                  <a:gd name="connsiteY15" fmla="*/ 92101 h 452934"/>
                  <a:gd name="connsiteX16" fmla="*/ 395755 w 569330"/>
                  <a:gd name="connsiteY16" fmla="*/ 85815 h 452934"/>
                  <a:gd name="connsiteX17" fmla="*/ 343861 w 569330"/>
                  <a:gd name="connsiteY17" fmla="*/ 63907 h 452934"/>
                  <a:gd name="connsiteX18" fmla="*/ 321909 w 569330"/>
                  <a:gd name="connsiteY18" fmla="*/ 22647 h 452934"/>
                  <a:gd name="connsiteX19" fmla="*/ 322151 w 569330"/>
                  <a:gd name="connsiteY19" fmla="*/ 9610 h 452934"/>
                  <a:gd name="connsiteX20" fmla="*/ 312711 w 569330"/>
                  <a:gd name="connsiteY20" fmla="*/ 0 h 452934"/>
                  <a:gd name="connsiteX21" fmla="*/ 303101 w 569330"/>
                  <a:gd name="connsiteY21" fmla="*/ 9441 h 452934"/>
                  <a:gd name="connsiteX22" fmla="*/ 302868 w 569330"/>
                  <a:gd name="connsiteY22" fmla="*/ 22124 h 452934"/>
                  <a:gd name="connsiteX23" fmla="*/ 332829 w 569330"/>
                  <a:gd name="connsiteY23" fmla="*/ 79440 h 452934"/>
                  <a:gd name="connsiteX24" fmla="*/ 345688 w 569330"/>
                  <a:gd name="connsiteY24" fmla="*/ 87258 h 452934"/>
                  <a:gd name="connsiteX25" fmla="*/ 304676 w 569330"/>
                  <a:gd name="connsiteY25" fmla="*/ 97365 h 452934"/>
                  <a:gd name="connsiteX26" fmla="*/ 192375 w 569330"/>
                  <a:gd name="connsiteY26" fmla="*/ 94498 h 452934"/>
                  <a:gd name="connsiteX27" fmla="*/ 131080 w 569330"/>
                  <a:gd name="connsiteY27" fmla="*/ 43043 h 452934"/>
                  <a:gd name="connsiteX28" fmla="*/ 118211 w 569330"/>
                  <a:gd name="connsiteY28" fmla="*/ 39062 h 452934"/>
                  <a:gd name="connsiteX29" fmla="*/ 114126 w 569330"/>
                  <a:gd name="connsiteY29" fmla="*/ 51726 h 452934"/>
                  <a:gd name="connsiteX30" fmla="*/ 186660 w 569330"/>
                  <a:gd name="connsiteY30" fmla="*/ 112674 h 452934"/>
                  <a:gd name="connsiteX31" fmla="*/ 189569 w 569330"/>
                  <a:gd name="connsiteY31" fmla="*/ 113441 h 452934"/>
                  <a:gd name="connsiteX32" fmla="*/ 153703 w 569330"/>
                  <a:gd name="connsiteY32" fmla="*/ 141924 h 452934"/>
                  <a:gd name="connsiteX33" fmla="*/ 53749 w 569330"/>
                  <a:gd name="connsiteY33" fmla="*/ 156878 h 452934"/>
                  <a:gd name="connsiteX34" fmla="*/ 15797 w 569330"/>
                  <a:gd name="connsiteY34" fmla="*/ 137883 h 452934"/>
                  <a:gd name="connsiteX35" fmla="*/ 2357 w 569330"/>
                  <a:gd name="connsiteY35" fmla="*/ 138780 h 452934"/>
                  <a:gd name="connsiteX36" fmla="*/ 3184 w 569330"/>
                  <a:gd name="connsiteY36" fmla="*/ 152159 h 452934"/>
                  <a:gd name="connsiteX37" fmla="*/ 50009 w 569330"/>
                  <a:gd name="connsiteY37" fmla="*/ 175556 h 452934"/>
                  <a:gd name="connsiteX38" fmla="*/ 79124 w 569330"/>
                  <a:gd name="connsiteY38" fmla="*/ 178293 h 452934"/>
                  <a:gd name="connsiteX39" fmla="*/ 48991 w 569330"/>
                  <a:gd name="connsiteY39" fmla="*/ 202582 h 452934"/>
                  <a:gd name="connsiteX40" fmla="*/ 17591 w 569330"/>
                  <a:gd name="connsiteY40" fmla="*/ 278435 h 452934"/>
                  <a:gd name="connsiteX41" fmla="*/ 27116 w 569330"/>
                  <a:gd name="connsiteY41" fmla="*/ 287876 h 452934"/>
                  <a:gd name="connsiteX42" fmla="*/ 27143 w 569330"/>
                  <a:gd name="connsiteY42" fmla="*/ 287876 h 452934"/>
                  <a:gd name="connsiteX43" fmla="*/ 36641 w 569330"/>
                  <a:gd name="connsiteY43" fmla="*/ 278343 h 452934"/>
                  <a:gd name="connsiteX44" fmla="*/ 63341 w 569330"/>
                  <a:gd name="connsiteY44" fmla="*/ 215097 h 452934"/>
                  <a:gd name="connsiteX45" fmla="*/ 129876 w 569330"/>
                  <a:gd name="connsiteY45" fmla="*/ 171553 h 452934"/>
                  <a:gd name="connsiteX46" fmla="*/ 162942 w 569330"/>
                  <a:gd name="connsiteY46" fmla="*/ 158593 h 452934"/>
                  <a:gd name="connsiteX47" fmla="*/ 211581 w 569330"/>
                  <a:gd name="connsiteY47" fmla="*/ 118569 h 452934"/>
                  <a:gd name="connsiteX48" fmla="*/ 211621 w 569330"/>
                  <a:gd name="connsiteY48" fmla="*/ 118507 h 452934"/>
                  <a:gd name="connsiteX49" fmla="*/ 251565 w 569330"/>
                  <a:gd name="connsiteY49" fmla="*/ 121974 h 452934"/>
                  <a:gd name="connsiteX50" fmla="*/ 302211 w 569330"/>
                  <a:gd name="connsiteY50" fmla="*/ 117274 h 452934"/>
                  <a:gd name="connsiteX51" fmla="*/ 283815 w 569330"/>
                  <a:gd name="connsiteY51" fmla="*/ 174785 h 452934"/>
                  <a:gd name="connsiteX52" fmla="*/ 290952 w 569330"/>
                  <a:gd name="connsiteY52" fmla="*/ 219208 h 452934"/>
                  <a:gd name="connsiteX53" fmla="*/ 253318 w 569330"/>
                  <a:gd name="connsiteY53" fmla="*/ 211411 h 452934"/>
                  <a:gd name="connsiteX54" fmla="*/ 226042 w 569330"/>
                  <a:gd name="connsiteY54" fmla="*/ 198641 h 452934"/>
                  <a:gd name="connsiteX55" fmla="*/ 212897 w 569330"/>
                  <a:gd name="connsiteY55" fmla="*/ 201594 h 452934"/>
                  <a:gd name="connsiteX56" fmla="*/ 215850 w 569330"/>
                  <a:gd name="connsiteY56" fmla="*/ 214739 h 452934"/>
                  <a:gd name="connsiteX57" fmla="*/ 247635 w 569330"/>
                  <a:gd name="connsiteY57" fmla="*/ 229598 h 452934"/>
                  <a:gd name="connsiteX58" fmla="*/ 299334 w 569330"/>
                  <a:gd name="connsiteY58" fmla="*/ 239825 h 452934"/>
                  <a:gd name="connsiteX59" fmla="*/ 306784 w 569330"/>
                  <a:gd name="connsiteY59" fmla="*/ 252475 h 452934"/>
                  <a:gd name="connsiteX60" fmla="*/ 326755 w 569330"/>
                  <a:gd name="connsiteY60" fmla="*/ 275464 h 452934"/>
                  <a:gd name="connsiteX61" fmla="*/ 340209 w 569330"/>
                  <a:gd name="connsiteY61" fmla="*/ 274726 h 452934"/>
                  <a:gd name="connsiteX62" fmla="*/ 339471 w 569330"/>
                  <a:gd name="connsiteY62" fmla="*/ 261272 h 452934"/>
                  <a:gd name="connsiteX63" fmla="*/ 322286 w 569330"/>
                  <a:gd name="connsiteY63" fmla="*/ 241394 h 452934"/>
                  <a:gd name="connsiteX64" fmla="*/ 302865 w 569330"/>
                  <a:gd name="connsiteY64" fmla="*/ 174785 h 452934"/>
                  <a:gd name="connsiteX65" fmla="*/ 329477 w 569330"/>
                  <a:gd name="connsiteY65" fmla="*/ 111101 h 452934"/>
                  <a:gd name="connsiteX66" fmla="*/ 373753 w 569330"/>
                  <a:gd name="connsiteY66" fmla="*/ 99429 h 452934"/>
                  <a:gd name="connsiteX67" fmla="*/ 374479 w 569330"/>
                  <a:gd name="connsiteY67" fmla="*/ 99061 h 452934"/>
                  <a:gd name="connsiteX68" fmla="*/ 390157 w 569330"/>
                  <a:gd name="connsiteY68" fmla="*/ 104022 h 452934"/>
                  <a:gd name="connsiteX69" fmla="*/ 416779 w 569330"/>
                  <a:gd name="connsiteY69" fmla="*/ 112926 h 452934"/>
                  <a:gd name="connsiteX70" fmla="*/ 460455 w 569330"/>
                  <a:gd name="connsiteY70" fmla="*/ 138920 h 452934"/>
                  <a:gd name="connsiteX71" fmla="*/ 493844 w 569330"/>
                  <a:gd name="connsiteY71" fmla="*/ 212053 h 452934"/>
                  <a:gd name="connsiteX72" fmla="*/ 491261 w 569330"/>
                  <a:gd name="connsiteY72" fmla="*/ 244620 h 452934"/>
                  <a:gd name="connsiteX73" fmla="*/ 448897 w 569330"/>
                  <a:gd name="connsiteY73" fmla="*/ 233681 h 452934"/>
                  <a:gd name="connsiteX74" fmla="*/ 410100 w 569330"/>
                  <a:gd name="connsiteY74" fmla="*/ 233621 h 452934"/>
                  <a:gd name="connsiteX75" fmla="*/ 401233 w 569330"/>
                  <a:gd name="connsiteY75" fmla="*/ 243762 h 452934"/>
                  <a:gd name="connsiteX76" fmla="*/ 411374 w 569330"/>
                  <a:gd name="connsiteY76" fmla="*/ 252629 h 452934"/>
                  <a:gd name="connsiteX77" fmla="*/ 446396 w 569330"/>
                  <a:gd name="connsiteY77" fmla="*/ 252569 h 452934"/>
                  <a:gd name="connsiteX78" fmla="*/ 486767 w 569330"/>
                  <a:gd name="connsiteY78" fmla="*/ 263196 h 452934"/>
                  <a:gd name="connsiteX79" fmla="*/ 462980 w 569330"/>
                  <a:gd name="connsiteY79" fmla="*/ 305576 h 452934"/>
                  <a:gd name="connsiteX80" fmla="*/ 431586 w 569330"/>
                  <a:gd name="connsiteY80" fmla="*/ 330886 h 452934"/>
                  <a:gd name="connsiteX81" fmla="*/ 365591 w 569330"/>
                  <a:gd name="connsiteY81" fmla="*/ 404686 h 452934"/>
                  <a:gd name="connsiteX82" fmla="*/ 360638 w 569330"/>
                  <a:gd name="connsiteY82" fmla="*/ 452915 h 452934"/>
                  <a:gd name="connsiteX83" fmla="*/ 383974 w 569330"/>
                  <a:gd name="connsiteY83" fmla="*/ 409699 h 452934"/>
                  <a:gd name="connsiteX84" fmla="*/ 442514 w 569330"/>
                  <a:gd name="connsiteY84" fmla="*/ 346492 h 452934"/>
                  <a:gd name="connsiteX85" fmla="*/ 475852 w 569330"/>
                  <a:gd name="connsiteY85" fmla="*/ 319605 h 452934"/>
                  <a:gd name="connsiteX86" fmla="*/ 499240 w 569330"/>
                  <a:gd name="connsiteY86" fmla="*/ 343608 h 452934"/>
                  <a:gd name="connsiteX87" fmla="*/ 525890 w 569330"/>
                  <a:gd name="connsiteY87" fmla="*/ 363174 h 452934"/>
                  <a:gd name="connsiteX88" fmla="*/ 539109 w 569330"/>
                  <a:gd name="connsiteY88" fmla="*/ 360589 h 452934"/>
                  <a:gd name="connsiteX89" fmla="*/ 536567 w 569330"/>
                  <a:gd name="connsiteY89" fmla="*/ 347398 h 452934"/>
                  <a:gd name="connsiteX90" fmla="*/ 511304 w 569330"/>
                  <a:gd name="connsiteY90" fmla="*/ 328864 h 452934"/>
                  <a:gd name="connsiteX91" fmla="*/ 487735 w 569330"/>
                  <a:gd name="connsiteY91" fmla="*/ 304171 h 452934"/>
                  <a:gd name="connsiteX92" fmla="*/ 512489 w 569330"/>
                  <a:gd name="connsiteY92" fmla="*/ 228085 h 452934"/>
                  <a:gd name="connsiteX93" fmla="*/ 512530 w 569330"/>
                  <a:gd name="connsiteY93" fmla="*/ 228064 h 452934"/>
                  <a:gd name="connsiteX0" fmla="*/ 512530 w 569330"/>
                  <a:gd name="connsiteY0" fmla="*/ 228064 h 415933"/>
                  <a:gd name="connsiteX1" fmla="*/ 547430 w 569330"/>
                  <a:gd name="connsiteY1" fmla="*/ 197870 h 415933"/>
                  <a:gd name="connsiteX2" fmla="*/ 569262 w 569330"/>
                  <a:gd name="connsiteY2" fmla="*/ 134719 h 415933"/>
                  <a:gd name="connsiteX3" fmla="*/ 560938 w 569330"/>
                  <a:gd name="connsiteY3" fmla="*/ 124127 h 415933"/>
                  <a:gd name="connsiteX4" fmla="*/ 550346 w 569330"/>
                  <a:gd name="connsiteY4" fmla="*/ 132451 h 415933"/>
                  <a:gd name="connsiteX5" fmla="*/ 532166 w 569330"/>
                  <a:gd name="connsiteY5" fmla="*/ 186469 h 415933"/>
                  <a:gd name="connsiteX6" fmla="*/ 512436 w 569330"/>
                  <a:gd name="connsiteY6" fmla="*/ 204847 h 415933"/>
                  <a:gd name="connsiteX7" fmla="*/ 473133 w 569330"/>
                  <a:gd name="connsiteY7" fmla="*/ 124703 h 415933"/>
                  <a:gd name="connsiteX8" fmla="*/ 432762 w 569330"/>
                  <a:gd name="connsiteY8" fmla="*/ 99252 h 415933"/>
                  <a:gd name="connsiteX9" fmla="*/ 444437 w 569330"/>
                  <a:gd name="connsiteY9" fmla="*/ 75927 h 415933"/>
                  <a:gd name="connsiteX10" fmla="*/ 473412 w 569330"/>
                  <a:gd name="connsiteY10" fmla="*/ 58029 h 415933"/>
                  <a:gd name="connsiteX11" fmla="*/ 480284 w 569330"/>
                  <a:gd name="connsiteY11" fmla="*/ 46443 h 415933"/>
                  <a:gd name="connsiteX12" fmla="*/ 468699 w 569330"/>
                  <a:gd name="connsiteY12" fmla="*/ 39571 h 415933"/>
                  <a:gd name="connsiteX13" fmla="*/ 468546 w 569330"/>
                  <a:gd name="connsiteY13" fmla="*/ 39611 h 415933"/>
                  <a:gd name="connsiteX14" fmla="*/ 429893 w 569330"/>
                  <a:gd name="connsiteY14" fmla="*/ 63622 h 415933"/>
                  <a:gd name="connsiteX15" fmla="*/ 415041 w 569330"/>
                  <a:gd name="connsiteY15" fmla="*/ 92101 h 415933"/>
                  <a:gd name="connsiteX16" fmla="*/ 395755 w 569330"/>
                  <a:gd name="connsiteY16" fmla="*/ 85815 h 415933"/>
                  <a:gd name="connsiteX17" fmla="*/ 343861 w 569330"/>
                  <a:gd name="connsiteY17" fmla="*/ 63907 h 415933"/>
                  <a:gd name="connsiteX18" fmla="*/ 321909 w 569330"/>
                  <a:gd name="connsiteY18" fmla="*/ 22647 h 415933"/>
                  <a:gd name="connsiteX19" fmla="*/ 322151 w 569330"/>
                  <a:gd name="connsiteY19" fmla="*/ 9610 h 415933"/>
                  <a:gd name="connsiteX20" fmla="*/ 312711 w 569330"/>
                  <a:gd name="connsiteY20" fmla="*/ 0 h 415933"/>
                  <a:gd name="connsiteX21" fmla="*/ 303101 w 569330"/>
                  <a:gd name="connsiteY21" fmla="*/ 9441 h 415933"/>
                  <a:gd name="connsiteX22" fmla="*/ 302868 w 569330"/>
                  <a:gd name="connsiteY22" fmla="*/ 22124 h 415933"/>
                  <a:gd name="connsiteX23" fmla="*/ 332829 w 569330"/>
                  <a:gd name="connsiteY23" fmla="*/ 79440 h 415933"/>
                  <a:gd name="connsiteX24" fmla="*/ 345688 w 569330"/>
                  <a:gd name="connsiteY24" fmla="*/ 87258 h 415933"/>
                  <a:gd name="connsiteX25" fmla="*/ 304676 w 569330"/>
                  <a:gd name="connsiteY25" fmla="*/ 97365 h 415933"/>
                  <a:gd name="connsiteX26" fmla="*/ 192375 w 569330"/>
                  <a:gd name="connsiteY26" fmla="*/ 94498 h 415933"/>
                  <a:gd name="connsiteX27" fmla="*/ 131080 w 569330"/>
                  <a:gd name="connsiteY27" fmla="*/ 43043 h 415933"/>
                  <a:gd name="connsiteX28" fmla="*/ 118211 w 569330"/>
                  <a:gd name="connsiteY28" fmla="*/ 39062 h 415933"/>
                  <a:gd name="connsiteX29" fmla="*/ 114126 w 569330"/>
                  <a:gd name="connsiteY29" fmla="*/ 51726 h 415933"/>
                  <a:gd name="connsiteX30" fmla="*/ 186660 w 569330"/>
                  <a:gd name="connsiteY30" fmla="*/ 112674 h 415933"/>
                  <a:gd name="connsiteX31" fmla="*/ 189569 w 569330"/>
                  <a:gd name="connsiteY31" fmla="*/ 113441 h 415933"/>
                  <a:gd name="connsiteX32" fmla="*/ 153703 w 569330"/>
                  <a:gd name="connsiteY32" fmla="*/ 141924 h 415933"/>
                  <a:gd name="connsiteX33" fmla="*/ 53749 w 569330"/>
                  <a:gd name="connsiteY33" fmla="*/ 156878 h 415933"/>
                  <a:gd name="connsiteX34" fmla="*/ 15797 w 569330"/>
                  <a:gd name="connsiteY34" fmla="*/ 137883 h 415933"/>
                  <a:gd name="connsiteX35" fmla="*/ 2357 w 569330"/>
                  <a:gd name="connsiteY35" fmla="*/ 138780 h 415933"/>
                  <a:gd name="connsiteX36" fmla="*/ 3184 w 569330"/>
                  <a:gd name="connsiteY36" fmla="*/ 152159 h 415933"/>
                  <a:gd name="connsiteX37" fmla="*/ 50009 w 569330"/>
                  <a:gd name="connsiteY37" fmla="*/ 175556 h 415933"/>
                  <a:gd name="connsiteX38" fmla="*/ 79124 w 569330"/>
                  <a:gd name="connsiteY38" fmla="*/ 178293 h 415933"/>
                  <a:gd name="connsiteX39" fmla="*/ 48991 w 569330"/>
                  <a:gd name="connsiteY39" fmla="*/ 202582 h 415933"/>
                  <a:gd name="connsiteX40" fmla="*/ 17591 w 569330"/>
                  <a:gd name="connsiteY40" fmla="*/ 278435 h 415933"/>
                  <a:gd name="connsiteX41" fmla="*/ 27116 w 569330"/>
                  <a:gd name="connsiteY41" fmla="*/ 287876 h 415933"/>
                  <a:gd name="connsiteX42" fmla="*/ 27143 w 569330"/>
                  <a:gd name="connsiteY42" fmla="*/ 287876 h 415933"/>
                  <a:gd name="connsiteX43" fmla="*/ 36641 w 569330"/>
                  <a:gd name="connsiteY43" fmla="*/ 278343 h 415933"/>
                  <a:gd name="connsiteX44" fmla="*/ 63341 w 569330"/>
                  <a:gd name="connsiteY44" fmla="*/ 215097 h 415933"/>
                  <a:gd name="connsiteX45" fmla="*/ 129876 w 569330"/>
                  <a:gd name="connsiteY45" fmla="*/ 171553 h 415933"/>
                  <a:gd name="connsiteX46" fmla="*/ 162942 w 569330"/>
                  <a:gd name="connsiteY46" fmla="*/ 158593 h 415933"/>
                  <a:gd name="connsiteX47" fmla="*/ 211581 w 569330"/>
                  <a:gd name="connsiteY47" fmla="*/ 118569 h 415933"/>
                  <a:gd name="connsiteX48" fmla="*/ 211621 w 569330"/>
                  <a:gd name="connsiteY48" fmla="*/ 118507 h 415933"/>
                  <a:gd name="connsiteX49" fmla="*/ 251565 w 569330"/>
                  <a:gd name="connsiteY49" fmla="*/ 121974 h 415933"/>
                  <a:gd name="connsiteX50" fmla="*/ 302211 w 569330"/>
                  <a:gd name="connsiteY50" fmla="*/ 117274 h 415933"/>
                  <a:gd name="connsiteX51" fmla="*/ 283815 w 569330"/>
                  <a:gd name="connsiteY51" fmla="*/ 174785 h 415933"/>
                  <a:gd name="connsiteX52" fmla="*/ 290952 w 569330"/>
                  <a:gd name="connsiteY52" fmla="*/ 219208 h 415933"/>
                  <a:gd name="connsiteX53" fmla="*/ 253318 w 569330"/>
                  <a:gd name="connsiteY53" fmla="*/ 211411 h 415933"/>
                  <a:gd name="connsiteX54" fmla="*/ 226042 w 569330"/>
                  <a:gd name="connsiteY54" fmla="*/ 198641 h 415933"/>
                  <a:gd name="connsiteX55" fmla="*/ 212897 w 569330"/>
                  <a:gd name="connsiteY55" fmla="*/ 201594 h 415933"/>
                  <a:gd name="connsiteX56" fmla="*/ 215850 w 569330"/>
                  <a:gd name="connsiteY56" fmla="*/ 214739 h 415933"/>
                  <a:gd name="connsiteX57" fmla="*/ 247635 w 569330"/>
                  <a:gd name="connsiteY57" fmla="*/ 229598 h 415933"/>
                  <a:gd name="connsiteX58" fmla="*/ 299334 w 569330"/>
                  <a:gd name="connsiteY58" fmla="*/ 239825 h 415933"/>
                  <a:gd name="connsiteX59" fmla="*/ 306784 w 569330"/>
                  <a:gd name="connsiteY59" fmla="*/ 252475 h 415933"/>
                  <a:gd name="connsiteX60" fmla="*/ 326755 w 569330"/>
                  <a:gd name="connsiteY60" fmla="*/ 275464 h 415933"/>
                  <a:gd name="connsiteX61" fmla="*/ 340209 w 569330"/>
                  <a:gd name="connsiteY61" fmla="*/ 274726 h 415933"/>
                  <a:gd name="connsiteX62" fmla="*/ 339471 w 569330"/>
                  <a:gd name="connsiteY62" fmla="*/ 261272 h 415933"/>
                  <a:gd name="connsiteX63" fmla="*/ 322286 w 569330"/>
                  <a:gd name="connsiteY63" fmla="*/ 241394 h 415933"/>
                  <a:gd name="connsiteX64" fmla="*/ 302865 w 569330"/>
                  <a:gd name="connsiteY64" fmla="*/ 174785 h 415933"/>
                  <a:gd name="connsiteX65" fmla="*/ 329477 w 569330"/>
                  <a:gd name="connsiteY65" fmla="*/ 111101 h 415933"/>
                  <a:gd name="connsiteX66" fmla="*/ 373753 w 569330"/>
                  <a:gd name="connsiteY66" fmla="*/ 99429 h 415933"/>
                  <a:gd name="connsiteX67" fmla="*/ 374479 w 569330"/>
                  <a:gd name="connsiteY67" fmla="*/ 99061 h 415933"/>
                  <a:gd name="connsiteX68" fmla="*/ 390157 w 569330"/>
                  <a:gd name="connsiteY68" fmla="*/ 104022 h 415933"/>
                  <a:gd name="connsiteX69" fmla="*/ 416779 w 569330"/>
                  <a:gd name="connsiteY69" fmla="*/ 112926 h 415933"/>
                  <a:gd name="connsiteX70" fmla="*/ 460455 w 569330"/>
                  <a:gd name="connsiteY70" fmla="*/ 138920 h 415933"/>
                  <a:gd name="connsiteX71" fmla="*/ 493844 w 569330"/>
                  <a:gd name="connsiteY71" fmla="*/ 212053 h 415933"/>
                  <a:gd name="connsiteX72" fmla="*/ 491261 w 569330"/>
                  <a:gd name="connsiteY72" fmla="*/ 244620 h 415933"/>
                  <a:gd name="connsiteX73" fmla="*/ 448897 w 569330"/>
                  <a:gd name="connsiteY73" fmla="*/ 233681 h 415933"/>
                  <a:gd name="connsiteX74" fmla="*/ 410100 w 569330"/>
                  <a:gd name="connsiteY74" fmla="*/ 233621 h 415933"/>
                  <a:gd name="connsiteX75" fmla="*/ 401233 w 569330"/>
                  <a:gd name="connsiteY75" fmla="*/ 243762 h 415933"/>
                  <a:gd name="connsiteX76" fmla="*/ 411374 w 569330"/>
                  <a:gd name="connsiteY76" fmla="*/ 252629 h 415933"/>
                  <a:gd name="connsiteX77" fmla="*/ 446396 w 569330"/>
                  <a:gd name="connsiteY77" fmla="*/ 252569 h 415933"/>
                  <a:gd name="connsiteX78" fmla="*/ 486767 w 569330"/>
                  <a:gd name="connsiteY78" fmla="*/ 263196 h 415933"/>
                  <a:gd name="connsiteX79" fmla="*/ 462980 w 569330"/>
                  <a:gd name="connsiteY79" fmla="*/ 305576 h 415933"/>
                  <a:gd name="connsiteX80" fmla="*/ 431586 w 569330"/>
                  <a:gd name="connsiteY80" fmla="*/ 330886 h 415933"/>
                  <a:gd name="connsiteX81" fmla="*/ 365591 w 569330"/>
                  <a:gd name="connsiteY81" fmla="*/ 404686 h 415933"/>
                  <a:gd name="connsiteX82" fmla="*/ 383974 w 569330"/>
                  <a:gd name="connsiteY82" fmla="*/ 409699 h 415933"/>
                  <a:gd name="connsiteX83" fmla="*/ 442514 w 569330"/>
                  <a:gd name="connsiteY83" fmla="*/ 346492 h 415933"/>
                  <a:gd name="connsiteX84" fmla="*/ 475852 w 569330"/>
                  <a:gd name="connsiteY84" fmla="*/ 319605 h 415933"/>
                  <a:gd name="connsiteX85" fmla="*/ 499240 w 569330"/>
                  <a:gd name="connsiteY85" fmla="*/ 343608 h 415933"/>
                  <a:gd name="connsiteX86" fmla="*/ 525890 w 569330"/>
                  <a:gd name="connsiteY86" fmla="*/ 363174 h 415933"/>
                  <a:gd name="connsiteX87" fmla="*/ 539109 w 569330"/>
                  <a:gd name="connsiteY87" fmla="*/ 360589 h 415933"/>
                  <a:gd name="connsiteX88" fmla="*/ 536567 w 569330"/>
                  <a:gd name="connsiteY88" fmla="*/ 347398 h 415933"/>
                  <a:gd name="connsiteX89" fmla="*/ 511304 w 569330"/>
                  <a:gd name="connsiteY89" fmla="*/ 328864 h 415933"/>
                  <a:gd name="connsiteX90" fmla="*/ 487735 w 569330"/>
                  <a:gd name="connsiteY90" fmla="*/ 304171 h 415933"/>
                  <a:gd name="connsiteX91" fmla="*/ 512489 w 569330"/>
                  <a:gd name="connsiteY91" fmla="*/ 228085 h 415933"/>
                  <a:gd name="connsiteX92" fmla="*/ 512530 w 569330"/>
                  <a:gd name="connsiteY92" fmla="*/ 228064 h 415933"/>
                  <a:gd name="connsiteX0" fmla="*/ 512530 w 569330"/>
                  <a:gd name="connsiteY0" fmla="*/ 228064 h 404789"/>
                  <a:gd name="connsiteX1" fmla="*/ 547430 w 569330"/>
                  <a:gd name="connsiteY1" fmla="*/ 197870 h 404789"/>
                  <a:gd name="connsiteX2" fmla="*/ 569262 w 569330"/>
                  <a:gd name="connsiteY2" fmla="*/ 134719 h 404789"/>
                  <a:gd name="connsiteX3" fmla="*/ 560938 w 569330"/>
                  <a:gd name="connsiteY3" fmla="*/ 124127 h 404789"/>
                  <a:gd name="connsiteX4" fmla="*/ 550346 w 569330"/>
                  <a:gd name="connsiteY4" fmla="*/ 132451 h 404789"/>
                  <a:gd name="connsiteX5" fmla="*/ 532166 w 569330"/>
                  <a:gd name="connsiteY5" fmla="*/ 186469 h 404789"/>
                  <a:gd name="connsiteX6" fmla="*/ 512436 w 569330"/>
                  <a:gd name="connsiteY6" fmla="*/ 204847 h 404789"/>
                  <a:gd name="connsiteX7" fmla="*/ 473133 w 569330"/>
                  <a:gd name="connsiteY7" fmla="*/ 124703 h 404789"/>
                  <a:gd name="connsiteX8" fmla="*/ 432762 w 569330"/>
                  <a:gd name="connsiteY8" fmla="*/ 99252 h 404789"/>
                  <a:gd name="connsiteX9" fmla="*/ 444437 w 569330"/>
                  <a:gd name="connsiteY9" fmla="*/ 75927 h 404789"/>
                  <a:gd name="connsiteX10" fmla="*/ 473412 w 569330"/>
                  <a:gd name="connsiteY10" fmla="*/ 58029 h 404789"/>
                  <a:gd name="connsiteX11" fmla="*/ 480284 w 569330"/>
                  <a:gd name="connsiteY11" fmla="*/ 46443 h 404789"/>
                  <a:gd name="connsiteX12" fmla="*/ 468699 w 569330"/>
                  <a:gd name="connsiteY12" fmla="*/ 39571 h 404789"/>
                  <a:gd name="connsiteX13" fmla="*/ 468546 w 569330"/>
                  <a:gd name="connsiteY13" fmla="*/ 39611 h 404789"/>
                  <a:gd name="connsiteX14" fmla="*/ 429893 w 569330"/>
                  <a:gd name="connsiteY14" fmla="*/ 63622 h 404789"/>
                  <a:gd name="connsiteX15" fmla="*/ 415041 w 569330"/>
                  <a:gd name="connsiteY15" fmla="*/ 92101 h 404789"/>
                  <a:gd name="connsiteX16" fmla="*/ 395755 w 569330"/>
                  <a:gd name="connsiteY16" fmla="*/ 85815 h 404789"/>
                  <a:gd name="connsiteX17" fmla="*/ 343861 w 569330"/>
                  <a:gd name="connsiteY17" fmla="*/ 63907 h 404789"/>
                  <a:gd name="connsiteX18" fmla="*/ 321909 w 569330"/>
                  <a:gd name="connsiteY18" fmla="*/ 22647 h 404789"/>
                  <a:gd name="connsiteX19" fmla="*/ 322151 w 569330"/>
                  <a:gd name="connsiteY19" fmla="*/ 9610 h 404789"/>
                  <a:gd name="connsiteX20" fmla="*/ 312711 w 569330"/>
                  <a:gd name="connsiteY20" fmla="*/ 0 h 404789"/>
                  <a:gd name="connsiteX21" fmla="*/ 303101 w 569330"/>
                  <a:gd name="connsiteY21" fmla="*/ 9441 h 404789"/>
                  <a:gd name="connsiteX22" fmla="*/ 302868 w 569330"/>
                  <a:gd name="connsiteY22" fmla="*/ 22124 h 404789"/>
                  <a:gd name="connsiteX23" fmla="*/ 332829 w 569330"/>
                  <a:gd name="connsiteY23" fmla="*/ 79440 h 404789"/>
                  <a:gd name="connsiteX24" fmla="*/ 345688 w 569330"/>
                  <a:gd name="connsiteY24" fmla="*/ 87258 h 404789"/>
                  <a:gd name="connsiteX25" fmla="*/ 304676 w 569330"/>
                  <a:gd name="connsiteY25" fmla="*/ 97365 h 404789"/>
                  <a:gd name="connsiteX26" fmla="*/ 192375 w 569330"/>
                  <a:gd name="connsiteY26" fmla="*/ 94498 h 404789"/>
                  <a:gd name="connsiteX27" fmla="*/ 131080 w 569330"/>
                  <a:gd name="connsiteY27" fmla="*/ 43043 h 404789"/>
                  <a:gd name="connsiteX28" fmla="*/ 118211 w 569330"/>
                  <a:gd name="connsiteY28" fmla="*/ 39062 h 404789"/>
                  <a:gd name="connsiteX29" fmla="*/ 114126 w 569330"/>
                  <a:gd name="connsiteY29" fmla="*/ 51726 h 404789"/>
                  <a:gd name="connsiteX30" fmla="*/ 186660 w 569330"/>
                  <a:gd name="connsiteY30" fmla="*/ 112674 h 404789"/>
                  <a:gd name="connsiteX31" fmla="*/ 189569 w 569330"/>
                  <a:gd name="connsiteY31" fmla="*/ 113441 h 404789"/>
                  <a:gd name="connsiteX32" fmla="*/ 153703 w 569330"/>
                  <a:gd name="connsiteY32" fmla="*/ 141924 h 404789"/>
                  <a:gd name="connsiteX33" fmla="*/ 53749 w 569330"/>
                  <a:gd name="connsiteY33" fmla="*/ 156878 h 404789"/>
                  <a:gd name="connsiteX34" fmla="*/ 15797 w 569330"/>
                  <a:gd name="connsiteY34" fmla="*/ 137883 h 404789"/>
                  <a:gd name="connsiteX35" fmla="*/ 2357 w 569330"/>
                  <a:gd name="connsiteY35" fmla="*/ 138780 h 404789"/>
                  <a:gd name="connsiteX36" fmla="*/ 3184 w 569330"/>
                  <a:gd name="connsiteY36" fmla="*/ 152159 h 404789"/>
                  <a:gd name="connsiteX37" fmla="*/ 50009 w 569330"/>
                  <a:gd name="connsiteY37" fmla="*/ 175556 h 404789"/>
                  <a:gd name="connsiteX38" fmla="*/ 79124 w 569330"/>
                  <a:gd name="connsiteY38" fmla="*/ 178293 h 404789"/>
                  <a:gd name="connsiteX39" fmla="*/ 48991 w 569330"/>
                  <a:gd name="connsiteY39" fmla="*/ 202582 h 404789"/>
                  <a:gd name="connsiteX40" fmla="*/ 17591 w 569330"/>
                  <a:gd name="connsiteY40" fmla="*/ 278435 h 404789"/>
                  <a:gd name="connsiteX41" fmla="*/ 27116 w 569330"/>
                  <a:gd name="connsiteY41" fmla="*/ 287876 h 404789"/>
                  <a:gd name="connsiteX42" fmla="*/ 27143 w 569330"/>
                  <a:gd name="connsiteY42" fmla="*/ 287876 h 404789"/>
                  <a:gd name="connsiteX43" fmla="*/ 36641 w 569330"/>
                  <a:gd name="connsiteY43" fmla="*/ 278343 h 404789"/>
                  <a:gd name="connsiteX44" fmla="*/ 63341 w 569330"/>
                  <a:gd name="connsiteY44" fmla="*/ 215097 h 404789"/>
                  <a:gd name="connsiteX45" fmla="*/ 129876 w 569330"/>
                  <a:gd name="connsiteY45" fmla="*/ 171553 h 404789"/>
                  <a:gd name="connsiteX46" fmla="*/ 162942 w 569330"/>
                  <a:gd name="connsiteY46" fmla="*/ 158593 h 404789"/>
                  <a:gd name="connsiteX47" fmla="*/ 211581 w 569330"/>
                  <a:gd name="connsiteY47" fmla="*/ 118569 h 404789"/>
                  <a:gd name="connsiteX48" fmla="*/ 211621 w 569330"/>
                  <a:gd name="connsiteY48" fmla="*/ 118507 h 404789"/>
                  <a:gd name="connsiteX49" fmla="*/ 251565 w 569330"/>
                  <a:gd name="connsiteY49" fmla="*/ 121974 h 404789"/>
                  <a:gd name="connsiteX50" fmla="*/ 302211 w 569330"/>
                  <a:gd name="connsiteY50" fmla="*/ 117274 h 404789"/>
                  <a:gd name="connsiteX51" fmla="*/ 283815 w 569330"/>
                  <a:gd name="connsiteY51" fmla="*/ 174785 h 404789"/>
                  <a:gd name="connsiteX52" fmla="*/ 290952 w 569330"/>
                  <a:gd name="connsiteY52" fmla="*/ 219208 h 404789"/>
                  <a:gd name="connsiteX53" fmla="*/ 253318 w 569330"/>
                  <a:gd name="connsiteY53" fmla="*/ 211411 h 404789"/>
                  <a:gd name="connsiteX54" fmla="*/ 226042 w 569330"/>
                  <a:gd name="connsiteY54" fmla="*/ 198641 h 404789"/>
                  <a:gd name="connsiteX55" fmla="*/ 212897 w 569330"/>
                  <a:gd name="connsiteY55" fmla="*/ 201594 h 404789"/>
                  <a:gd name="connsiteX56" fmla="*/ 215850 w 569330"/>
                  <a:gd name="connsiteY56" fmla="*/ 214739 h 404789"/>
                  <a:gd name="connsiteX57" fmla="*/ 247635 w 569330"/>
                  <a:gd name="connsiteY57" fmla="*/ 229598 h 404789"/>
                  <a:gd name="connsiteX58" fmla="*/ 299334 w 569330"/>
                  <a:gd name="connsiteY58" fmla="*/ 239825 h 404789"/>
                  <a:gd name="connsiteX59" fmla="*/ 306784 w 569330"/>
                  <a:gd name="connsiteY59" fmla="*/ 252475 h 404789"/>
                  <a:gd name="connsiteX60" fmla="*/ 326755 w 569330"/>
                  <a:gd name="connsiteY60" fmla="*/ 275464 h 404789"/>
                  <a:gd name="connsiteX61" fmla="*/ 340209 w 569330"/>
                  <a:gd name="connsiteY61" fmla="*/ 274726 h 404789"/>
                  <a:gd name="connsiteX62" fmla="*/ 339471 w 569330"/>
                  <a:gd name="connsiteY62" fmla="*/ 261272 h 404789"/>
                  <a:gd name="connsiteX63" fmla="*/ 322286 w 569330"/>
                  <a:gd name="connsiteY63" fmla="*/ 241394 h 404789"/>
                  <a:gd name="connsiteX64" fmla="*/ 302865 w 569330"/>
                  <a:gd name="connsiteY64" fmla="*/ 174785 h 404789"/>
                  <a:gd name="connsiteX65" fmla="*/ 329477 w 569330"/>
                  <a:gd name="connsiteY65" fmla="*/ 111101 h 404789"/>
                  <a:gd name="connsiteX66" fmla="*/ 373753 w 569330"/>
                  <a:gd name="connsiteY66" fmla="*/ 99429 h 404789"/>
                  <a:gd name="connsiteX67" fmla="*/ 374479 w 569330"/>
                  <a:gd name="connsiteY67" fmla="*/ 99061 h 404789"/>
                  <a:gd name="connsiteX68" fmla="*/ 390157 w 569330"/>
                  <a:gd name="connsiteY68" fmla="*/ 104022 h 404789"/>
                  <a:gd name="connsiteX69" fmla="*/ 416779 w 569330"/>
                  <a:gd name="connsiteY69" fmla="*/ 112926 h 404789"/>
                  <a:gd name="connsiteX70" fmla="*/ 460455 w 569330"/>
                  <a:gd name="connsiteY70" fmla="*/ 138920 h 404789"/>
                  <a:gd name="connsiteX71" fmla="*/ 493844 w 569330"/>
                  <a:gd name="connsiteY71" fmla="*/ 212053 h 404789"/>
                  <a:gd name="connsiteX72" fmla="*/ 491261 w 569330"/>
                  <a:gd name="connsiteY72" fmla="*/ 244620 h 404789"/>
                  <a:gd name="connsiteX73" fmla="*/ 448897 w 569330"/>
                  <a:gd name="connsiteY73" fmla="*/ 233681 h 404789"/>
                  <a:gd name="connsiteX74" fmla="*/ 410100 w 569330"/>
                  <a:gd name="connsiteY74" fmla="*/ 233621 h 404789"/>
                  <a:gd name="connsiteX75" fmla="*/ 401233 w 569330"/>
                  <a:gd name="connsiteY75" fmla="*/ 243762 h 404789"/>
                  <a:gd name="connsiteX76" fmla="*/ 411374 w 569330"/>
                  <a:gd name="connsiteY76" fmla="*/ 252629 h 404789"/>
                  <a:gd name="connsiteX77" fmla="*/ 446396 w 569330"/>
                  <a:gd name="connsiteY77" fmla="*/ 252569 h 404789"/>
                  <a:gd name="connsiteX78" fmla="*/ 486767 w 569330"/>
                  <a:gd name="connsiteY78" fmla="*/ 263196 h 404789"/>
                  <a:gd name="connsiteX79" fmla="*/ 462980 w 569330"/>
                  <a:gd name="connsiteY79" fmla="*/ 305576 h 404789"/>
                  <a:gd name="connsiteX80" fmla="*/ 431586 w 569330"/>
                  <a:gd name="connsiteY80" fmla="*/ 330886 h 404789"/>
                  <a:gd name="connsiteX81" fmla="*/ 365591 w 569330"/>
                  <a:gd name="connsiteY81" fmla="*/ 404686 h 404789"/>
                  <a:gd name="connsiteX82" fmla="*/ 442514 w 569330"/>
                  <a:gd name="connsiteY82" fmla="*/ 346492 h 404789"/>
                  <a:gd name="connsiteX83" fmla="*/ 475852 w 569330"/>
                  <a:gd name="connsiteY83" fmla="*/ 319605 h 404789"/>
                  <a:gd name="connsiteX84" fmla="*/ 499240 w 569330"/>
                  <a:gd name="connsiteY84" fmla="*/ 343608 h 404789"/>
                  <a:gd name="connsiteX85" fmla="*/ 525890 w 569330"/>
                  <a:gd name="connsiteY85" fmla="*/ 363174 h 404789"/>
                  <a:gd name="connsiteX86" fmla="*/ 539109 w 569330"/>
                  <a:gd name="connsiteY86" fmla="*/ 360589 h 404789"/>
                  <a:gd name="connsiteX87" fmla="*/ 536567 w 569330"/>
                  <a:gd name="connsiteY87" fmla="*/ 347398 h 404789"/>
                  <a:gd name="connsiteX88" fmla="*/ 511304 w 569330"/>
                  <a:gd name="connsiteY88" fmla="*/ 328864 h 404789"/>
                  <a:gd name="connsiteX89" fmla="*/ 487735 w 569330"/>
                  <a:gd name="connsiteY89" fmla="*/ 304171 h 404789"/>
                  <a:gd name="connsiteX90" fmla="*/ 512489 w 569330"/>
                  <a:gd name="connsiteY90" fmla="*/ 228085 h 404789"/>
                  <a:gd name="connsiteX91" fmla="*/ 512530 w 569330"/>
                  <a:gd name="connsiteY91" fmla="*/ 228064 h 404789"/>
                  <a:gd name="connsiteX0" fmla="*/ 512530 w 569330"/>
                  <a:gd name="connsiteY0" fmla="*/ 228064 h 364797"/>
                  <a:gd name="connsiteX1" fmla="*/ 547430 w 569330"/>
                  <a:gd name="connsiteY1" fmla="*/ 197870 h 364797"/>
                  <a:gd name="connsiteX2" fmla="*/ 569262 w 569330"/>
                  <a:gd name="connsiteY2" fmla="*/ 134719 h 364797"/>
                  <a:gd name="connsiteX3" fmla="*/ 560938 w 569330"/>
                  <a:gd name="connsiteY3" fmla="*/ 124127 h 364797"/>
                  <a:gd name="connsiteX4" fmla="*/ 550346 w 569330"/>
                  <a:gd name="connsiteY4" fmla="*/ 132451 h 364797"/>
                  <a:gd name="connsiteX5" fmla="*/ 532166 w 569330"/>
                  <a:gd name="connsiteY5" fmla="*/ 186469 h 364797"/>
                  <a:gd name="connsiteX6" fmla="*/ 512436 w 569330"/>
                  <a:gd name="connsiteY6" fmla="*/ 204847 h 364797"/>
                  <a:gd name="connsiteX7" fmla="*/ 473133 w 569330"/>
                  <a:gd name="connsiteY7" fmla="*/ 124703 h 364797"/>
                  <a:gd name="connsiteX8" fmla="*/ 432762 w 569330"/>
                  <a:gd name="connsiteY8" fmla="*/ 99252 h 364797"/>
                  <a:gd name="connsiteX9" fmla="*/ 444437 w 569330"/>
                  <a:gd name="connsiteY9" fmla="*/ 75927 h 364797"/>
                  <a:gd name="connsiteX10" fmla="*/ 473412 w 569330"/>
                  <a:gd name="connsiteY10" fmla="*/ 58029 h 364797"/>
                  <a:gd name="connsiteX11" fmla="*/ 480284 w 569330"/>
                  <a:gd name="connsiteY11" fmla="*/ 46443 h 364797"/>
                  <a:gd name="connsiteX12" fmla="*/ 468699 w 569330"/>
                  <a:gd name="connsiteY12" fmla="*/ 39571 h 364797"/>
                  <a:gd name="connsiteX13" fmla="*/ 468546 w 569330"/>
                  <a:gd name="connsiteY13" fmla="*/ 39611 h 364797"/>
                  <a:gd name="connsiteX14" fmla="*/ 429893 w 569330"/>
                  <a:gd name="connsiteY14" fmla="*/ 63622 h 364797"/>
                  <a:gd name="connsiteX15" fmla="*/ 415041 w 569330"/>
                  <a:gd name="connsiteY15" fmla="*/ 92101 h 364797"/>
                  <a:gd name="connsiteX16" fmla="*/ 395755 w 569330"/>
                  <a:gd name="connsiteY16" fmla="*/ 85815 h 364797"/>
                  <a:gd name="connsiteX17" fmla="*/ 343861 w 569330"/>
                  <a:gd name="connsiteY17" fmla="*/ 63907 h 364797"/>
                  <a:gd name="connsiteX18" fmla="*/ 321909 w 569330"/>
                  <a:gd name="connsiteY18" fmla="*/ 22647 h 364797"/>
                  <a:gd name="connsiteX19" fmla="*/ 322151 w 569330"/>
                  <a:gd name="connsiteY19" fmla="*/ 9610 h 364797"/>
                  <a:gd name="connsiteX20" fmla="*/ 312711 w 569330"/>
                  <a:gd name="connsiteY20" fmla="*/ 0 h 364797"/>
                  <a:gd name="connsiteX21" fmla="*/ 303101 w 569330"/>
                  <a:gd name="connsiteY21" fmla="*/ 9441 h 364797"/>
                  <a:gd name="connsiteX22" fmla="*/ 302868 w 569330"/>
                  <a:gd name="connsiteY22" fmla="*/ 22124 h 364797"/>
                  <a:gd name="connsiteX23" fmla="*/ 332829 w 569330"/>
                  <a:gd name="connsiteY23" fmla="*/ 79440 h 364797"/>
                  <a:gd name="connsiteX24" fmla="*/ 345688 w 569330"/>
                  <a:gd name="connsiteY24" fmla="*/ 87258 h 364797"/>
                  <a:gd name="connsiteX25" fmla="*/ 304676 w 569330"/>
                  <a:gd name="connsiteY25" fmla="*/ 97365 h 364797"/>
                  <a:gd name="connsiteX26" fmla="*/ 192375 w 569330"/>
                  <a:gd name="connsiteY26" fmla="*/ 94498 h 364797"/>
                  <a:gd name="connsiteX27" fmla="*/ 131080 w 569330"/>
                  <a:gd name="connsiteY27" fmla="*/ 43043 h 364797"/>
                  <a:gd name="connsiteX28" fmla="*/ 118211 w 569330"/>
                  <a:gd name="connsiteY28" fmla="*/ 39062 h 364797"/>
                  <a:gd name="connsiteX29" fmla="*/ 114126 w 569330"/>
                  <a:gd name="connsiteY29" fmla="*/ 51726 h 364797"/>
                  <a:gd name="connsiteX30" fmla="*/ 186660 w 569330"/>
                  <a:gd name="connsiteY30" fmla="*/ 112674 h 364797"/>
                  <a:gd name="connsiteX31" fmla="*/ 189569 w 569330"/>
                  <a:gd name="connsiteY31" fmla="*/ 113441 h 364797"/>
                  <a:gd name="connsiteX32" fmla="*/ 153703 w 569330"/>
                  <a:gd name="connsiteY32" fmla="*/ 141924 h 364797"/>
                  <a:gd name="connsiteX33" fmla="*/ 53749 w 569330"/>
                  <a:gd name="connsiteY33" fmla="*/ 156878 h 364797"/>
                  <a:gd name="connsiteX34" fmla="*/ 15797 w 569330"/>
                  <a:gd name="connsiteY34" fmla="*/ 137883 h 364797"/>
                  <a:gd name="connsiteX35" fmla="*/ 2357 w 569330"/>
                  <a:gd name="connsiteY35" fmla="*/ 138780 h 364797"/>
                  <a:gd name="connsiteX36" fmla="*/ 3184 w 569330"/>
                  <a:gd name="connsiteY36" fmla="*/ 152159 h 364797"/>
                  <a:gd name="connsiteX37" fmla="*/ 50009 w 569330"/>
                  <a:gd name="connsiteY37" fmla="*/ 175556 h 364797"/>
                  <a:gd name="connsiteX38" fmla="*/ 79124 w 569330"/>
                  <a:gd name="connsiteY38" fmla="*/ 178293 h 364797"/>
                  <a:gd name="connsiteX39" fmla="*/ 48991 w 569330"/>
                  <a:gd name="connsiteY39" fmla="*/ 202582 h 364797"/>
                  <a:gd name="connsiteX40" fmla="*/ 17591 w 569330"/>
                  <a:gd name="connsiteY40" fmla="*/ 278435 h 364797"/>
                  <a:gd name="connsiteX41" fmla="*/ 27116 w 569330"/>
                  <a:gd name="connsiteY41" fmla="*/ 287876 h 364797"/>
                  <a:gd name="connsiteX42" fmla="*/ 27143 w 569330"/>
                  <a:gd name="connsiteY42" fmla="*/ 287876 h 364797"/>
                  <a:gd name="connsiteX43" fmla="*/ 36641 w 569330"/>
                  <a:gd name="connsiteY43" fmla="*/ 278343 h 364797"/>
                  <a:gd name="connsiteX44" fmla="*/ 63341 w 569330"/>
                  <a:gd name="connsiteY44" fmla="*/ 215097 h 364797"/>
                  <a:gd name="connsiteX45" fmla="*/ 129876 w 569330"/>
                  <a:gd name="connsiteY45" fmla="*/ 171553 h 364797"/>
                  <a:gd name="connsiteX46" fmla="*/ 162942 w 569330"/>
                  <a:gd name="connsiteY46" fmla="*/ 158593 h 364797"/>
                  <a:gd name="connsiteX47" fmla="*/ 211581 w 569330"/>
                  <a:gd name="connsiteY47" fmla="*/ 118569 h 364797"/>
                  <a:gd name="connsiteX48" fmla="*/ 211621 w 569330"/>
                  <a:gd name="connsiteY48" fmla="*/ 118507 h 364797"/>
                  <a:gd name="connsiteX49" fmla="*/ 251565 w 569330"/>
                  <a:gd name="connsiteY49" fmla="*/ 121974 h 364797"/>
                  <a:gd name="connsiteX50" fmla="*/ 302211 w 569330"/>
                  <a:gd name="connsiteY50" fmla="*/ 117274 h 364797"/>
                  <a:gd name="connsiteX51" fmla="*/ 283815 w 569330"/>
                  <a:gd name="connsiteY51" fmla="*/ 174785 h 364797"/>
                  <a:gd name="connsiteX52" fmla="*/ 290952 w 569330"/>
                  <a:gd name="connsiteY52" fmla="*/ 219208 h 364797"/>
                  <a:gd name="connsiteX53" fmla="*/ 253318 w 569330"/>
                  <a:gd name="connsiteY53" fmla="*/ 211411 h 364797"/>
                  <a:gd name="connsiteX54" fmla="*/ 226042 w 569330"/>
                  <a:gd name="connsiteY54" fmla="*/ 198641 h 364797"/>
                  <a:gd name="connsiteX55" fmla="*/ 212897 w 569330"/>
                  <a:gd name="connsiteY55" fmla="*/ 201594 h 364797"/>
                  <a:gd name="connsiteX56" fmla="*/ 215850 w 569330"/>
                  <a:gd name="connsiteY56" fmla="*/ 214739 h 364797"/>
                  <a:gd name="connsiteX57" fmla="*/ 247635 w 569330"/>
                  <a:gd name="connsiteY57" fmla="*/ 229598 h 364797"/>
                  <a:gd name="connsiteX58" fmla="*/ 299334 w 569330"/>
                  <a:gd name="connsiteY58" fmla="*/ 239825 h 364797"/>
                  <a:gd name="connsiteX59" fmla="*/ 306784 w 569330"/>
                  <a:gd name="connsiteY59" fmla="*/ 252475 h 364797"/>
                  <a:gd name="connsiteX60" fmla="*/ 326755 w 569330"/>
                  <a:gd name="connsiteY60" fmla="*/ 275464 h 364797"/>
                  <a:gd name="connsiteX61" fmla="*/ 340209 w 569330"/>
                  <a:gd name="connsiteY61" fmla="*/ 274726 h 364797"/>
                  <a:gd name="connsiteX62" fmla="*/ 339471 w 569330"/>
                  <a:gd name="connsiteY62" fmla="*/ 261272 h 364797"/>
                  <a:gd name="connsiteX63" fmla="*/ 322286 w 569330"/>
                  <a:gd name="connsiteY63" fmla="*/ 241394 h 364797"/>
                  <a:gd name="connsiteX64" fmla="*/ 302865 w 569330"/>
                  <a:gd name="connsiteY64" fmla="*/ 174785 h 364797"/>
                  <a:gd name="connsiteX65" fmla="*/ 329477 w 569330"/>
                  <a:gd name="connsiteY65" fmla="*/ 111101 h 364797"/>
                  <a:gd name="connsiteX66" fmla="*/ 373753 w 569330"/>
                  <a:gd name="connsiteY66" fmla="*/ 99429 h 364797"/>
                  <a:gd name="connsiteX67" fmla="*/ 374479 w 569330"/>
                  <a:gd name="connsiteY67" fmla="*/ 99061 h 364797"/>
                  <a:gd name="connsiteX68" fmla="*/ 390157 w 569330"/>
                  <a:gd name="connsiteY68" fmla="*/ 104022 h 364797"/>
                  <a:gd name="connsiteX69" fmla="*/ 416779 w 569330"/>
                  <a:gd name="connsiteY69" fmla="*/ 112926 h 364797"/>
                  <a:gd name="connsiteX70" fmla="*/ 460455 w 569330"/>
                  <a:gd name="connsiteY70" fmla="*/ 138920 h 364797"/>
                  <a:gd name="connsiteX71" fmla="*/ 493844 w 569330"/>
                  <a:gd name="connsiteY71" fmla="*/ 212053 h 364797"/>
                  <a:gd name="connsiteX72" fmla="*/ 491261 w 569330"/>
                  <a:gd name="connsiteY72" fmla="*/ 244620 h 364797"/>
                  <a:gd name="connsiteX73" fmla="*/ 448897 w 569330"/>
                  <a:gd name="connsiteY73" fmla="*/ 233681 h 364797"/>
                  <a:gd name="connsiteX74" fmla="*/ 410100 w 569330"/>
                  <a:gd name="connsiteY74" fmla="*/ 233621 h 364797"/>
                  <a:gd name="connsiteX75" fmla="*/ 401233 w 569330"/>
                  <a:gd name="connsiteY75" fmla="*/ 243762 h 364797"/>
                  <a:gd name="connsiteX76" fmla="*/ 411374 w 569330"/>
                  <a:gd name="connsiteY76" fmla="*/ 252629 h 364797"/>
                  <a:gd name="connsiteX77" fmla="*/ 446396 w 569330"/>
                  <a:gd name="connsiteY77" fmla="*/ 252569 h 364797"/>
                  <a:gd name="connsiteX78" fmla="*/ 486767 w 569330"/>
                  <a:gd name="connsiteY78" fmla="*/ 263196 h 364797"/>
                  <a:gd name="connsiteX79" fmla="*/ 462980 w 569330"/>
                  <a:gd name="connsiteY79" fmla="*/ 305576 h 364797"/>
                  <a:gd name="connsiteX80" fmla="*/ 431586 w 569330"/>
                  <a:gd name="connsiteY80" fmla="*/ 330886 h 364797"/>
                  <a:gd name="connsiteX81" fmla="*/ 442514 w 569330"/>
                  <a:gd name="connsiteY81" fmla="*/ 346492 h 364797"/>
                  <a:gd name="connsiteX82" fmla="*/ 475852 w 569330"/>
                  <a:gd name="connsiteY82" fmla="*/ 319605 h 364797"/>
                  <a:gd name="connsiteX83" fmla="*/ 499240 w 569330"/>
                  <a:gd name="connsiteY83" fmla="*/ 343608 h 364797"/>
                  <a:gd name="connsiteX84" fmla="*/ 525890 w 569330"/>
                  <a:gd name="connsiteY84" fmla="*/ 363174 h 364797"/>
                  <a:gd name="connsiteX85" fmla="*/ 539109 w 569330"/>
                  <a:gd name="connsiteY85" fmla="*/ 360589 h 364797"/>
                  <a:gd name="connsiteX86" fmla="*/ 536567 w 569330"/>
                  <a:gd name="connsiteY86" fmla="*/ 347398 h 364797"/>
                  <a:gd name="connsiteX87" fmla="*/ 511304 w 569330"/>
                  <a:gd name="connsiteY87" fmla="*/ 328864 h 364797"/>
                  <a:gd name="connsiteX88" fmla="*/ 487735 w 569330"/>
                  <a:gd name="connsiteY88" fmla="*/ 304171 h 364797"/>
                  <a:gd name="connsiteX89" fmla="*/ 512489 w 569330"/>
                  <a:gd name="connsiteY89" fmla="*/ 228085 h 364797"/>
                  <a:gd name="connsiteX90" fmla="*/ 512530 w 569330"/>
                  <a:gd name="connsiteY90" fmla="*/ 228064 h 364797"/>
                  <a:gd name="connsiteX0" fmla="*/ 512530 w 569330"/>
                  <a:gd name="connsiteY0" fmla="*/ 228064 h 365190"/>
                  <a:gd name="connsiteX1" fmla="*/ 547430 w 569330"/>
                  <a:gd name="connsiteY1" fmla="*/ 197870 h 365190"/>
                  <a:gd name="connsiteX2" fmla="*/ 569262 w 569330"/>
                  <a:gd name="connsiteY2" fmla="*/ 134719 h 365190"/>
                  <a:gd name="connsiteX3" fmla="*/ 560938 w 569330"/>
                  <a:gd name="connsiteY3" fmla="*/ 124127 h 365190"/>
                  <a:gd name="connsiteX4" fmla="*/ 550346 w 569330"/>
                  <a:gd name="connsiteY4" fmla="*/ 132451 h 365190"/>
                  <a:gd name="connsiteX5" fmla="*/ 532166 w 569330"/>
                  <a:gd name="connsiteY5" fmla="*/ 186469 h 365190"/>
                  <a:gd name="connsiteX6" fmla="*/ 512436 w 569330"/>
                  <a:gd name="connsiteY6" fmla="*/ 204847 h 365190"/>
                  <a:gd name="connsiteX7" fmla="*/ 473133 w 569330"/>
                  <a:gd name="connsiteY7" fmla="*/ 124703 h 365190"/>
                  <a:gd name="connsiteX8" fmla="*/ 432762 w 569330"/>
                  <a:gd name="connsiteY8" fmla="*/ 99252 h 365190"/>
                  <a:gd name="connsiteX9" fmla="*/ 444437 w 569330"/>
                  <a:gd name="connsiteY9" fmla="*/ 75927 h 365190"/>
                  <a:gd name="connsiteX10" fmla="*/ 473412 w 569330"/>
                  <a:gd name="connsiteY10" fmla="*/ 58029 h 365190"/>
                  <a:gd name="connsiteX11" fmla="*/ 480284 w 569330"/>
                  <a:gd name="connsiteY11" fmla="*/ 46443 h 365190"/>
                  <a:gd name="connsiteX12" fmla="*/ 468699 w 569330"/>
                  <a:gd name="connsiteY12" fmla="*/ 39571 h 365190"/>
                  <a:gd name="connsiteX13" fmla="*/ 468546 w 569330"/>
                  <a:gd name="connsiteY13" fmla="*/ 39611 h 365190"/>
                  <a:gd name="connsiteX14" fmla="*/ 429893 w 569330"/>
                  <a:gd name="connsiteY14" fmla="*/ 63622 h 365190"/>
                  <a:gd name="connsiteX15" fmla="*/ 415041 w 569330"/>
                  <a:gd name="connsiteY15" fmla="*/ 92101 h 365190"/>
                  <a:gd name="connsiteX16" fmla="*/ 395755 w 569330"/>
                  <a:gd name="connsiteY16" fmla="*/ 85815 h 365190"/>
                  <a:gd name="connsiteX17" fmla="*/ 343861 w 569330"/>
                  <a:gd name="connsiteY17" fmla="*/ 63907 h 365190"/>
                  <a:gd name="connsiteX18" fmla="*/ 321909 w 569330"/>
                  <a:gd name="connsiteY18" fmla="*/ 22647 h 365190"/>
                  <a:gd name="connsiteX19" fmla="*/ 322151 w 569330"/>
                  <a:gd name="connsiteY19" fmla="*/ 9610 h 365190"/>
                  <a:gd name="connsiteX20" fmla="*/ 312711 w 569330"/>
                  <a:gd name="connsiteY20" fmla="*/ 0 h 365190"/>
                  <a:gd name="connsiteX21" fmla="*/ 303101 w 569330"/>
                  <a:gd name="connsiteY21" fmla="*/ 9441 h 365190"/>
                  <a:gd name="connsiteX22" fmla="*/ 302868 w 569330"/>
                  <a:gd name="connsiteY22" fmla="*/ 22124 h 365190"/>
                  <a:gd name="connsiteX23" fmla="*/ 332829 w 569330"/>
                  <a:gd name="connsiteY23" fmla="*/ 79440 h 365190"/>
                  <a:gd name="connsiteX24" fmla="*/ 345688 w 569330"/>
                  <a:gd name="connsiteY24" fmla="*/ 87258 h 365190"/>
                  <a:gd name="connsiteX25" fmla="*/ 304676 w 569330"/>
                  <a:gd name="connsiteY25" fmla="*/ 97365 h 365190"/>
                  <a:gd name="connsiteX26" fmla="*/ 192375 w 569330"/>
                  <a:gd name="connsiteY26" fmla="*/ 94498 h 365190"/>
                  <a:gd name="connsiteX27" fmla="*/ 131080 w 569330"/>
                  <a:gd name="connsiteY27" fmla="*/ 43043 h 365190"/>
                  <a:gd name="connsiteX28" fmla="*/ 118211 w 569330"/>
                  <a:gd name="connsiteY28" fmla="*/ 39062 h 365190"/>
                  <a:gd name="connsiteX29" fmla="*/ 114126 w 569330"/>
                  <a:gd name="connsiteY29" fmla="*/ 51726 h 365190"/>
                  <a:gd name="connsiteX30" fmla="*/ 186660 w 569330"/>
                  <a:gd name="connsiteY30" fmla="*/ 112674 h 365190"/>
                  <a:gd name="connsiteX31" fmla="*/ 189569 w 569330"/>
                  <a:gd name="connsiteY31" fmla="*/ 113441 h 365190"/>
                  <a:gd name="connsiteX32" fmla="*/ 153703 w 569330"/>
                  <a:gd name="connsiteY32" fmla="*/ 141924 h 365190"/>
                  <a:gd name="connsiteX33" fmla="*/ 53749 w 569330"/>
                  <a:gd name="connsiteY33" fmla="*/ 156878 h 365190"/>
                  <a:gd name="connsiteX34" fmla="*/ 15797 w 569330"/>
                  <a:gd name="connsiteY34" fmla="*/ 137883 h 365190"/>
                  <a:gd name="connsiteX35" fmla="*/ 2357 w 569330"/>
                  <a:gd name="connsiteY35" fmla="*/ 138780 h 365190"/>
                  <a:gd name="connsiteX36" fmla="*/ 3184 w 569330"/>
                  <a:gd name="connsiteY36" fmla="*/ 152159 h 365190"/>
                  <a:gd name="connsiteX37" fmla="*/ 50009 w 569330"/>
                  <a:gd name="connsiteY37" fmla="*/ 175556 h 365190"/>
                  <a:gd name="connsiteX38" fmla="*/ 79124 w 569330"/>
                  <a:gd name="connsiteY38" fmla="*/ 178293 h 365190"/>
                  <a:gd name="connsiteX39" fmla="*/ 48991 w 569330"/>
                  <a:gd name="connsiteY39" fmla="*/ 202582 h 365190"/>
                  <a:gd name="connsiteX40" fmla="*/ 17591 w 569330"/>
                  <a:gd name="connsiteY40" fmla="*/ 278435 h 365190"/>
                  <a:gd name="connsiteX41" fmla="*/ 27116 w 569330"/>
                  <a:gd name="connsiteY41" fmla="*/ 287876 h 365190"/>
                  <a:gd name="connsiteX42" fmla="*/ 27143 w 569330"/>
                  <a:gd name="connsiteY42" fmla="*/ 287876 h 365190"/>
                  <a:gd name="connsiteX43" fmla="*/ 36641 w 569330"/>
                  <a:gd name="connsiteY43" fmla="*/ 278343 h 365190"/>
                  <a:gd name="connsiteX44" fmla="*/ 63341 w 569330"/>
                  <a:gd name="connsiteY44" fmla="*/ 215097 h 365190"/>
                  <a:gd name="connsiteX45" fmla="*/ 129876 w 569330"/>
                  <a:gd name="connsiteY45" fmla="*/ 171553 h 365190"/>
                  <a:gd name="connsiteX46" fmla="*/ 162942 w 569330"/>
                  <a:gd name="connsiteY46" fmla="*/ 158593 h 365190"/>
                  <a:gd name="connsiteX47" fmla="*/ 211581 w 569330"/>
                  <a:gd name="connsiteY47" fmla="*/ 118569 h 365190"/>
                  <a:gd name="connsiteX48" fmla="*/ 211621 w 569330"/>
                  <a:gd name="connsiteY48" fmla="*/ 118507 h 365190"/>
                  <a:gd name="connsiteX49" fmla="*/ 251565 w 569330"/>
                  <a:gd name="connsiteY49" fmla="*/ 121974 h 365190"/>
                  <a:gd name="connsiteX50" fmla="*/ 302211 w 569330"/>
                  <a:gd name="connsiteY50" fmla="*/ 117274 h 365190"/>
                  <a:gd name="connsiteX51" fmla="*/ 283815 w 569330"/>
                  <a:gd name="connsiteY51" fmla="*/ 174785 h 365190"/>
                  <a:gd name="connsiteX52" fmla="*/ 290952 w 569330"/>
                  <a:gd name="connsiteY52" fmla="*/ 219208 h 365190"/>
                  <a:gd name="connsiteX53" fmla="*/ 253318 w 569330"/>
                  <a:gd name="connsiteY53" fmla="*/ 211411 h 365190"/>
                  <a:gd name="connsiteX54" fmla="*/ 226042 w 569330"/>
                  <a:gd name="connsiteY54" fmla="*/ 198641 h 365190"/>
                  <a:gd name="connsiteX55" fmla="*/ 212897 w 569330"/>
                  <a:gd name="connsiteY55" fmla="*/ 201594 h 365190"/>
                  <a:gd name="connsiteX56" fmla="*/ 215850 w 569330"/>
                  <a:gd name="connsiteY56" fmla="*/ 214739 h 365190"/>
                  <a:gd name="connsiteX57" fmla="*/ 247635 w 569330"/>
                  <a:gd name="connsiteY57" fmla="*/ 229598 h 365190"/>
                  <a:gd name="connsiteX58" fmla="*/ 299334 w 569330"/>
                  <a:gd name="connsiteY58" fmla="*/ 239825 h 365190"/>
                  <a:gd name="connsiteX59" fmla="*/ 306784 w 569330"/>
                  <a:gd name="connsiteY59" fmla="*/ 252475 h 365190"/>
                  <a:gd name="connsiteX60" fmla="*/ 326755 w 569330"/>
                  <a:gd name="connsiteY60" fmla="*/ 275464 h 365190"/>
                  <a:gd name="connsiteX61" fmla="*/ 340209 w 569330"/>
                  <a:gd name="connsiteY61" fmla="*/ 274726 h 365190"/>
                  <a:gd name="connsiteX62" fmla="*/ 339471 w 569330"/>
                  <a:gd name="connsiteY62" fmla="*/ 261272 h 365190"/>
                  <a:gd name="connsiteX63" fmla="*/ 322286 w 569330"/>
                  <a:gd name="connsiteY63" fmla="*/ 241394 h 365190"/>
                  <a:gd name="connsiteX64" fmla="*/ 302865 w 569330"/>
                  <a:gd name="connsiteY64" fmla="*/ 174785 h 365190"/>
                  <a:gd name="connsiteX65" fmla="*/ 329477 w 569330"/>
                  <a:gd name="connsiteY65" fmla="*/ 111101 h 365190"/>
                  <a:gd name="connsiteX66" fmla="*/ 373753 w 569330"/>
                  <a:gd name="connsiteY66" fmla="*/ 99429 h 365190"/>
                  <a:gd name="connsiteX67" fmla="*/ 374479 w 569330"/>
                  <a:gd name="connsiteY67" fmla="*/ 99061 h 365190"/>
                  <a:gd name="connsiteX68" fmla="*/ 390157 w 569330"/>
                  <a:gd name="connsiteY68" fmla="*/ 104022 h 365190"/>
                  <a:gd name="connsiteX69" fmla="*/ 416779 w 569330"/>
                  <a:gd name="connsiteY69" fmla="*/ 112926 h 365190"/>
                  <a:gd name="connsiteX70" fmla="*/ 460455 w 569330"/>
                  <a:gd name="connsiteY70" fmla="*/ 138920 h 365190"/>
                  <a:gd name="connsiteX71" fmla="*/ 493844 w 569330"/>
                  <a:gd name="connsiteY71" fmla="*/ 212053 h 365190"/>
                  <a:gd name="connsiteX72" fmla="*/ 491261 w 569330"/>
                  <a:gd name="connsiteY72" fmla="*/ 244620 h 365190"/>
                  <a:gd name="connsiteX73" fmla="*/ 448897 w 569330"/>
                  <a:gd name="connsiteY73" fmla="*/ 233681 h 365190"/>
                  <a:gd name="connsiteX74" fmla="*/ 410100 w 569330"/>
                  <a:gd name="connsiteY74" fmla="*/ 233621 h 365190"/>
                  <a:gd name="connsiteX75" fmla="*/ 401233 w 569330"/>
                  <a:gd name="connsiteY75" fmla="*/ 243762 h 365190"/>
                  <a:gd name="connsiteX76" fmla="*/ 411374 w 569330"/>
                  <a:gd name="connsiteY76" fmla="*/ 252629 h 365190"/>
                  <a:gd name="connsiteX77" fmla="*/ 446396 w 569330"/>
                  <a:gd name="connsiteY77" fmla="*/ 252569 h 365190"/>
                  <a:gd name="connsiteX78" fmla="*/ 486767 w 569330"/>
                  <a:gd name="connsiteY78" fmla="*/ 263196 h 365190"/>
                  <a:gd name="connsiteX79" fmla="*/ 462980 w 569330"/>
                  <a:gd name="connsiteY79" fmla="*/ 305576 h 365190"/>
                  <a:gd name="connsiteX80" fmla="*/ 431586 w 569330"/>
                  <a:gd name="connsiteY80" fmla="*/ 330886 h 365190"/>
                  <a:gd name="connsiteX81" fmla="*/ 442514 w 569330"/>
                  <a:gd name="connsiteY81" fmla="*/ 346492 h 365190"/>
                  <a:gd name="connsiteX82" fmla="*/ 475852 w 569330"/>
                  <a:gd name="connsiteY82" fmla="*/ 319605 h 365190"/>
                  <a:gd name="connsiteX83" fmla="*/ 499240 w 569330"/>
                  <a:gd name="connsiteY83" fmla="*/ 343608 h 365190"/>
                  <a:gd name="connsiteX84" fmla="*/ 525890 w 569330"/>
                  <a:gd name="connsiteY84" fmla="*/ 363174 h 365190"/>
                  <a:gd name="connsiteX85" fmla="*/ 539109 w 569330"/>
                  <a:gd name="connsiteY85" fmla="*/ 360589 h 365190"/>
                  <a:gd name="connsiteX86" fmla="*/ 511304 w 569330"/>
                  <a:gd name="connsiteY86" fmla="*/ 328864 h 365190"/>
                  <a:gd name="connsiteX87" fmla="*/ 487735 w 569330"/>
                  <a:gd name="connsiteY87" fmla="*/ 304171 h 365190"/>
                  <a:gd name="connsiteX88" fmla="*/ 512489 w 569330"/>
                  <a:gd name="connsiteY88" fmla="*/ 228085 h 365190"/>
                  <a:gd name="connsiteX89" fmla="*/ 512530 w 569330"/>
                  <a:gd name="connsiteY89" fmla="*/ 228064 h 365190"/>
                  <a:gd name="connsiteX0" fmla="*/ 512530 w 569330"/>
                  <a:gd name="connsiteY0" fmla="*/ 228064 h 363472"/>
                  <a:gd name="connsiteX1" fmla="*/ 547430 w 569330"/>
                  <a:gd name="connsiteY1" fmla="*/ 197870 h 363472"/>
                  <a:gd name="connsiteX2" fmla="*/ 569262 w 569330"/>
                  <a:gd name="connsiteY2" fmla="*/ 134719 h 363472"/>
                  <a:gd name="connsiteX3" fmla="*/ 560938 w 569330"/>
                  <a:gd name="connsiteY3" fmla="*/ 124127 h 363472"/>
                  <a:gd name="connsiteX4" fmla="*/ 550346 w 569330"/>
                  <a:gd name="connsiteY4" fmla="*/ 132451 h 363472"/>
                  <a:gd name="connsiteX5" fmla="*/ 532166 w 569330"/>
                  <a:gd name="connsiteY5" fmla="*/ 186469 h 363472"/>
                  <a:gd name="connsiteX6" fmla="*/ 512436 w 569330"/>
                  <a:gd name="connsiteY6" fmla="*/ 204847 h 363472"/>
                  <a:gd name="connsiteX7" fmla="*/ 473133 w 569330"/>
                  <a:gd name="connsiteY7" fmla="*/ 124703 h 363472"/>
                  <a:gd name="connsiteX8" fmla="*/ 432762 w 569330"/>
                  <a:gd name="connsiteY8" fmla="*/ 99252 h 363472"/>
                  <a:gd name="connsiteX9" fmla="*/ 444437 w 569330"/>
                  <a:gd name="connsiteY9" fmla="*/ 75927 h 363472"/>
                  <a:gd name="connsiteX10" fmla="*/ 473412 w 569330"/>
                  <a:gd name="connsiteY10" fmla="*/ 58029 h 363472"/>
                  <a:gd name="connsiteX11" fmla="*/ 480284 w 569330"/>
                  <a:gd name="connsiteY11" fmla="*/ 46443 h 363472"/>
                  <a:gd name="connsiteX12" fmla="*/ 468699 w 569330"/>
                  <a:gd name="connsiteY12" fmla="*/ 39571 h 363472"/>
                  <a:gd name="connsiteX13" fmla="*/ 468546 w 569330"/>
                  <a:gd name="connsiteY13" fmla="*/ 39611 h 363472"/>
                  <a:gd name="connsiteX14" fmla="*/ 429893 w 569330"/>
                  <a:gd name="connsiteY14" fmla="*/ 63622 h 363472"/>
                  <a:gd name="connsiteX15" fmla="*/ 415041 w 569330"/>
                  <a:gd name="connsiteY15" fmla="*/ 92101 h 363472"/>
                  <a:gd name="connsiteX16" fmla="*/ 395755 w 569330"/>
                  <a:gd name="connsiteY16" fmla="*/ 85815 h 363472"/>
                  <a:gd name="connsiteX17" fmla="*/ 343861 w 569330"/>
                  <a:gd name="connsiteY17" fmla="*/ 63907 h 363472"/>
                  <a:gd name="connsiteX18" fmla="*/ 321909 w 569330"/>
                  <a:gd name="connsiteY18" fmla="*/ 22647 h 363472"/>
                  <a:gd name="connsiteX19" fmla="*/ 322151 w 569330"/>
                  <a:gd name="connsiteY19" fmla="*/ 9610 h 363472"/>
                  <a:gd name="connsiteX20" fmla="*/ 312711 w 569330"/>
                  <a:gd name="connsiteY20" fmla="*/ 0 h 363472"/>
                  <a:gd name="connsiteX21" fmla="*/ 303101 w 569330"/>
                  <a:gd name="connsiteY21" fmla="*/ 9441 h 363472"/>
                  <a:gd name="connsiteX22" fmla="*/ 302868 w 569330"/>
                  <a:gd name="connsiteY22" fmla="*/ 22124 h 363472"/>
                  <a:gd name="connsiteX23" fmla="*/ 332829 w 569330"/>
                  <a:gd name="connsiteY23" fmla="*/ 79440 h 363472"/>
                  <a:gd name="connsiteX24" fmla="*/ 345688 w 569330"/>
                  <a:gd name="connsiteY24" fmla="*/ 87258 h 363472"/>
                  <a:gd name="connsiteX25" fmla="*/ 304676 w 569330"/>
                  <a:gd name="connsiteY25" fmla="*/ 97365 h 363472"/>
                  <a:gd name="connsiteX26" fmla="*/ 192375 w 569330"/>
                  <a:gd name="connsiteY26" fmla="*/ 94498 h 363472"/>
                  <a:gd name="connsiteX27" fmla="*/ 131080 w 569330"/>
                  <a:gd name="connsiteY27" fmla="*/ 43043 h 363472"/>
                  <a:gd name="connsiteX28" fmla="*/ 118211 w 569330"/>
                  <a:gd name="connsiteY28" fmla="*/ 39062 h 363472"/>
                  <a:gd name="connsiteX29" fmla="*/ 114126 w 569330"/>
                  <a:gd name="connsiteY29" fmla="*/ 51726 h 363472"/>
                  <a:gd name="connsiteX30" fmla="*/ 186660 w 569330"/>
                  <a:gd name="connsiteY30" fmla="*/ 112674 h 363472"/>
                  <a:gd name="connsiteX31" fmla="*/ 189569 w 569330"/>
                  <a:gd name="connsiteY31" fmla="*/ 113441 h 363472"/>
                  <a:gd name="connsiteX32" fmla="*/ 153703 w 569330"/>
                  <a:gd name="connsiteY32" fmla="*/ 141924 h 363472"/>
                  <a:gd name="connsiteX33" fmla="*/ 53749 w 569330"/>
                  <a:gd name="connsiteY33" fmla="*/ 156878 h 363472"/>
                  <a:gd name="connsiteX34" fmla="*/ 15797 w 569330"/>
                  <a:gd name="connsiteY34" fmla="*/ 137883 h 363472"/>
                  <a:gd name="connsiteX35" fmla="*/ 2357 w 569330"/>
                  <a:gd name="connsiteY35" fmla="*/ 138780 h 363472"/>
                  <a:gd name="connsiteX36" fmla="*/ 3184 w 569330"/>
                  <a:gd name="connsiteY36" fmla="*/ 152159 h 363472"/>
                  <a:gd name="connsiteX37" fmla="*/ 50009 w 569330"/>
                  <a:gd name="connsiteY37" fmla="*/ 175556 h 363472"/>
                  <a:gd name="connsiteX38" fmla="*/ 79124 w 569330"/>
                  <a:gd name="connsiteY38" fmla="*/ 178293 h 363472"/>
                  <a:gd name="connsiteX39" fmla="*/ 48991 w 569330"/>
                  <a:gd name="connsiteY39" fmla="*/ 202582 h 363472"/>
                  <a:gd name="connsiteX40" fmla="*/ 17591 w 569330"/>
                  <a:gd name="connsiteY40" fmla="*/ 278435 h 363472"/>
                  <a:gd name="connsiteX41" fmla="*/ 27116 w 569330"/>
                  <a:gd name="connsiteY41" fmla="*/ 287876 h 363472"/>
                  <a:gd name="connsiteX42" fmla="*/ 27143 w 569330"/>
                  <a:gd name="connsiteY42" fmla="*/ 287876 h 363472"/>
                  <a:gd name="connsiteX43" fmla="*/ 36641 w 569330"/>
                  <a:gd name="connsiteY43" fmla="*/ 278343 h 363472"/>
                  <a:gd name="connsiteX44" fmla="*/ 63341 w 569330"/>
                  <a:gd name="connsiteY44" fmla="*/ 215097 h 363472"/>
                  <a:gd name="connsiteX45" fmla="*/ 129876 w 569330"/>
                  <a:gd name="connsiteY45" fmla="*/ 171553 h 363472"/>
                  <a:gd name="connsiteX46" fmla="*/ 162942 w 569330"/>
                  <a:gd name="connsiteY46" fmla="*/ 158593 h 363472"/>
                  <a:gd name="connsiteX47" fmla="*/ 211581 w 569330"/>
                  <a:gd name="connsiteY47" fmla="*/ 118569 h 363472"/>
                  <a:gd name="connsiteX48" fmla="*/ 211621 w 569330"/>
                  <a:gd name="connsiteY48" fmla="*/ 118507 h 363472"/>
                  <a:gd name="connsiteX49" fmla="*/ 251565 w 569330"/>
                  <a:gd name="connsiteY49" fmla="*/ 121974 h 363472"/>
                  <a:gd name="connsiteX50" fmla="*/ 302211 w 569330"/>
                  <a:gd name="connsiteY50" fmla="*/ 117274 h 363472"/>
                  <a:gd name="connsiteX51" fmla="*/ 283815 w 569330"/>
                  <a:gd name="connsiteY51" fmla="*/ 174785 h 363472"/>
                  <a:gd name="connsiteX52" fmla="*/ 290952 w 569330"/>
                  <a:gd name="connsiteY52" fmla="*/ 219208 h 363472"/>
                  <a:gd name="connsiteX53" fmla="*/ 253318 w 569330"/>
                  <a:gd name="connsiteY53" fmla="*/ 211411 h 363472"/>
                  <a:gd name="connsiteX54" fmla="*/ 226042 w 569330"/>
                  <a:gd name="connsiteY54" fmla="*/ 198641 h 363472"/>
                  <a:gd name="connsiteX55" fmla="*/ 212897 w 569330"/>
                  <a:gd name="connsiteY55" fmla="*/ 201594 h 363472"/>
                  <a:gd name="connsiteX56" fmla="*/ 215850 w 569330"/>
                  <a:gd name="connsiteY56" fmla="*/ 214739 h 363472"/>
                  <a:gd name="connsiteX57" fmla="*/ 247635 w 569330"/>
                  <a:gd name="connsiteY57" fmla="*/ 229598 h 363472"/>
                  <a:gd name="connsiteX58" fmla="*/ 299334 w 569330"/>
                  <a:gd name="connsiteY58" fmla="*/ 239825 h 363472"/>
                  <a:gd name="connsiteX59" fmla="*/ 306784 w 569330"/>
                  <a:gd name="connsiteY59" fmla="*/ 252475 h 363472"/>
                  <a:gd name="connsiteX60" fmla="*/ 326755 w 569330"/>
                  <a:gd name="connsiteY60" fmla="*/ 275464 h 363472"/>
                  <a:gd name="connsiteX61" fmla="*/ 340209 w 569330"/>
                  <a:gd name="connsiteY61" fmla="*/ 274726 h 363472"/>
                  <a:gd name="connsiteX62" fmla="*/ 339471 w 569330"/>
                  <a:gd name="connsiteY62" fmla="*/ 261272 h 363472"/>
                  <a:gd name="connsiteX63" fmla="*/ 322286 w 569330"/>
                  <a:gd name="connsiteY63" fmla="*/ 241394 h 363472"/>
                  <a:gd name="connsiteX64" fmla="*/ 302865 w 569330"/>
                  <a:gd name="connsiteY64" fmla="*/ 174785 h 363472"/>
                  <a:gd name="connsiteX65" fmla="*/ 329477 w 569330"/>
                  <a:gd name="connsiteY65" fmla="*/ 111101 h 363472"/>
                  <a:gd name="connsiteX66" fmla="*/ 373753 w 569330"/>
                  <a:gd name="connsiteY66" fmla="*/ 99429 h 363472"/>
                  <a:gd name="connsiteX67" fmla="*/ 374479 w 569330"/>
                  <a:gd name="connsiteY67" fmla="*/ 99061 h 363472"/>
                  <a:gd name="connsiteX68" fmla="*/ 390157 w 569330"/>
                  <a:gd name="connsiteY68" fmla="*/ 104022 h 363472"/>
                  <a:gd name="connsiteX69" fmla="*/ 416779 w 569330"/>
                  <a:gd name="connsiteY69" fmla="*/ 112926 h 363472"/>
                  <a:gd name="connsiteX70" fmla="*/ 460455 w 569330"/>
                  <a:gd name="connsiteY70" fmla="*/ 138920 h 363472"/>
                  <a:gd name="connsiteX71" fmla="*/ 493844 w 569330"/>
                  <a:gd name="connsiteY71" fmla="*/ 212053 h 363472"/>
                  <a:gd name="connsiteX72" fmla="*/ 491261 w 569330"/>
                  <a:gd name="connsiteY72" fmla="*/ 244620 h 363472"/>
                  <a:gd name="connsiteX73" fmla="*/ 448897 w 569330"/>
                  <a:gd name="connsiteY73" fmla="*/ 233681 h 363472"/>
                  <a:gd name="connsiteX74" fmla="*/ 410100 w 569330"/>
                  <a:gd name="connsiteY74" fmla="*/ 233621 h 363472"/>
                  <a:gd name="connsiteX75" fmla="*/ 401233 w 569330"/>
                  <a:gd name="connsiteY75" fmla="*/ 243762 h 363472"/>
                  <a:gd name="connsiteX76" fmla="*/ 411374 w 569330"/>
                  <a:gd name="connsiteY76" fmla="*/ 252629 h 363472"/>
                  <a:gd name="connsiteX77" fmla="*/ 446396 w 569330"/>
                  <a:gd name="connsiteY77" fmla="*/ 252569 h 363472"/>
                  <a:gd name="connsiteX78" fmla="*/ 486767 w 569330"/>
                  <a:gd name="connsiteY78" fmla="*/ 263196 h 363472"/>
                  <a:gd name="connsiteX79" fmla="*/ 462980 w 569330"/>
                  <a:gd name="connsiteY79" fmla="*/ 305576 h 363472"/>
                  <a:gd name="connsiteX80" fmla="*/ 431586 w 569330"/>
                  <a:gd name="connsiteY80" fmla="*/ 330886 h 363472"/>
                  <a:gd name="connsiteX81" fmla="*/ 442514 w 569330"/>
                  <a:gd name="connsiteY81" fmla="*/ 346492 h 363472"/>
                  <a:gd name="connsiteX82" fmla="*/ 475852 w 569330"/>
                  <a:gd name="connsiteY82" fmla="*/ 319605 h 363472"/>
                  <a:gd name="connsiteX83" fmla="*/ 499240 w 569330"/>
                  <a:gd name="connsiteY83" fmla="*/ 343608 h 363472"/>
                  <a:gd name="connsiteX84" fmla="*/ 525890 w 569330"/>
                  <a:gd name="connsiteY84" fmla="*/ 363174 h 363472"/>
                  <a:gd name="connsiteX85" fmla="*/ 511304 w 569330"/>
                  <a:gd name="connsiteY85" fmla="*/ 328864 h 363472"/>
                  <a:gd name="connsiteX86" fmla="*/ 487735 w 569330"/>
                  <a:gd name="connsiteY86" fmla="*/ 304171 h 363472"/>
                  <a:gd name="connsiteX87" fmla="*/ 512489 w 569330"/>
                  <a:gd name="connsiteY87" fmla="*/ 228085 h 363472"/>
                  <a:gd name="connsiteX88" fmla="*/ 512530 w 569330"/>
                  <a:gd name="connsiteY88" fmla="*/ 228064 h 363472"/>
                  <a:gd name="connsiteX0" fmla="*/ 512530 w 569330"/>
                  <a:gd name="connsiteY0" fmla="*/ 228064 h 346709"/>
                  <a:gd name="connsiteX1" fmla="*/ 547430 w 569330"/>
                  <a:gd name="connsiteY1" fmla="*/ 197870 h 346709"/>
                  <a:gd name="connsiteX2" fmla="*/ 569262 w 569330"/>
                  <a:gd name="connsiteY2" fmla="*/ 134719 h 346709"/>
                  <a:gd name="connsiteX3" fmla="*/ 560938 w 569330"/>
                  <a:gd name="connsiteY3" fmla="*/ 124127 h 346709"/>
                  <a:gd name="connsiteX4" fmla="*/ 550346 w 569330"/>
                  <a:gd name="connsiteY4" fmla="*/ 132451 h 346709"/>
                  <a:gd name="connsiteX5" fmla="*/ 532166 w 569330"/>
                  <a:gd name="connsiteY5" fmla="*/ 186469 h 346709"/>
                  <a:gd name="connsiteX6" fmla="*/ 512436 w 569330"/>
                  <a:gd name="connsiteY6" fmla="*/ 204847 h 346709"/>
                  <a:gd name="connsiteX7" fmla="*/ 473133 w 569330"/>
                  <a:gd name="connsiteY7" fmla="*/ 124703 h 346709"/>
                  <a:gd name="connsiteX8" fmla="*/ 432762 w 569330"/>
                  <a:gd name="connsiteY8" fmla="*/ 99252 h 346709"/>
                  <a:gd name="connsiteX9" fmla="*/ 444437 w 569330"/>
                  <a:gd name="connsiteY9" fmla="*/ 75927 h 346709"/>
                  <a:gd name="connsiteX10" fmla="*/ 473412 w 569330"/>
                  <a:gd name="connsiteY10" fmla="*/ 58029 h 346709"/>
                  <a:gd name="connsiteX11" fmla="*/ 480284 w 569330"/>
                  <a:gd name="connsiteY11" fmla="*/ 46443 h 346709"/>
                  <a:gd name="connsiteX12" fmla="*/ 468699 w 569330"/>
                  <a:gd name="connsiteY12" fmla="*/ 39571 h 346709"/>
                  <a:gd name="connsiteX13" fmla="*/ 468546 w 569330"/>
                  <a:gd name="connsiteY13" fmla="*/ 39611 h 346709"/>
                  <a:gd name="connsiteX14" fmla="*/ 429893 w 569330"/>
                  <a:gd name="connsiteY14" fmla="*/ 63622 h 346709"/>
                  <a:gd name="connsiteX15" fmla="*/ 415041 w 569330"/>
                  <a:gd name="connsiteY15" fmla="*/ 92101 h 346709"/>
                  <a:gd name="connsiteX16" fmla="*/ 395755 w 569330"/>
                  <a:gd name="connsiteY16" fmla="*/ 85815 h 346709"/>
                  <a:gd name="connsiteX17" fmla="*/ 343861 w 569330"/>
                  <a:gd name="connsiteY17" fmla="*/ 63907 h 346709"/>
                  <a:gd name="connsiteX18" fmla="*/ 321909 w 569330"/>
                  <a:gd name="connsiteY18" fmla="*/ 22647 h 346709"/>
                  <a:gd name="connsiteX19" fmla="*/ 322151 w 569330"/>
                  <a:gd name="connsiteY19" fmla="*/ 9610 h 346709"/>
                  <a:gd name="connsiteX20" fmla="*/ 312711 w 569330"/>
                  <a:gd name="connsiteY20" fmla="*/ 0 h 346709"/>
                  <a:gd name="connsiteX21" fmla="*/ 303101 w 569330"/>
                  <a:gd name="connsiteY21" fmla="*/ 9441 h 346709"/>
                  <a:gd name="connsiteX22" fmla="*/ 302868 w 569330"/>
                  <a:gd name="connsiteY22" fmla="*/ 22124 h 346709"/>
                  <a:gd name="connsiteX23" fmla="*/ 332829 w 569330"/>
                  <a:gd name="connsiteY23" fmla="*/ 79440 h 346709"/>
                  <a:gd name="connsiteX24" fmla="*/ 345688 w 569330"/>
                  <a:gd name="connsiteY24" fmla="*/ 87258 h 346709"/>
                  <a:gd name="connsiteX25" fmla="*/ 304676 w 569330"/>
                  <a:gd name="connsiteY25" fmla="*/ 97365 h 346709"/>
                  <a:gd name="connsiteX26" fmla="*/ 192375 w 569330"/>
                  <a:gd name="connsiteY26" fmla="*/ 94498 h 346709"/>
                  <a:gd name="connsiteX27" fmla="*/ 131080 w 569330"/>
                  <a:gd name="connsiteY27" fmla="*/ 43043 h 346709"/>
                  <a:gd name="connsiteX28" fmla="*/ 118211 w 569330"/>
                  <a:gd name="connsiteY28" fmla="*/ 39062 h 346709"/>
                  <a:gd name="connsiteX29" fmla="*/ 114126 w 569330"/>
                  <a:gd name="connsiteY29" fmla="*/ 51726 h 346709"/>
                  <a:gd name="connsiteX30" fmla="*/ 186660 w 569330"/>
                  <a:gd name="connsiteY30" fmla="*/ 112674 h 346709"/>
                  <a:gd name="connsiteX31" fmla="*/ 189569 w 569330"/>
                  <a:gd name="connsiteY31" fmla="*/ 113441 h 346709"/>
                  <a:gd name="connsiteX32" fmla="*/ 153703 w 569330"/>
                  <a:gd name="connsiteY32" fmla="*/ 141924 h 346709"/>
                  <a:gd name="connsiteX33" fmla="*/ 53749 w 569330"/>
                  <a:gd name="connsiteY33" fmla="*/ 156878 h 346709"/>
                  <a:gd name="connsiteX34" fmla="*/ 15797 w 569330"/>
                  <a:gd name="connsiteY34" fmla="*/ 137883 h 346709"/>
                  <a:gd name="connsiteX35" fmla="*/ 2357 w 569330"/>
                  <a:gd name="connsiteY35" fmla="*/ 138780 h 346709"/>
                  <a:gd name="connsiteX36" fmla="*/ 3184 w 569330"/>
                  <a:gd name="connsiteY36" fmla="*/ 152159 h 346709"/>
                  <a:gd name="connsiteX37" fmla="*/ 50009 w 569330"/>
                  <a:gd name="connsiteY37" fmla="*/ 175556 h 346709"/>
                  <a:gd name="connsiteX38" fmla="*/ 79124 w 569330"/>
                  <a:gd name="connsiteY38" fmla="*/ 178293 h 346709"/>
                  <a:gd name="connsiteX39" fmla="*/ 48991 w 569330"/>
                  <a:gd name="connsiteY39" fmla="*/ 202582 h 346709"/>
                  <a:gd name="connsiteX40" fmla="*/ 17591 w 569330"/>
                  <a:gd name="connsiteY40" fmla="*/ 278435 h 346709"/>
                  <a:gd name="connsiteX41" fmla="*/ 27116 w 569330"/>
                  <a:gd name="connsiteY41" fmla="*/ 287876 h 346709"/>
                  <a:gd name="connsiteX42" fmla="*/ 27143 w 569330"/>
                  <a:gd name="connsiteY42" fmla="*/ 287876 h 346709"/>
                  <a:gd name="connsiteX43" fmla="*/ 36641 w 569330"/>
                  <a:gd name="connsiteY43" fmla="*/ 278343 h 346709"/>
                  <a:gd name="connsiteX44" fmla="*/ 63341 w 569330"/>
                  <a:gd name="connsiteY44" fmla="*/ 215097 h 346709"/>
                  <a:gd name="connsiteX45" fmla="*/ 129876 w 569330"/>
                  <a:gd name="connsiteY45" fmla="*/ 171553 h 346709"/>
                  <a:gd name="connsiteX46" fmla="*/ 162942 w 569330"/>
                  <a:gd name="connsiteY46" fmla="*/ 158593 h 346709"/>
                  <a:gd name="connsiteX47" fmla="*/ 211581 w 569330"/>
                  <a:gd name="connsiteY47" fmla="*/ 118569 h 346709"/>
                  <a:gd name="connsiteX48" fmla="*/ 211621 w 569330"/>
                  <a:gd name="connsiteY48" fmla="*/ 118507 h 346709"/>
                  <a:gd name="connsiteX49" fmla="*/ 251565 w 569330"/>
                  <a:gd name="connsiteY49" fmla="*/ 121974 h 346709"/>
                  <a:gd name="connsiteX50" fmla="*/ 302211 w 569330"/>
                  <a:gd name="connsiteY50" fmla="*/ 117274 h 346709"/>
                  <a:gd name="connsiteX51" fmla="*/ 283815 w 569330"/>
                  <a:gd name="connsiteY51" fmla="*/ 174785 h 346709"/>
                  <a:gd name="connsiteX52" fmla="*/ 290952 w 569330"/>
                  <a:gd name="connsiteY52" fmla="*/ 219208 h 346709"/>
                  <a:gd name="connsiteX53" fmla="*/ 253318 w 569330"/>
                  <a:gd name="connsiteY53" fmla="*/ 211411 h 346709"/>
                  <a:gd name="connsiteX54" fmla="*/ 226042 w 569330"/>
                  <a:gd name="connsiteY54" fmla="*/ 198641 h 346709"/>
                  <a:gd name="connsiteX55" fmla="*/ 212897 w 569330"/>
                  <a:gd name="connsiteY55" fmla="*/ 201594 h 346709"/>
                  <a:gd name="connsiteX56" fmla="*/ 215850 w 569330"/>
                  <a:gd name="connsiteY56" fmla="*/ 214739 h 346709"/>
                  <a:gd name="connsiteX57" fmla="*/ 247635 w 569330"/>
                  <a:gd name="connsiteY57" fmla="*/ 229598 h 346709"/>
                  <a:gd name="connsiteX58" fmla="*/ 299334 w 569330"/>
                  <a:gd name="connsiteY58" fmla="*/ 239825 h 346709"/>
                  <a:gd name="connsiteX59" fmla="*/ 306784 w 569330"/>
                  <a:gd name="connsiteY59" fmla="*/ 252475 h 346709"/>
                  <a:gd name="connsiteX60" fmla="*/ 326755 w 569330"/>
                  <a:gd name="connsiteY60" fmla="*/ 275464 h 346709"/>
                  <a:gd name="connsiteX61" fmla="*/ 340209 w 569330"/>
                  <a:gd name="connsiteY61" fmla="*/ 274726 h 346709"/>
                  <a:gd name="connsiteX62" fmla="*/ 339471 w 569330"/>
                  <a:gd name="connsiteY62" fmla="*/ 261272 h 346709"/>
                  <a:gd name="connsiteX63" fmla="*/ 322286 w 569330"/>
                  <a:gd name="connsiteY63" fmla="*/ 241394 h 346709"/>
                  <a:gd name="connsiteX64" fmla="*/ 302865 w 569330"/>
                  <a:gd name="connsiteY64" fmla="*/ 174785 h 346709"/>
                  <a:gd name="connsiteX65" fmla="*/ 329477 w 569330"/>
                  <a:gd name="connsiteY65" fmla="*/ 111101 h 346709"/>
                  <a:gd name="connsiteX66" fmla="*/ 373753 w 569330"/>
                  <a:gd name="connsiteY66" fmla="*/ 99429 h 346709"/>
                  <a:gd name="connsiteX67" fmla="*/ 374479 w 569330"/>
                  <a:gd name="connsiteY67" fmla="*/ 99061 h 346709"/>
                  <a:gd name="connsiteX68" fmla="*/ 390157 w 569330"/>
                  <a:gd name="connsiteY68" fmla="*/ 104022 h 346709"/>
                  <a:gd name="connsiteX69" fmla="*/ 416779 w 569330"/>
                  <a:gd name="connsiteY69" fmla="*/ 112926 h 346709"/>
                  <a:gd name="connsiteX70" fmla="*/ 460455 w 569330"/>
                  <a:gd name="connsiteY70" fmla="*/ 138920 h 346709"/>
                  <a:gd name="connsiteX71" fmla="*/ 493844 w 569330"/>
                  <a:gd name="connsiteY71" fmla="*/ 212053 h 346709"/>
                  <a:gd name="connsiteX72" fmla="*/ 491261 w 569330"/>
                  <a:gd name="connsiteY72" fmla="*/ 244620 h 346709"/>
                  <a:gd name="connsiteX73" fmla="*/ 448897 w 569330"/>
                  <a:gd name="connsiteY73" fmla="*/ 233681 h 346709"/>
                  <a:gd name="connsiteX74" fmla="*/ 410100 w 569330"/>
                  <a:gd name="connsiteY74" fmla="*/ 233621 h 346709"/>
                  <a:gd name="connsiteX75" fmla="*/ 401233 w 569330"/>
                  <a:gd name="connsiteY75" fmla="*/ 243762 h 346709"/>
                  <a:gd name="connsiteX76" fmla="*/ 411374 w 569330"/>
                  <a:gd name="connsiteY76" fmla="*/ 252629 h 346709"/>
                  <a:gd name="connsiteX77" fmla="*/ 446396 w 569330"/>
                  <a:gd name="connsiteY77" fmla="*/ 252569 h 346709"/>
                  <a:gd name="connsiteX78" fmla="*/ 486767 w 569330"/>
                  <a:gd name="connsiteY78" fmla="*/ 263196 h 346709"/>
                  <a:gd name="connsiteX79" fmla="*/ 462980 w 569330"/>
                  <a:gd name="connsiteY79" fmla="*/ 305576 h 346709"/>
                  <a:gd name="connsiteX80" fmla="*/ 431586 w 569330"/>
                  <a:gd name="connsiteY80" fmla="*/ 330886 h 346709"/>
                  <a:gd name="connsiteX81" fmla="*/ 442514 w 569330"/>
                  <a:gd name="connsiteY81" fmla="*/ 346492 h 346709"/>
                  <a:gd name="connsiteX82" fmla="*/ 475852 w 569330"/>
                  <a:gd name="connsiteY82" fmla="*/ 319605 h 346709"/>
                  <a:gd name="connsiteX83" fmla="*/ 499240 w 569330"/>
                  <a:gd name="connsiteY83" fmla="*/ 343608 h 346709"/>
                  <a:gd name="connsiteX84" fmla="*/ 511304 w 569330"/>
                  <a:gd name="connsiteY84" fmla="*/ 328864 h 346709"/>
                  <a:gd name="connsiteX85" fmla="*/ 487735 w 569330"/>
                  <a:gd name="connsiteY85" fmla="*/ 304171 h 346709"/>
                  <a:gd name="connsiteX86" fmla="*/ 512489 w 569330"/>
                  <a:gd name="connsiteY86" fmla="*/ 228085 h 346709"/>
                  <a:gd name="connsiteX87" fmla="*/ 512530 w 569330"/>
                  <a:gd name="connsiteY87" fmla="*/ 228064 h 34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569330" h="346709">
                    <a:moveTo>
                      <a:pt x="512530" y="228064"/>
                    </a:moveTo>
                    <a:cubicBezTo>
                      <a:pt x="525585" y="219771"/>
                      <a:pt x="537345" y="209596"/>
                      <a:pt x="547430" y="197870"/>
                    </a:cubicBezTo>
                    <a:cubicBezTo>
                      <a:pt x="564238" y="175369"/>
                      <a:pt x="569062" y="136367"/>
                      <a:pt x="569262" y="134719"/>
                    </a:cubicBezTo>
                    <a:cubicBezTo>
                      <a:pt x="569888" y="129496"/>
                      <a:pt x="566161" y="124754"/>
                      <a:pt x="560938" y="124127"/>
                    </a:cubicBezTo>
                    <a:cubicBezTo>
                      <a:pt x="555714" y="123502"/>
                      <a:pt x="550973" y="127228"/>
                      <a:pt x="550346" y="132451"/>
                    </a:cubicBezTo>
                    <a:cubicBezTo>
                      <a:pt x="550299" y="132807"/>
                      <a:pt x="545909" y="168075"/>
                      <a:pt x="532166" y="186469"/>
                    </a:cubicBezTo>
                    <a:cubicBezTo>
                      <a:pt x="526414" y="193426"/>
                      <a:pt x="519781" y="199602"/>
                      <a:pt x="512436" y="204847"/>
                    </a:cubicBezTo>
                    <a:cubicBezTo>
                      <a:pt x="510226" y="174045"/>
                      <a:pt x="496133" y="145308"/>
                      <a:pt x="473133" y="124703"/>
                    </a:cubicBezTo>
                    <a:cubicBezTo>
                      <a:pt x="460692" y="114704"/>
                      <a:pt x="447146" y="106165"/>
                      <a:pt x="432762" y="99252"/>
                    </a:cubicBezTo>
                    <a:cubicBezTo>
                      <a:pt x="435096" y="90791"/>
                      <a:pt x="439062" y="82867"/>
                      <a:pt x="444437" y="75927"/>
                    </a:cubicBezTo>
                    <a:cubicBezTo>
                      <a:pt x="452347" y="67510"/>
                      <a:pt x="462344" y="61335"/>
                      <a:pt x="473412" y="58029"/>
                    </a:cubicBezTo>
                    <a:cubicBezTo>
                      <a:pt x="478508" y="56727"/>
                      <a:pt x="481586" y="51540"/>
                      <a:pt x="480284" y="46443"/>
                    </a:cubicBezTo>
                    <a:cubicBezTo>
                      <a:pt x="478983" y="41346"/>
                      <a:pt x="473795" y="38269"/>
                      <a:pt x="468699" y="39571"/>
                    </a:cubicBezTo>
                    <a:cubicBezTo>
                      <a:pt x="468648" y="39583"/>
                      <a:pt x="468597" y="39597"/>
                      <a:pt x="468546" y="39611"/>
                    </a:cubicBezTo>
                    <a:cubicBezTo>
                      <a:pt x="453703" y="43918"/>
                      <a:pt x="440331" y="52225"/>
                      <a:pt x="429893" y="63622"/>
                    </a:cubicBezTo>
                    <a:cubicBezTo>
                      <a:pt x="423175" y="72083"/>
                      <a:pt x="418134" y="81750"/>
                      <a:pt x="415041" y="92101"/>
                    </a:cubicBezTo>
                    <a:cubicBezTo>
                      <a:pt x="408630" y="89878"/>
                      <a:pt x="402145" y="87784"/>
                      <a:pt x="395755" y="85815"/>
                    </a:cubicBezTo>
                    <a:cubicBezTo>
                      <a:pt x="377425" y="81249"/>
                      <a:pt x="359918" y="73858"/>
                      <a:pt x="343861" y="63907"/>
                    </a:cubicBezTo>
                    <a:cubicBezTo>
                      <a:pt x="330761" y="54112"/>
                      <a:pt x="322714" y="38984"/>
                      <a:pt x="321909" y="22647"/>
                    </a:cubicBezTo>
                    <a:cubicBezTo>
                      <a:pt x="322099" y="15961"/>
                      <a:pt x="322151" y="9610"/>
                      <a:pt x="322151" y="9610"/>
                    </a:cubicBezTo>
                    <a:cubicBezTo>
                      <a:pt x="322197" y="4349"/>
                      <a:pt x="317971" y="47"/>
                      <a:pt x="312711" y="0"/>
                    </a:cubicBezTo>
                    <a:cubicBezTo>
                      <a:pt x="307450" y="-46"/>
                      <a:pt x="303147" y="4180"/>
                      <a:pt x="303101" y="9441"/>
                    </a:cubicBezTo>
                    <a:cubicBezTo>
                      <a:pt x="303101" y="9441"/>
                      <a:pt x="303045" y="15617"/>
                      <a:pt x="302868" y="22124"/>
                    </a:cubicBezTo>
                    <a:cubicBezTo>
                      <a:pt x="303524" y="44816"/>
                      <a:pt x="314570" y="65950"/>
                      <a:pt x="332829" y="79440"/>
                    </a:cubicBezTo>
                    <a:cubicBezTo>
                      <a:pt x="336936" y="82331"/>
                      <a:pt x="341231" y="84942"/>
                      <a:pt x="345688" y="87258"/>
                    </a:cubicBezTo>
                    <a:cubicBezTo>
                      <a:pt x="332413" y="90758"/>
                      <a:pt x="316141" y="94909"/>
                      <a:pt x="304676" y="97365"/>
                    </a:cubicBezTo>
                    <a:cubicBezTo>
                      <a:pt x="267569" y="105583"/>
                      <a:pt x="229014" y="104599"/>
                      <a:pt x="192375" y="94498"/>
                    </a:cubicBezTo>
                    <a:cubicBezTo>
                      <a:pt x="166443" y="85236"/>
                      <a:pt x="144694" y="66978"/>
                      <a:pt x="131080" y="43043"/>
                    </a:cubicBezTo>
                    <a:cubicBezTo>
                      <a:pt x="128626" y="38390"/>
                      <a:pt x="122864" y="36608"/>
                      <a:pt x="118211" y="39062"/>
                    </a:cubicBezTo>
                    <a:cubicBezTo>
                      <a:pt x="113638" y="41475"/>
                      <a:pt x="111825" y="47096"/>
                      <a:pt x="114126" y="51726"/>
                    </a:cubicBezTo>
                    <a:cubicBezTo>
                      <a:pt x="129970" y="80284"/>
                      <a:pt x="155800" y="101986"/>
                      <a:pt x="186660" y="112674"/>
                    </a:cubicBezTo>
                    <a:cubicBezTo>
                      <a:pt x="187629" y="112978"/>
                      <a:pt x="188600" y="113150"/>
                      <a:pt x="189569" y="113441"/>
                    </a:cubicBezTo>
                    <a:cubicBezTo>
                      <a:pt x="178681" y="124205"/>
                      <a:pt x="166654" y="133756"/>
                      <a:pt x="153703" y="141924"/>
                    </a:cubicBezTo>
                    <a:cubicBezTo>
                      <a:pt x="122814" y="157382"/>
                      <a:pt x="87810" y="162619"/>
                      <a:pt x="53749" y="156878"/>
                    </a:cubicBezTo>
                    <a:cubicBezTo>
                      <a:pt x="39812" y="153534"/>
                      <a:pt x="26828" y="147035"/>
                      <a:pt x="15797" y="137883"/>
                    </a:cubicBezTo>
                    <a:cubicBezTo>
                      <a:pt x="11839" y="134419"/>
                      <a:pt x="5821" y="134821"/>
                      <a:pt x="2357" y="138780"/>
                    </a:cubicBezTo>
                    <a:cubicBezTo>
                      <a:pt x="-1084" y="142712"/>
                      <a:pt x="-714" y="148681"/>
                      <a:pt x="3184" y="152159"/>
                    </a:cubicBezTo>
                    <a:cubicBezTo>
                      <a:pt x="16723" y="163550"/>
                      <a:pt x="32771" y="171568"/>
                      <a:pt x="50009" y="175556"/>
                    </a:cubicBezTo>
                    <a:cubicBezTo>
                      <a:pt x="59604" y="177400"/>
                      <a:pt x="69354" y="178316"/>
                      <a:pt x="79124" y="178293"/>
                    </a:cubicBezTo>
                    <a:cubicBezTo>
                      <a:pt x="68075" y="185058"/>
                      <a:pt x="57947" y="193222"/>
                      <a:pt x="48991" y="202582"/>
                    </a:cubicBezTo>
                    <a:cubicBezTo>
                      <a:pt x="30177" y="223544"/>
                      <a:pt x="19097" y="250309"/>
                      <a:pt x="17591" y="278435"/>
                    </a:cubicBezTo>
                    <a:cubicBezTo>
                      <a:pt x="17630" y="283666"/>
                      <a:pt x="21885" y="287884"/>
                      <a:pt x="27116" y="287876"/>
                    </a:cubicBezTo>
                    <a:lnTo>
                      <a:pt x="27143" y="287876"/>
                    </a:lnTo>
                    <a:cubicBezTo>
                      <a:pt x="32394" y="287854"/>
                      <a:pt x="36638" y="283593"/>
                      <a:pt x="36641" y="278343"/>
                    </a:cubicBezTo>
                    <a:cubicBezTo>
                      <a:pt x="38298" y="254887"/>
                      <a:pt x="47689" y="232644"/>
                      <a:pt x="63341" y="215097"/>
                    </a:cubicBezTo>
                    <a:cubicBezTo>
                      <a:pt x="80253" y="195712"/>
                      <a:pt x="127730" y="172592"/>
                      <a:pt x="129876" y="171553"/>
                    </a:cubicBezTo>
                    <a:cubicBezTo>
                      <a:pt x="141374" y="168562"/>
                      <a:pt x="152474" y="164211"/>
                      <a:pt x="162942" y="158593"/>
                    </a:cubicBezTo>
                    <a:cubicBezTo>
                      <a:pt x="180626" y="147147"/>
                      <a:pt x="196945" y="133719"/>
                      <a:pt x="211581" y="118569"/>
                    </a:cubicBezTo>
                    <a:cubicBezTo>
                      <a:pt x="211594" y="118548"/>
                      <a:pt x="211608" y="118528"/>
                      <a:pt x="211621" y="118507"/>
                    </a:cubicBezTo>
                    <a:cubicBezTo>
                      <a:pt x="224813" y="120791"/>
                      <a:pt x="238177" y="121951"/>
                      <a:pt x="251565" y="121974"/>
                    </a:cubicBezTo>
                    <a:cubicBezTo>
                      <a:pt x="268555" y="121946"/>
                      <a:pt x="285506" y="120373"/>
                      <a:pt x="302211" y="117274"/>
                    </a:cubicBezTo>
                    <a:cubicBezTo>
                      <a:pt x="291198" y="134527"/>
                      <a:pt x="284860" y="154344"/>
                      <a:pt x="283815" y="174785"/>
                    </a:cubicBezTo>
                    <a:cubicBezTo>
                      <a:pt x="283921" y="189870"/>
                      <a:pt x="286328" y="204849"/>
                      <a:pt x="290952" y="219208"/>
                    </a:cubicBezTo>
                    <a:cubicBezTo>
                      <a:pt x="278274" y="217299"/>
                      <a:pt x="265710" y="214696"/>
                      <a:pt x="253318" y="211411"/>
                    </a:cubicBezTo>
                    <a:cubicBezTo>
                      <a:pt x="243778" y="208185"/>
                      <a:pt x="234628" y="203903"/>
                      <a:pt x="226042" y="198641"/>
                    </a:cubicBezTo>
                    <a:cubicBezTo>
                      <a:pt x="221596" y="195827"/>
                      <a:pt x="215712" y="197149"/>
                      <a:pt x="212897" y="201594"/>
                    </a:cubicBezTo>
                    <a:cubicBezTo>
                      <a:pt x="210083" y="206039"/>
                      <a:pt x="211405" y="211924"/>
                      <a:pt x="215850" y="214739"/>
                    </a:cubicBezTo>
                    <a:cubicBezTo>
                      <a:pt x="225840" y="220896"/>
                      <a:pt x="236505" y="225881"/>
                      <a:pt x="247635" y="229598"/>
                    </a:cubicBezTo>
                    <a:cubicBezTo>
                      <a:pt x="264666" y="233960"/>
                      <a:pt x="281925" y="237375"/>
                      <a:pt x="299334" y="239825"/>
                    </a:cubicBezTo>
                    <a:cubicBezTo>
                      <a:pt x="301497" y="244222"/>
                      <a:pt x="303988" y="248450"/>
                      <a:pt x="306784" y="252475"/>
                    </a:cubicBezTo>
                    <a:cubicBezTo>
                      <a:pt x="312653" y="260788"/>
                      <a:pt x="319345" y="268490"/>
                      <a:pt x="326755" y="275464"/>
                    </a:cubicBezTo>
                    <a:cubicBezTo>
                      <a:pt x="330674" y="278976"/>
                      <a:pt x="336697" y="278646"/>
                      <a:pt x="340209" y="274726"/>
                    </a:cubicBezTo>
                    <a:cubicBezTo>
                      <a:pt x="343720" y="270807"/>
                      <a:pt x="343390" y="264784"/>
                      <a:pt x="339471" y="261272"/>
                    </a:cubicBezTo>
                    <a:cubicBezTo>
                      <a:pt x="333109" y="255222"/>
                      <a:pt x="327353" y="248564"/>
                      <a:pt x="322286" y="241394"/>
                    </a:cubicBezTo>
                    <a:cubicBezTo>
                      <a:pt x="309666" y="221464"/>
                      <a:pt x="302934" y="198375"/>
                      <a:pt x="302865" y="174785"/>
                    </a:cubicBezTo>
                    <a:cubicBezTo>
                      <a:pt x="302865" y="143792"/>
                      <a:pt x="329081" y="111582"/>
                      <a:pt x="329477" y="111101"/>
                    </a:cubicBezTo>
                    <a:cubicBezTo>
                      <a:pt x="350298" y="105915"/>
                      <a:pt x="372496" y="99778"/>
                      <a:pt x="373753" y="99429"/>
                    </a:cubicBezTo>
                    <a:cubicBezTo>
                      <a:pt x="374026" y="99353"/>
                      <a:pt x="374219" y="99158"/>
                      <a:pt x="374479" y="99061"/>
                    </a:cubicBezTo>
                    <a:cubicBezTo>
                      <a:pt x="379707" y="100797"/>
                      <a:pt x="384957" y="102422"/>
                      <a:pt x="390157" y="104022"/>
                    </a:cubicBezTo>
                    <a:cubicBezTo>
                      <a:pt x="399528" y="106903"/>
                      <a:pt x="408379" y="109626"/>
                      <a:pt x="416779" y="112926"/>
                    </a:cubicBezTo>
                    <a:cubicBezTo>
                      <a:pt x="432420" y="119628"/>
                      <a:pt x="447106" y="128368"/>
                      <a:pt x="460455" y="138920"/>
                    </a:cubicBezTo>
                    <a:cubicBezTo>
                      <a:pt x="481326" y="157552"/>
                      <a:pt x="493436" y="184077"/>
                      <a:pt x="493844" y="212053"/>
                    </a:cubicBezTo>
                    <a:cubicBezTo>
                      <a:pt x="494011" y="222965"/>
                      <a:pt x="493147" y="233871"/>
                      <a:pt x="491261" y="244620"/>
                    </a:cubicBezTo>
                    <a:cubicBezTo>
                      <a:pt x="477432" y="239925"/>
                      <a:pt x="463271" y="236268"/>
                      <a:pt x="448897" y="233681"/>
                    </a:cubicBezTo>
                    <a:cubicBezTo>
                      <a:pt x="435983" y="232715"/>
                      <a:pt x="423017" y="232695"/>
                      <a:pt x="410100" y="233621"/>
                    </a:cubicBezTo>
                    <a:cubicBezTo>
                      <a:pt x="404851" y="233972"/>
                      <a:pt x="400881" y="238513"/>
                      <a:pt x="401233" y="243762"/>
                    </a:cubicBezTo>
                    <a:cubicBezTo>
                      <a:pt x="401585" y="249011"/>
                      <a:pt x="406125" y="252982"/>
                      <a:pt x="411374" y="252629"/>
                    </a:cubicBezTo>
                    <a:cubicBezTo>
                      <a:pt x="423031" y="251765"/>
                      <a:pt x="434736" y="251745"/>
                      <a:pt x="446396" y="252569"/>
                    </a:cubicBezTo>
                    <a:cubicBezTo>
                      <a:pt x="460092" y="255130"/>
                      <a:pt x="473584" y="258682"/>
                      <a:pt x="486767" y="263196"/>
                    </a:cubicBezTo>
                    <a:cubicBezTo>
                      <a:pt x="481670" y="278735"/>
                      <a:pt x="473590" y="293130"/>
                      <a:pt x="462980" y="305576"/>
                    </a:cubicBezTo>
                    <a:cubicBezTo>
                      <a:pt x="453523" y="315191"/>
                      <a:pt x="442990" y="323684"/>
                      <a:pt x="431586" y="330886"/>
                    </a:cubicBezTo>
                    <a:cubicBezTo>
                      <a:pt x="428175" y="337705"/>
                      <a:pt x="435136" y="348372"/>
                      <a:pt x="442514" y="346492"/>
                    </a:cubicBezTo>
                    <a:cubicBezTo>
                      <a:pt x="454550" y="338739"/>
                      <a:pt x="465726" y="329725"/>
                      <a:pt x="475852" y="319605"/>
                    </a:cubicBezTo>
                    <a:cubicBezTo>
                      <a:pt x="483038" y="328179"/>
                      <a:pt x="490855" y="336202"/>
                      <a:pt x="499240" y="343608"/>
                    </a:cubicBezTo>
                    <a:cubicBezTo>
                      <a:pt x="505149" y="345151"/>
                      <a:pt x="513221" y="335437"/>
                      <a:pt x="511304" y="328864"/>
                    </a:cubicBezTo>
                    <a:cubicBezTo>
                      <a:pt x="502854" y="321221"/>
                      <a:pt x="494977" y="312967"/>
                      <a:pt x="487735" y="304171"/>
                    </a:cubicBezTo>
                    <a:cubicBezTo>
                      <a:pt x="502769" y="281539"/>
                      <a:pt x="511328" y="255229"/>
                      <a:pt x="512489" y="228085"/>
                    </a:cubicBezTo>
                    <a:cubicBezTo>
                      <a:pt x="512503" y="228078"/>
                      <a:pt x="512516" y="228071"/>
                      <a:pt x="512530" y="228064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AU" dirty="0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BDEB689B-9207-D296-78FF-901FCD5256A4}"/>
                  </a:ext>
                </a:extLst>
              </p:cNvPr>
              <p:cNvSpPr/>
              <p:nvPr/>
            </p:nvSpPr>
            <p:spPr>
              <a:xfrm>
                <a:off x="8648425" y="4261892"/>
                <a:ext cx="390117" cy="813943"/>
              </a:xfrm>
              <a:custGeom>
                <a:avLst/>
                <a:gdLst>
                  <a:gd name="connsiteX0" fmla="*/ 59038 w 295257"/>
                  <a:gd name="connsiteY0" fmla="*/ 480165 h 616029"/>
                  <a:gd name="connsiteX1" fmla="*/ 59038 w 295257"/>
                  <a:gd name="connsiteY1" fmla="*/ 480165 h 616029"/>
                  <a:gd name="connsiteX2" fmla="*/ 150578 w 295257"/>
                  <a:gd name="connsiteY2" fmla="*/ 573855 h 616029"/>
                  <a:gd name="connsiteX3" fmla="*/ 171585 w 295257"/>
                  <a:gd name="connsiteY3" fmla="*/ 571691 h 616029"/>
                  <a:gd name="connsiteX4" fmla="*/ 231955 w 295257"/>
                  <a:gd name="connsiteY4" fmla="*/ 616029 h 616029"/>
                  <a:gd name="connsiteX5" fmla="*/ 231955 w 295257"/>
                  <a:gd name="connsiteY5" fmla="*/ 616029 h 616029"/>
                  <a:gd name="connsiteX6" fmla="*/ 295258 w 295257"/>
                  <a:gd name="connsiteY6" fmla="*/ 552745 h 616029"/>
                  <a:gd name="connsiteX7" fmla="*/ 295258 w 295257"/>
                  <a:gd name="connsiteY7" fmla="*/ 552736 h 616029"/>
                  <a:gd name="connsiteX8" fmla="*/ 295258 w 295257"/>
                  <a:gd name="connsiteY8" fmla="*/ 84392 h 616029"/>
                  <a:gd name="connsiteX9" fmla="*/ 216457 w 295257"/>
                  <a:gd name="connsiteY9" fmla="*/ 190 h 616029"/>
                  <a:gd name="connsiteX10" fmla="*/ 210857 w 295257"/>
                  <a:gd name="connsiteY10" fmla="*/ 0 h 616029"/>
                  <a:gd name="connsiteX11" fmla="*/ 126799 w 295257"/>
                  <a:gd name="connsiteY11" fmla="*/ 78819 h 616029"/>
                  <a:gd name="connsiteX12" fmla="*/ 124627 w 295257"/>
                  <a:gd name="connsiteY12" fmla="*/ 79438 h 616029"/>
                  <a:gd name="connsiteX13" fmla="*/ 70803 w 295257"/>
                  <a:gd name="connsiteY13" fmla="*/ 178968 h 616029"/>
                  <a:gd name="connsiteX14" fmla="*/ 70811 w 295257"/>
                  <a:gd name="connsiteY14" fmla="*/ 178994 h 616029"/>
                  <a:gd name="connsiteX15" fmla="*/ 63676 w 295257"/>
                  <a:gd name="connsiteY15" fmla="*/ 182890 h 616029"/>
                  <a:gd name="connsiteX16" fmla="*/ 30691 w 295257"/>
                  <a:gd name="connsiteY16" fmla="*/ 315639 h 616029"/>
                  <a:gd name="connsiteX17" fmla="*/ 28569 w 295257"/>
                  <a:gd name="connsiteY17" fmla="*/ 458653 h 616029"/>
                  <a:gd name="connsiteX18" fmla="*/ 59038 w 295257"/>
                  <a:gd name="connsiteY18" fmla="*/ 480165 h 616029"/>
                  <a:gd name="connsiteX19" fmla="*/ 47008 w 295257"/>
                  <a:gd name="connsiteY19" fmla="*/ 305772 h 616029"/>
                  <a:gd name="connsiteX20" fmla="*/ 73506 w 295257"/>
                  <a:gd name="connsiteY20" fmla="*/ 199168 h 616029"/>
                  <a:gd name="connsiteX21" fmla="*/ 79221 w 295257"/>
                  <a:gd name="connsiteY21" fmla="*/ 196044 h 616029"/>
                  <a:gd name="connsiteX22" fmla="*/ 93652 w 295257"/>
                  <a:gd name="connsiteY22" fmla="*/ 188928 h 616029"/>
                  <a:gd name="connsiteX23" fmla="*/ 89070 w 295257"/>
                  <a:gd name="connsiteY23" fmla="*/ 173545 h 616029"/>
                  <a:gd name="connsiteX24" fmla="*/ 130075 w 295257"/>
                  <a:gd name="connsiteY24" fmla="*/ 97688 h 616029"/>
                  <a:gd name="connsiteX25" fmla="*/ 131723 w 295257"/>
                  <a:gd name="connsiteY25" fmla="*/ 97222 h 616029"/>
                  <a:gd name="connsiteX26" fmla="*/ 144915 w 295257"/>
                  <a:gd name="connsiteY26" fmla="*/ 93688 h 616029"/>
                  <a:gd name="connsiteX27" fmla="*/ 145810 w 295257"/>
                  <a:gd name="connsiteY27" fmla="*/ 80058 h 616029"/>
                  <a:gd name="connsiteX28" fmla="*/ 210866 w 295257"/>
                  <a:gd name="connsiteY28" fmla="*/ 19040 h 616029"/>
                  <a:gd name="connsiteX29" fmla="*/ 215210 w 295257"/>
                  <a:gd name="connsiteY29" fmla="*/ 19183 h 616029"/>
                  <a:gd name="connsiteX30" fmla="*/ 276208 w 295257"/>
                  <a:gd name="connsiteY30" fmla="*/ 84392 h 616029"/>
                  <a:gd name="connsiteX31" fmla="*/ 276208 w 295257"/>
                  <a:gd name="connsiteY31" fmla="*/ 552736 h 616029"/>
                  <a:gd name="connsiteX32" fmla="*/ 231840 w 295257"/>
                  <a:gd name="connsiteY32" fmla="*/ 596970 h 616029"/>
                  <a:gd name="connsiteX33" fmla="*/ 229850 w 295257"/>
                  <a:gd name="connsiteY33" fmla="*/ 596922 h 616029"/>
                  <a:gd name="connsiteX34" fmla="*/ 189311 w 295257"/>
                  <a:gd name="connsiteY34" fmla="*/ 564537 h 616029"/>
                  <a:gd name="connsiteX35" fmla="*/ 184549 w 295257"/>
                  <a:gd name="connsiteY35" fmla="*/ 549297 h 616029"/>
                  <a:gd name="connsiteX36" fmla="*/ 167518 w 295257"/>
                  <a:gd name="connsiteY36" fmla="*/ 553031 h 616029"/>
                  <a:gd name="connsiteX37" fmla="*/ 79798 w 295257"/>
                  <a:gd name="connsiteY37" fmla="*/ 496877 h 616029"/>
                  <a:gd name="connsiteX38" fmla="*/ 78088 w 295257"/>
                  <a:gd name="connsiteY38" fmla="*/ 481003 h 616029"/>
                  <a:gd name="connsiteX39" fmla="*/ 78088 w 295257"/>
                  <a:gd name="connsiteY39" fmla="*/ 467935 h 616029"/>
                  <a:gd name="connsiteX40" fmla="*/ 66963 w 295257"/>
                  <a:gd name="connsiteY40" fmla="*/ 462848 h 616029"/>
                  <a:gd name="connsiteX41" fmla="*/ 26459 w 295257"/>
                  <a:gd name="connsiteY41" fmla="*/ 354041 h 616029"/>
                  <a:gd name="connsiteX42" fmla="*/ 43941 w 295257"/>
                  <a:gd name="connsiteY42" fmla="*/ 329279 h 616029"/>
                  <a:gd name="connsiteX43" fmla="*/ 54818 w 295257"/>
                  <a:gd name="connsiteY43" fmla="*/ 318745 h 616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95257" h="616029">
                    <a:moveTo>
                      <a:pt x="59038" y="480165"/>
                    </a:moveTo>
                    <a:lnTo>
                      <a:pt x="59038" y="480165"/>
                    </a:lnTo>
                    <a:cubicBezTo>
                      <a:pt x="58444" y="531315"/>
                      <a:pt x="99428" y="573261"/>
                      <a:pt x="150578" y="573855"/>
                    </a:cubicBezTo>
                    <a:cubicBezTo>
                      <a:pt x="157640" y="573937"/>
                      <a:pt x="164688" y="573211"/>
                      <a:pt x="171585" y="571691"/>
                    </a:cubicBezTo>
                    <a:cubicBezTo>
                      <a:pt x="179867" y="598067"/>
                      <a:pt x="204308" y="616018"/>
                      <a:pt x="231955" y="616029"/>
                    </a:cubicBezTo>
                    <a:lnTo>
                      <a:pt x="231955" y="616029"/>
                    </a:lnTo>
                    <a:cubicBezTo>
                      <a:pt x="266910" y="616034"/>
                      <a:pt x="295252" y="587701"/>
                      <a:pt x="295258" y="552745"/>
                    </a:cubicBezTo>
                    <a:cubicBezTo>
                      <a:pt x="295258" y="552742"/>
                      <a:pt x="295258" y="552739"/>
                      <a:pt x="295258" y="552736"/>
                    </a:cubicBezTo>
                    <a:lnTo>
                      <a:pt x="295258" y="84392"/>
                    </a:lnTo>
                    <a:cubicBezTo>
                      <a:pt x="295288" y="39943"/>
                      <a:pt x="260811" y="3102"/>
                      <a:pt x="216457" y="190"/>
                    </a:cubicBezTo>
                    <a:cubicBezTo>
                      <a:pt x="214552" y="64"/>
                      <a:pt x="212686" y="0"/>
                      <a:pt x="210857" y="0"/>
                    </a:cubicBezTo>
                    <a:cubicBezTo>
                      <a:pt x="166460" y="55"/>
                      <a:pt x="129707" y="34518"/>
                      <a:pt x="126799" y="78819"/>
                    </a:cubicBezTo>
                    <a:cubicBezTo>
                      <a:pt x="126075" y="79019"/>
                      <a:pt x="125351" y="79219"/>
                      <a:pt x="124627" y="79438"/>
                    </a:cubicBezTo>
                    <a:cubicBezTo>
                      <a:pt x="82280" y="92060"/>
                      <a:pt x="58181" y="136621"/>
                      <a:pt x="70803" y="178968"/>
                    </a:cubicBezTo>
                    <a:cubicBezTo>
                      <a:pt x="70806" y="178977"/>
                      <a:pt x="70808" y="178985"/>
                      <a:pt x="70811" y="178994"/>
                    </a:cubicBezTo>
                    <a:cubicBezTo>
                      <a:pt x="68382" y="180194"/>
                      <a:pt x="66048" y="181499"/>
                      <a:pt x="63676" y="182890"/>
                    </a:cubicBezTo>
                    <a:cubicBezTo>
                      <a:pt x="17916" y="210443"/>
                      <a:pt x="3150" y="269872"/>
                      <a:pt x="30691" y="315639"/>
                    </a:cubicBezTo>
                    <a:cubicBezTo>
                      <a:pt x="-9387" y="354545"/>
                      <a:pt x="-10337" y="418574"/>
                      <a:pt x="28569" y="458653"/>
                    </a:cubicBezTo>
                    <a:cubicBezTo>
                      <a:pt x="37304" y="467650"/>
                      <a:pt x="47635" y="474945"/>
                      <a:pt x="59038" y="480165"/>
                    </a:cubicBezTo>
                    <a:close/>
                    <a:moveTo>
                      <a:pt x="47008" y="305772"/>
                    </a:moveTo>
                    <a:cubicBezTo>
                      <a:pt x="24945" y="269008"/>
                      <a:pt x="36798" y="221323"/>
                      <a:pt x="73506" y="199168"/>
                    </a:cubicBezTo>
                    <a:cubicBezTo>
                      <a:pt x="75354" y="198053"/>
                      <a:pt x="77316" y="196996"/>
                      <a:pt x="79221" y="196044"/>
                    </a:cubicBezTo>
                    <a:lnTo>
                      <a:pt x="93652" y="188928"/>
                    </a:lnTo>
                    <a:lnTo>
                      <a:pt x="89070" y="173545"/>
                    </a:lnTo>
                    <a:cubicBezTo>
                      <a:pt x="79488" y="141280"/>
                      <a:pt x="97831" y="107346"/>
                      <a:pt x="130075" y="97688"/>
                    </a:cubicBezTo>
                    <a:cubicBezTo>
                      <a:pt x="130618" y="97517"/>
                      <a:pt x="131171" y="97365"/>
                      <a:pt x="131723" y="97222"/>
                    </a:cubicBezTo>
                    <a:lnTo>
                      <a:pt x="144915" y="93688"/>
                    </a:lnTo>
                    <a:lnTo>
                      <a:pt x="145810" y="80058"/>
                    </a:lnTo>
                    <a:cubicBezTo>
                      <a:pt x="148111" y="45792"/>
                      <a:pt x="176524" y="19143"/>
                      <a:pt x="210866" y="19040"/>
                    </a:cubicBezTo>
                    <a:cubicBezTo>
                      <a:pt x="212302" y="19040"/>
                      <a:pt x="213749" y="19088"/>
                      <a:pt x="215210" y="19183"/>
                    </a:cubicBezTo>
                    <a:cubicBezTo>
                      <a:pt x="249520" y="21511"/>
                      <a:pt x="276172" y="50002"/>
                      <a:pt x="276208" y="84392"/>
                    </a:cubicBezTo>
                    <a:lnTo>
                      <a:pt x="276208" y="552736"/>
                    </a:lnTo>
                    <a:cubicBezTo>
                      <a:pt x="276171" y="577203"/>
                      <a:pt x="256307" y="597007"/>
                      <a:pt x="231840" y="596970"/>
                    </a:cubicBezTo>
                    <a:cubicBezTo>
                      <a:pt x="231176" y="596969"/>
                      <a:pt x="230513" y="596953"/>
                      <a:pt x="229850" y="596922"/>
                    </a:cubicBezTo>
                    <a:cubicBezTo>
                      <a:pt x="211283" y="594701"/>
                      <a:pt x="195578" y="582155"/>
                      <a:pt x="189311" y="564537"/>
                    </a:cubicBezTo>
                    <a:lnTo>
                      <a:pt x="184549" y="549297"/>
                    </a:lnTo>
                    <a:lnTo>
                      <a:pt x="167518" y="553031"/>
                    </a:lnTo>
                    <a:cubicBezTo>
                      <a:pt x="127788" y="561747"/>
                      <a:pt x="88516" y="536607"/>
                      <a:pt x="79798" y="496877"/>
                    </a:cubicBezTo>
                    <a:cubicBezTo>
                      <a:pt x="78654" y="491664"/>
                      <a:pt x="78081" y="486341"/>
                      <a:pt x="78088" y="481003"/>
                    </a:cubicBezTo>
                    <a:lnTo>
                      <a:pt x="78088" y="467935"/>
                    </a:lnTo>
                    <a:lnTo>
                      <a:pt x="66963" y="462848"/>
                    </a:lnTo>
                    <a:cubicBezTo>
                      <a:pt x="25732" y="443987"/>
                      <a:pt x="7598" y="395272"/>
                      <a:pt x="26459" y="354041"/>
                    </a:cubicBezTo>
                    <a:cubicBezTo>
                      <a:pt x="30699" y="344774"/>
                      <a:pt x="36627" y="336376"/>
                      <a:pt x="43941" y="329279"/>
                    </a:cubicBezTo>
                    <a:lnTo>
                      <a:pt x="54818" y="318745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65" name="Rectangle: Rounded Corners 164">
                <a:extLst>
                  <a:ext uri="{FF2B5EF4-FFF2-40B4-BE49-F238E27FC236}">
                    <a16:creationId xmlns:a16="http://schemas.microsoft.com/office/drawing/2014/main" id="{8324F97E-DF29-B16B-2D60-3AAAE1D2BAB8}"/>
                  </a:ext>
                </a:extLst>
              </p:cNvPr>
              <p:cNvSpPr/>
              <p:nvPr/>
            </p:nvSpPr>
            <p:spPr>
              <a:xfrm rot="10800000">
                <a:off x="9101948" y="4276632"/>
                <a:ext cx="147274" cy="78930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72000">
                    <a:schemeClr val="bg1">
                      <a:lumMod val="65000"/>
                    </a:schemeClr>
                  </a:gs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1AE26A99-A884-DFCC-E194-659CCEA9B1C9}"/>
                  </a:ext>
                </a:extLst>
              </p:cNvPr>
              <p:cNvSpPr/>
              <p:nvPr/>
            </p:nvSpPr>
            <p:spPr>
              <a:xfrm>
                <a:off x="9088884" y="4261866"/>
                <a:ext cx="390247" cy="813841"/>
              </a:xfrm>
              <a:custGeom>
                <a:avLst/>
                <a:gdLst>
                  <a:gd name="connsiteX0" fmla="*/ 44206 w 295356"/>
                  <a:gd name="connsiteY0" fmla="*/ 612972 h 615952"/>
                  <a:gd name="connsiteX1" fmla="*/ 123567 w 295356"/>
                  <a:gd name="connsiteY1" fmla="*/ 571864 h 615952"/>
                  <a:gd name="connsiteX2" fmla="*/ 123615 w 295356"/>
                  <a:gd name="connsiteY2" fmla="*/ 571710 h 615952"/>
                  <a:gd name="connsiteX3" fmla="*/ 143466 w 295356"/>
                  <a:gd name="connsiteY3" fmla="*/ 573862 h 615952"/>
                  <a:gd name="connsiteX4" fmla="*/ 143570 w 295356"/>
                  <a:gd name="connsiteY4" fmla="*/ 573862 h 615952"/>
                  <a:gd name="connsiteX5" fmla="*/ 236220 w 295356"/>
                  <a:gd name="connsiteY5" fmla="*/ 481222 h 615952"/>
                  <a:gd name="connsiteX6" fmla="*/ 236220 w 295356"/>
                  <a:gd name="connsiteY6" fmla="*/ 480174 h 615952"/>
                  <a:gd name="connsiteX7" fmla="*/ 286198 w 295356"/>
                  <a:gd name="connsiteY7" fmla="*/ 346204 h 615952"/>
                  <a:gd name="connsiteX8" fmla="*/ 264595 w 295356"/>
                  <a:gd name="connsiteY8" fmla="*/ 315601 h 615952"/>
                  <a:gd name="connsiteX9" fmla="*/ 268510 w 295356"/>
                  <a:gd name="connsiteY9" fmla="*/ 308439 h 615952"/>
                  <a:gd name="connsiteX10" fmla="*/ 224485 w 295356"/>
                  <a:gd name="connsiteY10" fmla="*/ 178956 h 615952"/>
                  <a:gd name="connsiteX11" fmla="*/ 225104 w 295356"/>
                  <a:gd name="connsiteY11" fmla="*/ 176774 h 615952"/>
                  <a:gd name="connsiteX12" fmla="*/ 168529 w 295356"/>
                  <a:gd name="connsiteY12" fmla="*/ 78782 h 615952"/>
                  <a:gd name="connsiteX13" fmla="*/ 168488 w 295356"/>
                  <a:gd name="connsiteY13" fmla="*/ 78772 h 615952"/>
                  <a:gd name="connsiteX14" fmla="*/ 84401 w 295356"/>
                  <a:gd name="connsiteY14" fmla="*/ 0 h 615952"/>
                  <a:gd name="connsiteX15" fmla="*/ 84401 w 295356"/>
                  <a:gd name="connsiteY15" fmla="*/ 0 h 615952"/>
                  <a:gd name="connsiteX16" fmla="*/ 0 w 295356"/>
                  <a:gd name="connsiteY16" fmla="*/ 84363 h 615952"/>
                  <a:gd name="connsiteX17" fmla="*/ 0 w 295356"/>
                  <a:gd name="connsiteY17" fmla="*/ 84411 h 615952"/>
                  <a:gd name="connsiteX18" fmla="*/ 0 w 295356"/>
                  <a:gd name="connsiteY18" fmla="*/ 552755 h 615952"/>
                  <a:gd name="connsiteX19" fmla="*/ 44206 w 295356"/>
                  <a:gd name="connsiteY19" fmla="*/ 612972 h 615952"/>
                  <a:gd name="connsiteX20" fmla="*/ 19050 w 295356"/>
                  <a:gd name="connsiteY20" fmla="*/ 84401 h 615952"/>
                  <a:gd name="connsiteX21" fmla="*/ 84269 w 295356"/>
                  <a:gd name="connsiteY21" fmla="*/ 19089 h 615952"/>
                  <a:gd name="connsiteX22" fmla="*/ 149438 w 295356"/>
                  <a:gd name="connsiteY22" fmla="*/ 80039 h 615952"/>
                  <a:gd name="connsiteX23" fmla="*/ 150333 w 295356"/>
                  <a:gd name="connsiteY23" fmla="*/ 93659 h 615952"/>
                  <a:gd name="connsiteX24" fmla="*/ 163525 w 295356"/>
                  <a:gd name="connsiteY24" fmla="*/ 97184 h 615952"/>
                  <a:gd name="connsiteX25" fmla="*/ 206692 w 295356"/>
                  <a:gd name="connsiteY25" fmla="*/ 171869 h 615952"/>
                  <a:gd name="connsiteX26" fmla="*/ 206216 w 295356"/>
                  <a:gd name="connsiteY26" fmla="*/ 173526 h 615952"/>
                  <a:gd name="connsiteX27" fmla="*/ 201625 w 295356"/>
                  <a:gd name="connsiteY27" fmla="*/ 188947 h 615952"/>
                  <a:gd name="connsiteX28" fmla="*/ 216056 w 295356"/>
                  <a:gd name="connsiteY28" fmla="*/ 196063 h 615952"/>
                  <a:gd name="connsiteX29" fmla="*/ 251412 w 295356"/>
                  <a:gd name="connsiteY29" fmla="*/ 300028 h 615952"/>
                  <a:gd name="connsiteX30" fmla="*/ 248269 w 295356"/>
                  <a:gd name="connsiteY30" fmla="*/ 305743 h 615952"/>
                  <a:gd name="connsiteX31" fmla="*/ 240468 w 295356"/>
                  <a:gd name="connsiteY31" fmla="*/ 318707 h 615952"/>
                  <a:gd name="connsiteX32" fmla="*/ 249812 w 295356"/>
                  <a:gd name="connsiteY32" fmla="*/ 327774 h 615952"/>
                  <a:gd name="connsiteX33" fmla="*/ 254870 w 295356"/>
                  <a:gd name="connsiteY33" fmla="*/ 443427 h 615952"/>
                  <a:gd name="connsiteX34" fmla="*/ 228305 w 295356"/>
                  <a:gd name="connsiteY34" fmla="*/ 462810 h 615952"/>
                  <a:gd name="connsiteX35" fmla="*/ 217161 w 295356"/>
                  <a:gd name="connsiteY35" fmla="*/ 467897 h 615952"/>
                  <a:gd name="connsiteX36" fmla="*/ 217161 w 295356"/>
                  <a:gd name="connsiteY36" fmla="*/ 480993 h 615952"/>
                  <a:gd name="connsiteX37" fmla="*/ 143647 w 295356"/>
                  <a:gd name="connsiteY37" fmla="*/ 554756 h 615952"/>
                  <a:gd name="connsiteX38" fmla="*/ 127721 w 295356"/>
                  <a:gd name="connsiteY38" fmla="*/ 553041 h 615952"/>
                  <a:gd name="connsiteX39" fmla="*/ 110719 w 295356"/>
                  <a:gd name="connsiteY39" fmla="*/ 549316 h 615952"/>
                  <a:gd name="connsiteX40" fmla="*/ 105956 w 295356"/>
                  <a:gd name="connsiteY40" fmla="*/ 564366 h 615952"/>
                  <a:gd name="connsiteX41" fmla="*/ 81467 w 295356"/>
                  <a:gd name="connsiteY41" fmla="*/ 592941 h 615952"/>
                  <a:gd name="connsiteX42" fmla="*/ 22976 w 295356"/>
                  <a:gd name="connsiteY42" fmla="*/ 570873 h 615952"/>
                  <a:gd name="connsiteX43" fmla="*/ 19050 w 295356"/>
                  <a:gd name="connsiteY43" fmla="*/ 552755 h 615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95356" h="615952">
                    <a:moveTo>
                      <a:pt x="44206" y="612972"/>
                    </a:moveTo>
                    <a:cubicBezTo>
                      <a:pt x="77473" y="623535"/>
                      <a:pt x="113004" y="605131"/>
                      <a:pt x="123567" y="571864"/>
                    </a:cubicBezTo>
                    <a:cubicBezTo>
                      <a:pt x="123583" y="571812"/>
                      <a:pt x="123599" y="571761"/>
                      <a:pt x="123615" y="571710"/>
                    </a:cubicBezTo>
                    <a:cubicBezTo>
                      <a:pt x="130135" y="573140"/>
                      <a:pt x="136790" y="573861"/>
                      <a:pt x="143466" y="573862"/>
                    </a:cubicBezTo>
                    <a:lnTo>
                      <a:pt x="143570" y="573862"/>
                    </a:lnTo>
                    <a:cubicBezTo>
                      <a:pt x="194682" y="573732"/>
                      <a:pt x="236084" y="532333"/>
                      <a:pt x="236220" y="481222"/>
                    </a:cubicBezTo>
                    <a:lnTo>
                      <a:pt x="236220" y="480174"/>
                    </a:lnTo>
                    <a:cubicBezTo>
                      <a:pt x="287016" y="456980"/>
                      <a:pt x="309391" y="397000"/>
                      <a:pt x="286198" y="346204"/>
                    </a:cubicBezTo>
                    <a:cubicBezTo>
                      <a:pt x="280966" y="334747"/>
                      <a:pt x="273639" y="324368"/>
                      <a:pt x="264595" y="315601"/>
                    </a:cubicBezTo>
                    <a:cubicBezTo>
                      <a:pt x="266005" y="313277"/>
                      <a:pt x="267310" y="310889"/>
                      <a:pt x="268510" y="308439"/>
                    </a:cubicBezTo>
                    <a:cubicBezTo>
                      <a:pt x="292097" y="260525"/>
                      <a:pt x="272388" y="202562"/>
                      <a:pt x="224485" y="178956"/>
                    </a:cubicBezTo>
                    <a:cubicBezTo>
                      <a:pt x="224704" y="178232"/>
                      <a:pt x="224914" y="177508"/>
                      <a:pt x="225104" y="176774"/>
                    </a:cubicBezTo>
                    <a:cubicBezTo>
                      <a:pt x="236541" y="134092"/>
                      <a:pt x="211211" y="90220"/>
                      <a:pt x="168529" y="78782"/>
                    </a:cubicBezTo>
                    <a:cubicBezTo>
                      <a:pt x="168515" y="78779"/>
                      <a:pt x="168501" y="78776"/>
                      <a:pt x="168488" y="78772"/>
                    </a:cubicBezTo>
                    <a:cubicBezTo>
                      <a:pt x="165569" y="34472"/>
                      <a:pt x="128797" y="25"/>
                      <a:pt x="84401" y="0"/>
                    </a:cubicBezTo>
                    <a:lnTo>
                      <a:pt x="84401" y="0"/>
                    </a:lnTo>
                    <a:cubicBezTo>
                      <a:pt x="37798" y="-10"/>
                      <a:pt x="10" y="37760"/>
                      <a:pt x="0" y="84363"/>
                    </a:cubicBezTo>
                    <a:cubicBezTo>
                      <a:pt x="0" y="84379"/>
                      <a:pt x="0" y="84394"/>
                      <a:pt x="0" y="84411"/>
                    </a:cubicBezTo>
                    <a:lnTo>
                      <a:pt x="0" y="552755"/>
                    </a:lnTo>
                    <a:cubicBezTo>
                      <a:pt x="56" y="580310"/>
                      <a:pt x="17934" y="604662"/>
                      <a:pt x="44206" y="612972"/>
                    </a:cubicBezTo>
                    <a:close/>
                    <a:moveTo>
                      <a:pt x="19050" y="84401"/>
                    </a:moveTo>
                    <a:cubicBezTo>
                      <a:pt x="19024" y="48356"/>
                      <a:pt x="48224" y="19115"/>
                      <a:pt x="84269" y="19089"/>
                    </a:cubicBezTo>
                    <a:cubicBezTo>
                      <a:pt x="118657" y="19064"/>
                      <a:pt x="147164" y="45727"/>
                      <a:pt x="149438" y="80039"/>
                    </a:cubicBezTo>
                    <a:lnTo>
                      <a:pt x="150333" y="93659"/>
                    </a:lnTo>
                    <a:lnTo>
                      <a:pt x="163525" y="97184"/>
                    </a:lnTo>
                    <a:cubicBezTo>
                      <a:pt x="196042" y="105924"/>
                      <a:pt x="215351" y="139331"/>
                      <a:pt x="206692" y="171869"/>
                    </a:cubicBezTo>
                    <a:cubicBezTo>
                      <a:pt x="206540" y="172422"/>
                      <a:pt x="206388" y="172974"/>
                      <a:pt x="206216" y="173526"/>
                    </a:cubicBezTo>
                    <a:lnTo>
                      <a:pt x="201625" y="188947"/>
                    </a:lnTo>
                    <a:lnTo>
                      <a:pt x="216056" y="196063"/>
                    </a:lnTo>
                    <a:cubicBezTo>
                      <a:pt x="254486" y="215045"/>
                      <a:pt x="270302" y="261552"/>
                      <a:pt x="251412" y="300028"/>
                    </a:cubicBezTo>
                    <a:cubicBezTo>
                      <a:pt x="250460" y="301933"/>
                      <a:pt x="249393" y="303924"/>
                      <a:pt x="248269" y="305743"/>
                    </a:cubicBezTo>
                    <a:lnTo>
                      <a:pt x="240468" y="318707"/>
                    </a:lnTo>
                    <a:lnTo>
                      <a:pt x="249812" y="327774"/>
                    </a:lnTo>
                    <a:cubicBezTo>
                      <a:pt x="281701" y="358973"/>
                      <a:pt x="283914" y="409563"/>
                      <a:pt x="254870" y="443427"/>
                    </a:cubicBezTo>
                    <a:cubicBezTo>
                      <a:pt x="247419" y="451620"/>
                      <a:pt x="238381" y="458214"/>
                      <a:pt x="228305" y="462810"/>
                    </a:cubicBezTo>
                    <a:lnTo>
                      <a:pt x="217161" y="467897"/>
                    </a:lnTo>
                    <a:lnTo>
                      <a:pt x="217161" y="480993"/>
                    </a:lnTo>
                    <a:cubicBezTo>
                      <a:pt x="217229" y="521662"/>
                      <a:pt x="184316" y="554687"/>
                      <a:pt x="143647" y="554756"/>
                    </a:cubicBezTo>
                    <a:cubicBezTo>
                      <a:pt x="138293" y="554765"/>
                      <a:pt x="132952" y="554190"/>
                      <a:pt x="127721" y="553041"/>
                    </a:cubicBezTo>
                    <a:lnTo>
                      <a:pt x="110719" y="549316"/>
                    </a:lnTo>
                    <a:lnTo>
                      <a:pt x="105956" y="564366"/>
                    </a:lnTo>
                    <a:cubicBezTo>
                      <a:pt x="101563" y="576565"/>
                      <a:pt x="92851" y="586731"/>
                      <a:pt x="81467" y="592941"/>
                    </a:cubicBezTo>
                    <a:cubicBezTo>
                      <a:pt x="59222" y="602999"/>
                      <a:pt x="33034" y="593119"/>
                      <a:pt x="22976" y="570873"/>
                    </a:cubicBezTo>
                    <a:cubicBezTo>
                      <a:pt x="20402" y="565179"/>
                      <a:pt x="19063" y="559004"/>
                      <a:pt x="19050" y="552755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6FBCDD6F-BF8D-3AFE-8628-1C3F35136745}"/>
                  </a:ext>
                </a:extLst>
              </p:cNvPr>
              <p:cNvSpPr/>
              <p:nvPr/>
            </p:nvSpPr>
            <p:spPr>
              <a:xfrm rot="5400000">
                <a:off x="9126904" y="4493949"/>
                <a:ext cx="175015" cy="188898"/>
              </a:xfrm>
              <a:custGeom>
                <a:avLst/>
                <a:gdLst>
                  <a:gd name="connsiteX0" fmla="*/ 18843 w 84780"/>
                  <a:gd name="connsiteY0" fmla="*/ 37617 h 91505"/>
                  <a:gd name="connsiteX1" fmla="*/ 37014 w 84780"/>
                  <a:gd name="connsiteY1" fmla="*/ 23487 h 91505"/>
                  <a:gd name="connsiteX2" fmla="*/ 61231 w 84780"/>
                  <a:gd name="connsiteY2" fmla="*/ 23487 h 91505"/>
                  <a:gd name="connsiteX3" fmla="*/ 75360 w 84780"/>
                  <a:gd name="connsiteY3" fmla="*/ 37617 h 91505"/>
                  <a:gd name="connsiteX4" fmla="*/ 75360 w 84780"/>
                  <a:gd name="connsiteY4" fmla="*/ 91506 h 91505"/>
                  <a:gd name="connsiteX5" fmla="*/ 81728 w 84780"/>
                  <a:gd name="connsiteY5" fmla="*/ 89871 h 91505"/>
                  <a:gd name="connsiteX6" fmla="*/ 84780 w 84780"/>
                  <a:gd name="connsiteY6" fmla="*/ 81917 h 91505"/>
                  <a:gd name="connsiteX7" fmla="*/ 84780 w 84780"/>
                  <a:gd name="connsiteY7" fmla="*/ 37617 h 91505"/>
                  <a:gd name="connsiteX8" fmla="*/ 61231 w 84780"/>
                  <a:gd name="connsiteY8" fmla="*/ 14068 h 91505"/>
                  <a:gd name="connsiteX9" fmla="*/ 37009 w 84780"/>
                  <a:gd name="connsiteY9" fmla="*/ 14068 h 91505"/>
                  <a:gd name="connsiteX10" fmla="*/ 14068 w 84780"/>
                  <a:gd name="connsiteY10" fmla="*/ 613 h 91505"/>
                  <a:gd name="connsiteX11" fmla="*/ 612 w 84780"/>
                  <a:gd name="connsiteY11" fmla="*/ 23553 h 91505"/>
                  <a:gd name="connsiteX12" fmla="*/ 18843 w 84780"/>
                  <a:gd name="connsiteY12" fmla="*/ 37617 h 91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780" h="91505">
                    <a:moveTo>
                      <a:pt x="18843" y="37617"/>
                    </a:moveTo>
                    <a:cubicBezTo>
                      <a:pt x="27408" y="37585"/>
                      <a:pt x="34873" y="31780"/>
                      <a:pt x="37014" y="23487"/>
                    </a:cubicBezTo>
                    <a:lnTo>
                      <a:pt x="61231" y="23487"/>
                    </a:lnTo>
                    <a:cubicBezTo>
                      <a:pt x="69035" y="23487"/>
                      <a:pt x="75360" y="29813"/>
                      <a:pt x="75360" y="37617"/>
                    </a:cubicBezTo>
                    <a:lnTo>
                      <a:pt x="75360" y="91506"/>
                    </a:lnTo>
                    <a:cubicBezTo>
                      <a:pt x="77452" y="90865"/>
                      <a:pt x="79571" y="90309"/>
                      <a:pt x="81728" y="89871"/>
                    </a:cubicBezTo>
                    <a:cubicBezTo>
                      <a:pt x="82594" y="87164"/>
                      <a:pt x="83613" y="84508"/>
                      <a:pt x="84780" y="81917"/>
                    </a:cubicBezTo>
                    <a:lnTo>
                      <a:pt x="84780" y="37617"/>
                    </a:lnTo>
                    <a:cubicBezTo>
                      <a:pt x="84764" y="24617"/>
                      <a:pt x="74231" y="14083"/>
                      <a:pt x="61231" y="14068"/>
                    </a:cubicBezTo>
                    <a:lnTo>
                      <a:pt x="37009" y="14068"/>
                    </a:lnTo>
                    <a:cubicBezTo>
                      <a:pt x="34389" y="4017"/>
                      <a:pt x="24119" y="-2007"/>
                      <a:pt x="14068" y="613"/>
                    </a:cubicBezTo>
                    <a:cubicBezTo>
                      <a:pt x="4018" y="3232"/>
                      <a:pt x="-2007" y="13503"/>
                      <a:pt x="612" y="23553"/>
                    </a:cubicBezTo>
                    <a:cubicBezTo>
                      <a:pt x="2774" y="31848"/>
                      <a:pt x="10272" y="37632"/>
                      <a:pt x="18843" y="37617"/>
                    </a:cubicBezTo>
                    <a:close/>
                  </a:path>
                </a:pathLst>
              </a:custGeom>
              <a:solidFill>
                <a:schemeClr val="tx1"/>
              </a:solidFill>
              <a:ln w="46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C372CE44-80C2-48BB-ACEB-16143070EFB8}"/>
                  </a:ext>
                </a:extLst>
              </p:cNvPr>
              <p:cNvSpPr/>
              <p:nvPr/>
            </p:nvSpPr>
            <p:spPr>
              <a:xfrm rot="10800000">
                <a:off x="9092808" y="4841495"/>
                <a:ext cx="133376" cy="153140"/>
              </a:xfrm>
              <a:custGeom>
                <a:avLst/>
                <a:gdLst>
                  <a:gd name="connsiteX0" fmla="*/ 72389 w 78002"/>
                  <a:gd name="connsiteY0" fmla="*/ 80141 h 89560"/>
                  <a:gd name="connsiteX1" fmla="*/ 37683 w 78002"/>
                  <a:gd name="connsiteY1" fmla="*/ 80141 h 89560"/>
                  <a:gd name="connsiteX2" fmla="*/ 23553 w 78002"/>
                  <a:gd name="connsiteY2" fmla="*/ 66012 h 89560"/>
                  <a:gd name="connsiteX3" fmla="*/ 23553 w 78002"/>
                  <a:gd name="connsiteY3" fmla="*/ 37084 h 89560"/>
                  <a:gd name="connsiteX4" fmla="*/ 37085 w 78002"/>
                  <a:gd name="connsiteY4" fmla="*/ 14134 h 89560"/>
                  <a:gd name="connsiteX5" fmla="*/ 14134 w 78002"/>
                  <a:gd name="connsiteY5" fmla="*/ 603 h 89560"/>
                  <a:gd name="connsiteX6" fmla="*/ 603 w 78002"/>
                  <a:gd name="connsiteY6" fmla="*/ 23553 h 89560"/>
                  <a:gd name="connsiteX7" fmla="*/ 14134 w 78002"/>
                  <a:gd name="connsiteY7" fmla="*/ 37084 h 89560"/>
                  <a:gd name="connsiteX8" fmla="*/ 14134 w 78002"/>
                  <a:gd name="connsiteY8" fmla="*/ 66012 h 89560"/>
                  <a:gd name="connsiteX9" fmla="*/ 37683 w 78002"/>
                  <a:gd name="connsiteY9" fmla="*/ 89561 h 89560"/>
                  <a:gd name="connsiteX10" fmla="*/ 78003 w 78002"/>
                  <a:gd name="connsiteY10" fmla="*/ 89561 h 89560"/>
                  <a:gd name="connsiteX11" fmla="*/ 72389 w 78002"/>
                  <a:gd name="connsiteY11" fmla="*/ 80141 h 89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8002" h="89560">
                    <a:moveTo>
                      <a:pt x="72389" y="80141"/>
                    </a:moveTo>
                    <a:lnTo>
                      <a:pt x="37683" y="80141"/>
                    </a:lnTo>
                    <a:cubicBezTo>
                      <a:pt x="29879" y="80141"/>
                      <a:pt x="23553" y="73815"/>
                      <a:pt x="23553" y="66012"/>
                    </a:cubicBezTo>
                    <a:lnTo>
                      <a:pt x="23553" y="37084"/>
                    </a:lnTo>
                    <a:cubicBezTo>
                      <a:pt x="33628" y="34483"/>
                      <a:pt x="39686" y="24208"/>
                      <a:pt x="37085" y="14134"/>
                    </a:cubicBezTo>
                    <a:cubicBezTo>
                      <a:pt x="34483" y="4060"/>
                      <a:pt x="24208" y="-1998"/>
                      <a:pt x="14134" y="603"/>
                    </a:cubicBezTo>
                    <a:cubicBezTo>
                      <a:pt x="4060" y="3204"/>
                      <a:pt x="-1998" y="13479"/>
                      <a:pt x="603" y="23553"/>
                    </a:cubicBezTo>
                    <a:cubicBezTo>
                      <a:pt x="2316" y="30189"/>
                      <a:pt x="7498" y="35371"/>
                      <a:pt x="14134" y="37084"/>
                    </a:cubicBezTo>
                    <a:lnTo>
                      <a:pt x="14134" y="66012"/>
                    </a:lnTo>
                    <a:cubicBezTo>
                      <a:pt x="14149" y="79011"/>
                      <a:pt x="24683" y="89545"/>
                      <a:pt x="37683" y="89561"/>
                    </a:cubicBezTo>
                    <a:lnTo>
                      <a:pt x="78003" y="89561"/>
                    </a:lnTo>
                    <a:cubicBezTo>
                      <a:pt x="75874" y="86582"/>
                      <a:pt x="73996" y="83431"/>
                      <a:pt x="72389" y="80141"/>
                    </a:cubicBezTo>
                    <a:close/>
                  </a:path>
                </a:pathLst>
              </a:custGeom>
              <a:solidFill>
                <a:schemeClr val="tx1"/>
              </a:solidFill>
              <a:ln w="46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D3F6F613-5345-0624-0AB2-C7BE8529B397}"/>
                  </a:ext>
                </a:extLst>
              </p:cNvPr>
              <p:cNvSpPr/>
              <p:nvPr/>
            </p:nvSpPr>
            <p:spPr>
              <a:xfrm rot="5400000">
                <a:off x="9241625" y="4566948"/>
                <a:ext cx="77799" cy="197968"/>
              </a:xfrm>
              <a:custGeom>
                <a:avLst/>
                <a:gdLst>
                  <a:gd name="connsiteX0" fmla="*/ 14134 w 37687"/>
                  <a:gd name="connsiteY0" fmla="*/ 37084 h 95899"/>
                  <a:gd name="connsiteX1" fmla="*/ 14134 w 37687"/>
                  <a:gd name="connsiteY1" fmla="*/ 94605 h 95899"/>
                  <a:gd name="connsiteX2" fmla="*/ 23553 w 37687"/>
                  <a:gd name="connsiteY2" fmla="*/ 95900 h 95899"/>
                  <a:gd name="connsiteX3" fmla="*/ 23553 w 37687"/>
                  <a:gd name="connsiteY3" fmla="*/ 37084 h 95899"/>
                  <a:gd name="connsiteX4" fmla="*/ 37085 w 37687"/>
                  <a:gd name="connsiteY4" fmla="*/ 14134 h 95899"/>
                  <a:gd name="connsiteX5" fmla="*/ 14134 w 37687"/>
                  <a:gd name="connsiteY5" fmla="*/ 603 h 95899"/>
                  <a:gd name="connsiteX6" fmla="*/ 603 w 37687"/>
                  <a:gd name="connsiteY6" fmla="*/ 23553 h 95899"/>
                  <a:gd name="connsiteX7" fmla="*/ 14134 w 37687"/>
                  <a:gd name="connsiteY7" fmla="*/ 37084 h 95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87" h="95899">
                    <a:moveTo>
                      <a:pt x="14134" y="37084"/>
                    </a:moveTo>
                    <a:lnTo>
                      <a:pt x="14134" y="94605"/>
                    </a:lnTo>
                    <a:cubicBezTo>
                      <a:pt x="17298" y="94839"/>
                      <a:pt x="20444" y="95272"/>
                      <a:pt x="23553" y="95900"/>
                    </a:cubicBezTo>
                    <a:lnTo>
                      <a:pt x="23553" y="37084"/>
                    </a:lnTo>
                    <a:cubicBezTo>
                      <a:pt x="33628" y="34483"/>
                      <a:pt x="39686" y="24208"/>
                      <a:pt x="37085" y="14134"/>
                    </a:cubicBezTo>
                    <a:cubicBezTo>
                      <a:pt x="34483" y="4060"/>
                      <a:pt x="24208" y="-1998"/>
                      <a:pt x="14134" y="603"/>
                    </a:cubicBezTo>
                    <a:cubicBezTo>
                      <a:pt x="4060" y="3204"/>
                      <a:pt x="-1998" y="13479"/>
                      <a:pt x="603" y="23553"/>
                    </a:cubicBezTo>
                    <a:cubicBezTo>
                      <a:pt x="2316" y="30189"/>
                      <a:pt x="7498" y="35371"/>
                      <a:pt x="14134" y="37084"/>
                    </a:cubicBezTo>
                    <a:close/>
                  </a:path>
                </a:pathLst>
              </a:custGeom>
              <a:solidFill>
                <a:schemeClr val="tx1"/>
              </a:solidFill>
              <a:ln w="46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D16C13E7-32F8-11D6-C1F6-C3427D0471B4}"/>
                  </a:ext>
                </a:extLst>
              </p:cNvPr>
              <p:cNvSpPr/>
              <p:nvPr/>
            </p:nvSpPr>
            <p:spPr>
              <a:xfrm rot="16200000">
                <a:off x="9103168" y="4656685"/>
                <a:ext cx="184738" cy="184882"/>
              </a:xfrm>
              <a:custGeom>
                <a:avLst/>
                <a:gdLst>
                  <a:gd name="connsiteX0" fmla="*/ 80071 w 89490"/>
                  <a:gd name="connsiteY0" fmla="*/ 4710 h 89560"/>
                  <a:gd name="connsiteX1" fmla="*/ 65941 w 89490"/>
                  <a:gd name="connsiteY1" fmla="*/ 18839 h 89560"/>
                  <a:gd name="connsiteX2" fmla="*/ 37683 w 89490"/>
                  <a:gd name="connsiteY2" fmla="*/ 18839 h 89560"/>
                  <a:gd name="connsiteX3" fmla="*/ 14134 w 89490"/>
                  <a:gd name="connsiteY3" fmla="*/ 42388 h 89560"/>
                  <a:gd name="connsiteX4" fmla="*/ 14134 w 89490"/>
                  <a:gd name="connsiteY4" fmla="*/ 52476 h 89560"/>
                  <a:gd name="connsiteX5" fmla="*/ 603 w 89490"/>
                  <a:gd name="connsiteY5" fmla="*/ 75427 h 89560"/>
                  <a:gd name="connsiteX6" fmla="*/ 23553 w 89490"/>
                  <a:gd name="connsiteY6" fmla="*/ 88958 h 89560"/>
                  <a:gd name="connsiteX7" fmla="*/ 37085 w 89490"/>
                  <a:gd name="connsiteY7" fmla="*/ 66007 h 89560"/>
                  <a:gd name="connsiteX8" fmla="*/ 23553 w 89490"/>
                  <a:gd name="connsiteY8" fmla="*/ 52476 h 89560"/>
                  <a:gd name="connsiteX9" fmla="*/ 23553 w 89490"/>
                  <a:gd name="connsiteY9" fmla="*/ 42388 h 89560"/>
                  <a:gd name="connsiteX10" fmla="*/ 37683 w 89490"/>
                  <a:gd name="connsiteY10" fmla="*/ 28259 h 89560"/>
                  <a:gd name="connsiteX11" fmla="*/ 65941 w 89490"/>
                  <a:gd name="connsiteY11" fmla="*/ 28259 h 89560"/>
                  <a:gd name="connsiteX12" fmla="*/ 89490 w 89490"/>
                  <a:gd name="connsiteY12" fmla="*/ 4710 h 89560"/>
                  <a:gd name="connsiteX13" fmla="*/ 89490 w 89490"/>
                  <a:gd name="connsiteY13" fmla="*/ 0 h 89560"/>
                  <a:gd name="connsiteX14" fmla="*/ 80071 w 89490"/>
                  <a:gd name="connsiteY14" fmla="*/ 0 h 89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9490" h="89560">
                    <a:moveTo>
                      <a:pt x="80071" y="4710"/>
                    </a:moveTo>
                    <a:cubicBezTo>
                      <a:pt x="80071" y="12513"/>
                      <a:pt x="73745" y="18839"/>
                      <a:pt x="65941" y="18839"/>
                    </a:cubicBezTo>
                    <a:lnTo>
                      <a:pt x="37683" y="18839"/>
                    </a:lnTo>
                    <a:cubicBezTo>
                      <a:pt x="24683" y="18855"/>
                      <a:pt x="14149" y="29388"/>
                      <a:pt x="14134" y="42388"/>
                    </a:cubicBezTo>
                    <a:lnTo>
                      <a:pt x="14134" y="52476"/>
                    </a:lnTo>
                    <a:cubicBezTo>
                      <a:pt x="4060" y="55077"/>
                      <a:pt x="-1998" y="65353"/>
                      <a:pt x="603" y="75427"/>
                    </a:cubicBezTo>
                    <a:cubicBezTo>
                      <a:pt x="3204" y="85501"/>
                      <a:pt x="13479" y="91559"/>
                      <a:pt x="23553" y="88958"/>
                    </a:cubicBezTo>
                    <a:cubicBezTo>
                      <a:pt x="33628" y="86357"/>
                      <a:pt x="39686" y="76081"/>
                      <a:pt x="37085" y="66007"/>
                    </a:cubicBezTo>
                    <a:cubicBezTo>
                      <a:pt x="35371" y="59371"/>
                      <a:pt x="30190" y="54190"/>
                      <a:pt x="23553" y="52476"/>
                    </a:cubicBezTo>
                    <a:lnTo>
                      <a:pt x="23553" y="42388"/>
                    </a:lnTo>
                    <a:cubicBezTo>
                      <a:pt x="23553" y="34584"/>
                      <a:pt x="29879" y="28259"/>
                      <a:pt x="37683" y="28259"/>
                    </a:cubicBezTo>
                    <a:lnTo>
                      <a:pt x="65941" y="28259"/>
                    </a:lnTo>
                    <a:cubicBezTo>
                      <a:pt x="78941" y="28243"/>
                      <a:pt x="89475" y="17709"/>
                      <a:pt x="89490" y="4710"/>
                    </a:cubicBezTo>
                    <a:lnTo>
                      <a:pt x="89490" y="0"/>
                    </a:lnTo>
                    <a:lnTo>
                      <a:pt x="80071" y="0"/>
                    </a:lnTo>
                    <a:close/>
                  </a:path>
                </a:pathLst>
              </a:custGeom>
              <a:solidFill>
                <a:schemeClr val="tx1"/>
              </a:solidFill>
              <a:ln w="46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52945050-AA27-7953-E669-5537CB02B53B}"/>
                  </a:ext>
                </a:extLst>
              </p:cNvPr>
              <p:cNvSpPr/>
              <p:nvPr/>
            </p:nvSpPr>
            <p:spPr>
              <a:xfrm rot="16200000">
                <a:off x="9096109" y="4559253"/>
                <a:ext cx="158952" cy="77653"/>
              </a:xfrm>
              <a:custGeom>
                <a:avLst/>
                <a:gdLst>
                  <a:gd name="connsiteX0" fmla="*/ 58166 w 76999"/>
                  <a:gd name="connsiteY0" fmla="*/ 0 h 37616"/>
                  <a:gd name="connsiteX1" fmla="*/ 39995 w 76999"/>
                  <a:gd name="connsiteY1" fmla="*/ 14129 h 37616"/>
                  <a:gd name="connsiteX2" fmla="*/ 0 w 76999"/>
                  <a:gd name="connsiteY2" fmla="*/ 14129 h 37616"/>
                  <a:gd name="connsiteX3" fmla="*/ 5101 w 76999"/>
                  <a:gd name="connsiteY3" fmla="*/ 23549 h 37616"/>
                  <a:gd name="connsiteX4" fmla="*/ 39991 w 76999"/>
                  <a:gd name="connsiteY4" fmla="*/ 23549 h 37616"/>
                  <a:gd name="connsiteX5" fmla="*/ 62931 w 76999"/>
                  <a:gd name="connsiteY5" fmla="*/ 37004 h 37616"/>
                  <a:gd name="connsiteX6" fmla="*/ 76387 w 76999"/>
                  <a:gd name="connsiteY6" fmla="*/ 14063 h 37616"/>
                  <a:gd name="connsiteX7" fmla="*/ 58166 w 76999"/>
                  <a:gd name="connsiteY7" fmla="*/ 0 h 37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6999" h="37616">
                    <a:moveTo>
                      <a:pt x="58166" y="0"/>
                    </a:moveTo>
                    <a:cubicBezTo>
                      <a:pt x="49601" y="32"/>
                      <a:pt x="42136" y="5837"/>
                      <a:pt x="39995" y="14129"/>
                    </a:cubicBezTo>
                    <a:lnTo>
                      <a:pt x="0" y="14129"/>
                    </a:lnTo>
                    <a:cubicBezTo>
                      <a:pt x="1987" y="17105"/>
                      <a:pt x="3694" y="20259"/>
                      <a:pt x="5101" y="23549"/>
                    </a:cubicBezTo>
                    <a:lnTo>
                      <a:pt x="39991" y="23549"/>
                    </a:lnTo>
                    <a:cubicBezTo>
                      <a:pt x="42610" y="33599"/>
                      <a:pt x="52881" y="39624"/>
                      <a:pt x="62931" y="37004"/>
                    </a:cubicBezTo>
                    <a:cubicBezTo>
                      <a:pt x="72982" y="34385"/>
                      <a:pt x="79006" y="24114"/>
                      <a:pt x="76387" y="14063"/>
                    </a:cubicBezTo>
                    <a:cubicBezTo>
                      <a:pt x="74226" y="5772"/>
                      <a:pt x="66734" y="-10"/>
                      <a:pt x="5816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46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2A618C4B-7BE7-3CD4-EEDF-AAEDDE81DFEE}"/>
                  </a:ext>
                </a:extLst>
              </p:cNvPr>
              <p:cNvSpPr/>
              <p:nvPr/>
            </p:nvSpPr>
            <p:spPr>
              <a:xfrm rot="10800000" flipV="1">
                <a:off x="9098423" y="4328991"/>
                <a:ext cx="133376" cy="153140"/>
              </a:xfrm>
              <a:custGeom>
                <a:avLst/>
                <a:gdLst>
                  <a:gd name="connsiteX0" fmla="*/ 72389 w 78002"/>
                  <a:gd name="connsiteY0" fmla="*/ 80141 h 89560"/>
                  <a:gd name="connsiteX1" fmla="*/ 37683 w 78002"/>
                  <a:gd name="connsiteY1" fmla="*/ 80141 h 89560"/>
                  <a:gd name="connsiteX2" fmla="*/ 23553 w 78002"/>
                  <a:gd name="connsiteY2" fmla="*/ 66012 h 89560"/>
                  <a:gd name="connsiteX3" fmla="*/ 23553 w 78002"/>
                  <a:gd name="connsiteY3" fmla="*/ 37084 h 89560"/>
                  <a:gd name="connsiteX4" fmla="*/ 37085 w 78002"/>
                  <a:gd name="connsiteY4" fmla="*/ 14134 h 89560"/>
                  <a:gd name="connsiteX5" fmla="*/ 14134 w 78002"/>
                  <a:gd name="connsiteY5" fmla="*/ 603 h 89560"/>
                  <a:gd name="connsiteX6" fmla="*/ 603 w 78002"/>
                  <a:gd name="connsiteY6" fmla="*/ 23553 h 89560"/>
                  <a:gd name="connsiteX7" fmla="*/ 14134 w 78002"/>
                  <a:gd name="connsiteY7" fmla="*/ 37084 h 89560"/>
                  <a:gd name="connsiteX8" fmla="*/ 14134 w 78002"/>
                  <a:gd name="connsiteY8" fmla="*/ 66012 h 89560"/>
                  <a:gd name="connsiteX9" fmla="*/ 37683 w 78002"/>
                  <a:gd name="connsiteY9" fmla="*/ 89561 h 89560"/>
                  <a:gd name="connsiteX10" fmla="*/ 78003 w 78002"/>
                  <a:gd name="connsiteY10" fmla="*/ 89561 h 89560"/>
                  <a:gd name="connsiteX11" fmla="*/ 72389 w 78002"/>
                  <a:gd name="connsiteY11" fmla="*/ 80141 h 89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8002" h="89560">
                    <a:moveTo>
                      <a:pt x="72389" y="80141"/>
                    </a:moveTo>
                    <a:lnTo>
                      <a:pt x="37683" y="80141"/>
                    </a:lnTo>
                    <a:cubicBezTo>
                      <a:pt x="29879" y="80141"/>
                      <a:pt x="23553" y="73815"/>
                      <a:pt x="23553" y="66012"/>
                    </a:cubicBezTo>
                    <a:lnTo>
                      <a:pt x="23553" y="37084"/>
                    </a:lnTo>
                    <a:cubicBezTo>
                      <a:pt x="33628" y="34483"/>
                      <a:pt x="39686" y="24208"/>
                      <a:pt x="37085" y="14134"/>
                    </a:cubicBezTo>
                    <a:cubicBezTo>
                      <a:pt x="34483" y="4060"/>
                      <a:pt x="24208" y="-1998"/>
                      <a:pt x="14134" y="603"/>
                    </a:cubicBezTo>
                    <a:cubicBezTo>
                      <a:pt x="4060" y="3204"/>
                      <a:pt x="-1998" y="13479"/>
                      <a:pt x="603" y="23553"/>
                    </a:cubicBezTo>
                    <a:cubicBezTo>
                      <a:pt x="2316" y="30189"/>
                      <a:pt x="7498" y="35371"/>
                      <a:pt x="14134" y="37084"/>
                    </a:cubicBezTo>
                    <a:lnTo>
                      <a:pt x="14134" y="66012"/>
                    </a:lnTo>
                    <a:cubicBezTo>
                      <a:pt x="14149" y="79011"/>
                      <a:pt x="24683" y="89545"/>
                      <a:pt x="37683" y="89561"/>
                    </a:cubicBezTo>
                    <a:lnTo>
                      <a:pt x="78003" y="89561"/>
                    </a:lnTo>
                    <a:cubicBezTo>
                      <a:pt x="75874" y="86582"/>
                      <a:pt x="73996" y="83431"/>
                      <a:pt x="72389" y="80141"/>
                    </a:cubicBezTo>
                    <a:close/>
                  </a:path>
                </a:pathLst>
              </a:custGeom>
              <a:solidFill>
                <a:schemeClr val="tx1"/>
              </a:solidFill>
              <a:ln w="46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4726D2-CC4A-49B7-3FAD-A2190BBFC846}"/>
                </a:ext>
              </a:extLst>
            </p:cNvPr>
            <p:cNvSpPr txBox="1"/>
            <p:nvPr/>
          </p:nvSpPr>
          <p:spPr>
            <a:xfrm>
              <a:off x="7402549" y="2992107"/>
              <a:ext cx="1143103" cy="7283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>
                <a:lnSpc>
                  <a:spcPct val="110000"/>
                </a:lnSpc>
                <a:spcBef>
                  <a:spcPts val="0"/>
                </a:spcBef>
                <a:defRPr/>
              </a:pPr>
              <a:r>
                <a:rPr lang="en-AU" sz="1400" b="1" dirty="0"/>
                <a:t>Machine learning (ML)</a:t>
              </a:r>
              <a:endParaRPr lang="en-AU" sz="1400" b="1" dirty="0">
                <a:cs typeface="Arial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4E2C4B0-5600-E258-051E-0147DCDD079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29476" y="3960746"/>
              <a:ext cx="1116000" cy="1061509"/>
              <a:chOff x="10843976" y="4138641"/>
              <a:chExt cx="1088854" cy="1088854"/>
            </a:xfrm>
          </p:grpSpPr>
          <p:sp>
            <p:nvSpPr>
              <p:cNvPr id="143" name="Rectangle: Rounded Corners 142">
                <a:extLst>
                  <a:ext uri="{FF2B5EF4-FFF2-40B4-BE49-F238E27FC236}">
                    <a16:creationId xmlns:a16="http://schemas.microsoft.com/office/drawing/2014/main" id="{B023DFE4-DACE-FD99-8B7D-F2172111D260}"/>
                  </a:ext>
                </a:extLst>
              </p:cNvPr>
              <p:cNvSpPr/>
              <p:nvPr/>
            </p:nvSpPr>
            <p:spPr>
              <a:xfrm>
                <a:off x="10843976" y="4138641"/>
                <a:ext cx="1088854" cy="1088854"/>
              </a:xfrm>
              <a:prstGeom prst="roundRect">
                <a:avLst/>
              </a:prstGeom>
              <a:gradFill>
                <a:gsLst>
                  <a:gs pos="77000">
                    <a:srgbClr val="99CEEA"/>
                  </a:gs>
                  <a:gs pos="0">
                    <a:srgbClr val="B2DAEF"/>
                  </a:gs>
                  <a:gs pos="100000">
                    <a:srgbClr val="66B6DF"/>
                  </a:gs>
                </a:gsLst>
                <a:lin ang="2700000" scaled="1"/>
              </a:gra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dirty="0"/>
              </a:p>
            </p:txBody>
          </p: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80366AAA-0366-6213-B6E6-2AE088989A43}"/>
                  </a:ext>
                </a:extLst>
              </p:cNvPr>
              <p:cNvGrpSpPr/>
              <p:nvPr/>
            </p:nvGrpSpPr>
            <p:grpSpPr>
              <a:xfrm>
                <a:off x="10976738" y="4199649"/>
                <a:ext cx="827786" cy="974410"/>
                <a:chOff x="9267209" y="5251260"/>
                <a:chExt cx="723206" cy="851306"/>
              </a:xfrm>
            </p:grpSpPr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8C082A91-1BE2-FA58-2D5C-C70CDCC5FE3C}"/>
                    </a:ext>
                  </a:extLst>
                </p:cNvPr>
                <p:cNvSpPr/>
                <p:nvPr/>
              </p:nvSpPr>
              <p:spPr>
                <a:xfrm>
                  <a:off x="9289085" y="5371264"/>
                  <a:ext cx="171458" cy="185060"/>
                </a:xfrm>
                <a:custGeom>
                  <a:avLst/>
                  <a:gdLst>
                    <a:gd name="connsiteX0" fmla="*/ 38109 w 171458"/>
                    <a:gd name="connsiteY0" fmla="*/ 76076 h 185060"/>
                    <a:gd name="connsiteX1" fmla="*/ 74856 w 171458"/>
                    <a:gd name="connsiteY1" fmla="*/ 47501 h 185060"/>
                    <a:gd name="connsiteX2" fmla="*/ 123834 w 171458"/>
                    <a:gd name="connsiteY2" fmla="*/ 47501 h 185060"/>
                    <a:gd name="connsiteX3" fmla="*/ 152409 w 171458"/>
                    <a:gd name="connsiteY3" fmla="*/ 76076 h 185060"/>
                    <a:gd name="connsiteX4" fmla="*/ 152409 w 171458"/>
                    <a:gd name="connsiteY4" fmla="*/ 185061 h 185060"/>
                    <a:gd name="connsiteX5" fmla="*/ 165287 w 171458"/>
                    <a:gd name="connsiteY5" fmla="*/ 181756 h 185060"/>
                    <a:gd name="connsiteX6" fmla="*/ 171459 w 171458"/>
                    <a:gd name="connsiteY6" fmla="*/ 165668 h 185060"/>
                    <a:gd name="connsiteX7" fmla="*/ 171459 w 171458"/>
                    <a:gd name="connsiteY7" fmla="*/ 76076 h 185060"/>
                    <a:gd name="connsiteX8" fmla="*/ 123834 w 171458"/>
                    <a:gd name="connsiteY8" fmla="*/ 28451 h 185060"/>
                    <a:gd name="connsiteX9" fmla="*/ 74847 w 171458"/>
                    <a:gd name="connsiteY9" fmla="*/ 28451 h 185060"/>
                    <a:gd name="connsiteX10" fmla="*/ 28451 w 171458"/>
                    <a:gd name="connsiteY10" fmla="*/ 1239 h 185060"/>
                    <a:gd name="connsiteX11" fmla="*/ 1238 w 171458"/>
                    <a:gd name="connsiteY11" fmla="*/ 47634 h 185060"/>
                    <a:gd name="connsiteX12" fmla="*/ 38109 w 171458"/>
                    <a:gd name="connsiteY12" fmla="*/ 76076 h 185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71458" h="185060">
                      <a:moveTo>
                        <a:pt x="38109" y="76076"/>
                      </a:moveTo>
                      <a:cubicBezTo>
                        <a:pt x="55429" y="76011"/>
                        <a:pt x="70526" y="64271"/>
                        <a:pt x="74856" y="47501"/>
                      </a:cubicBezTo>
                      <a:lnTo>
                        <a:pt x="123834" y="47501"/>
                      </a:lnTo>
                      <a:cubicBezTo>
                        <a:pt x="139616" y="47501"/>
                        <a:pt x="152409" y="60294"/>
                        <a:pt x="152409" y="76076"/>
                      </a:cubicBezTo>
                      <a:lnTo>
                        <a:pt x="152409" y="185061"/>
                      </a:lnTo>
                      <a:cubicBezTo>
                        <a:pt x="156638" y="183765"/>
                        <a:pt x="160924" y="182641"/>
                        <a:pt x="165287" y="181756"/>
                      </a:cubicBezTo>
                      <a:cubicBezTo>
                        <a:pt x="167038" y="176281"/>
                        <a:pt x="169098" y="170910"/>
                        <a:pt x="171459" y="165668"/>
                      </a:cubicBezTo>
                      <a:lnTo>
                        <a:pt x="171459" y="76076"/>
                      </a:lnTo>
                      <a:cubicBezTo>
                        <a:pt x="171427" y="49786"/>
                        <a:pt x="150124" y="28482"/>
                        <a:pt x="123834" y="28451"/>
                      </a:cubicBezTo>
                      <a:lnTo>
                        <a:pt x="74847" y="28451"/>
                      </a:lnTo>
                      <a:cubicBezTo>
                        <a:pt x="69549" y="8124"/>
                        <a:pt x="48778" y="-4059"/>
                        <a:pt x="28451" y="1239"/>
                      </a:cubicBezTo>
                      <a:cubicBezTo>
                        <a:pt x="8125" y="6536"/>
                        <a:pt x="-4058" y="27308"/>
                        <a:pt x="1238" y="47634"/>
                      </a:cubicBezTo>
                      <a:cubicBezTo>
                        <a:pt x="5610" y="64410"/>
                        <a:pt x="20773" y="76106"/>
                        <a:pt x="38109" y="76076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3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00783051-A1E1-0BB7-139C-B42C2796295C}"/>
                    </a:ext>
                  </a:extLst>
                </p:cNvPr>
                <p:cNvSpPr/>
                <p:nvPr/>
              </p:nvSpPr>
              <p:spPr>
                <a:xfrm>
                  <a:off x="9267209" y="5608237"/>
                  <a:ext cx="157752" cy="181126"/>
                </a:xfrm>
                <a:custGeom>
                  <a:avLst/>
                  <a:gdLst>
                    <a:gd name="connsiteX0" fmla="*/ 146399 w 157752"/>
                    <a:gd name="connsiteY0" fmla="*/ 162077 h 181126"/>
                    <a:gd name="connsiteX1" fmla="*/ 76209 w 157752"/>
                    <a:gd name="connsiteY1" fmla="*/ 162077 h 181126"/>
                    <a:gd name="connsiteX2" fmla="*/ 47634 w 157752"/>
                    <a:gd name="connsiteY2" fmla="*/ 133502 h 181126"/>
                    <a:gd name="connsiteX3" fmla="*/ 47634 w 157752"/>
                    <a:gd name="connsiteY3" fmla="*/ 74999 h 181126"/>
                    <a:gd name="connsiteX4" fmla="*/ 75000 w 157752"/>
                    <a:gd name="connsiteY4" fmla="*/ 28584 h 181126"/>
                    <a:gd name="connsiteX5" fmla="*/ 28584 w 157752"/>
                    <a:gd name="connsiteY5" fmla="*/ 1219 h 181126"/>
                    <a:gd name="connsiteX6" fmla="*/ 1219 w 157752"/>
                    <a:gd name="connsiteY6" fmla="*/ 47634 h 181126"/>
                    <a:gd name="connsiteX7" fmla="*/ 28584 w 157752"/>
                    <a:gd name="connsiteY7" fmla="*/ 74999 h 181126"/>
                    <a:gd name="connsiteX8" fmla="*/ 28584 w 157752"/>
                    <a:gd name="connsiteY8" fmla="*/ 133502 h 181126"/>
                    <a:gd name="connsiteX9" fmla="*/ 76209 w 157752"/>
                    <a:gd name="connsiteY9" fmla="*/ 181127 h 181126"/>
                    <a:gd name="connsiteX10" fmla="*/ 157753 w 157752"/>
                    <a:gd name="connsiteY10" fmla="*/ 181127 h 181126"/>
                    <a:gd name="connsiteX11" fmla="*/ 146399 w 157752"/>
                    <a:gd name="connsiteY11" fmla="*/ 162077 h 181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57752" h="181126">
                      <a:moveTo>
                        <a:pt x="146399" y="162077"/>
                      </a:moveTo>
                      <a:lnTo>
                        <a:pt x="76209" y="162077"/>
                      </a:lnTo>
                      <a:cubicBezTo>
                        <a:pt x="60428" y="162077"/>
                        <a:pt x="47634" y="149284"/>
                        <a:pt x="47634" y="133502"/>
                      </a:cubicBezTo>
                      <a:lnTo>
                        <a:pt x="47634" y="74999"/>
                      </a:lnTo>
                      <a:cubicBezTo>
                        <a:pt x="68008" y="69739"/>
                        <a:pt x="80260" y="48958"/>
                        <a:pt x="75000" y="28584"/>
                      </a:cubicBezTo>
                      <a:cubicBezTo>
                        <a:pt x="69739" y="8210"/>
                        <a:pt x="48958" y="-4041"/>
                        <a:pt x="28584" y="1219"/>
                      </a:cubicBezTo>
                      <a:cubicBezTo>
                        <a:pt x="8210" y="6479"/>
                        <a:pt x="-4041" y="27260"/>
                        <a:pt x="1219" y="47634"/>
                      </a:cubicBezTo>
                      <a:cubicBezTo>
                        <a:pt x="4684" y="61055"/>
                        <a:pt x="15164" y="71534"/>
                        <a:pt x="28584" y="74999"/>
                      </a:cubicBezTo>
                      <a:lnTo>
                        <a:pt x="28584" y="133502"/>
                      </a:lnTo>
                      <a:cubicBezTo>
                        <a:pt x="28616" y="159792"/>
                        <a:pt x="49920" y="181096"/>
                        <a:pt x="76209" y="181127"/>
                      </a:cubicBezTo>
                      <a:lnTo>
                        <a:pt x="157753" y="181127"/>
                      </a:lnTo>
                      <a:cubicBezTo>
                        <a:pt x="153447" y="175102"/>
                        <a:pt x="149650" y="168730"/>
                        <a:pt x="146399" y="162077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3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47" name="Freeform: Shape 146">
                  <a:extLst>
                    <a:ext uri="{FF2B5EF4-FFF2-40B4-BE49-F238E27FC236}">
                      <a16:creationId xmlns:a16="http://schemas.microsoft.com/office/drawing/2014/main" id="{555CCC03-5909-DE88-07E7-685638B0AE29}"/>
                    </a:ext>
                  </a:extLst>
                </p:cNvPr>
                <p:cNvSpPr/>
                <p:nvPr/>
              </p:nvSpPr>
              <p:spPr>
                <a:xfrm>
                  <a:off x="9589881" y="5251260"/>
                  <a:ext cx="76218" cy="193947"/>
                </a:xfrm>
                <a:custGeom>
                  <a:avLst/>
                  <a:gdLst>
                    <a:gd name="connsiteX0" fmla="*/ 28584 w 76218"/>
                    <a:gd name="connsiteY0" fmla="*/ 74999 h 193947"/>
                    <a:gd name="connsiteX1" fmla="*/ 28584 w 76218"/>
                    <a:gd name="connsiteY1" fmla="*/ 191328 h 193947"/>
                    <a:gd name="connsiteX2" fmla="*/ 47634 w 76218"/>
                    <a:gd name="connsiteY2" fmla="*/ 193948 h 193947"/>
                    <a:gd name="connsiteX3" fmla="*/ 47634 w 76218"/>
                    <a:gd name="connsiteY3" fmla="*/ 74999 h 193947"/>
                    <a:gd name="connsiteX4" fmla="*/ 75000 w 76218"/>
                    <a:gd name="connsiteY4" fmla="*/ 28584 h 193947"/>
                    <a:gd name="connsiteX5" fmla="*/ 28584 w 76218"/>
                    <a:gd name="connsiteY5" fmla="*/ 1219 h 193947"/>
                    <a:gd name="connsiteX6" fmla="*/ 1219 w 76218"/>
                    <a:gd name="connsiteY6" fmla="*/ 47634 h 193947"/>
                    <a:gd name="connsiteX7" fmla="*/ 28584 w 76218"/>
                    <a:gd name="connsiteY7" fmla="*/ 74999 h 193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6218" h="193947">
                      <a:moveTo>
                        <a:pt x="28584" y="74999"/>
                      </a:moveTo>
                      <a:lnTo>
                        <a:pt x="28584" y="191328"/>
                      </a:lnTo>
                      <a:cubicBezTo>
                        <a:pt x="34983" y="191803"/>
                        <a:pt x="41345" y="192677"/>
                        <a:pt x="47634" y="193948"/>
                      </a:cubicBezTo>
                      <a:lnTo>
                        <a:pt x="47634" y="74999"/>
                      </a:lnTo>
                      <a:cubicBezTo>
                        <a:pt x="68008" y="69739"/>
                        <a:pt x="80260" y="48958"/>
                        <a:pt x="75000" y="28584"/>
                      </a:cubicBezTo>
                      <a:cubicBezTo>
                        <a:pt x="69739" y="8210"/>
                        <a:pt x="48958" y="-4041"/>
                        <a:pt x="28584" y="1219"/>
                      </a:cubicBezTo>
                      <a:cubicBezTo>
                        <a:pt x="8210" y="6480"/>
                        <a:pt x="-4042" y="27260"/>
                        <a:pt x="1219" y="47634"/>
                      </a:cubicBezTo>
                      <a:cubicBezTo>
                        <a:pt x="4684" y="61055"/>
                        <a:pt x="15164" y="71534"/>
                        <a:pt x="28584" y="74999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3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49BEE2B2-D376-95B2-E12B-7C822061FBD5}"/>
                    </a:ext>
                  </a:extLst>
                </p:cNvPr>
                <p:cNvSpPr/>
                <p:nvPr/>
              </p:nvSpPr>
              <p:spPr>
                <a:xfrm>
                  <a:off x="9769978" y="5331964"/>
                  <a:ext cx="180984" cy="185889"/>
                </a:xfrm>
                <a:custGeom>
                  <a:avLst/>
                  <a:gdLst>
                    <a:gd name="connsiteX0" fmla="*/ 19050 w 180984"/>
                    <a:gd name="connsiteY0" fmla="*/ 171602 h 185889"/>
                    <a:gd name="connsiteX1" fmla="*/ 47625 w 180984"/>
                    <a:gd name="connsiteY1" fmla="*/ 143027 h 185889"/>
                    <a:gd name="connsiteX2" fmla="*/ 104775 w 180984"/>
                    <a:gd name="connsiteY2" fmla="*/ 143027 h 185889"/>
                    <a:gd name="connsiteX3" fmla="*/ 152400 w 180984"/>
                    <a:gd name="connsiteY3" fmla="*/ 95402 h 185889"/>
                    <a:gd name="connsiteX4" fmla="*/ 152400 w 180984"/>
                    <a:gd name="connsiteY4" fmla="*/ 75000 h 185889"/>
                    <a:gd name="connsiteX5" fmla="*/ 179765 w 180984"/>
                    <a:gd name="connsiteY5" fmla="*/ 28584 h 185889"/>
                    <a:gd name="connsiteX6" fmla="*/ 133350 w 180984"/>
                    <a:gd name="connsiteY6" fmla="*/ 1219 h 185889"/>
                    <a:gd name="connsiteX7" fmla="*/ 105985 w 180984"/>
                    <a:gd name="connsiteY7" fmla="*/ 47634 h 185889"/>
                    <a:gd name="connsiteX8" fmla="*/ 133350 w 180984"/>
                    <a:gd name="connsiteY8" fmla="*/ 75000 h 185889"/>
                    <a:gd name="connsiteX9" fmla="*/ 133350 w 180984"/>
                    <a:gd name="connsiteY9" fmla="*/ 95402 h 185889"/>
                    <a:gd name="connsiteX10" fmla="*/ 104775 w 180984"/>
                    <a:gd name="connsiteY10" fmla="*/ 123977 h 185889"/>
                    <a:gd name="connsiteX11" fmla="*/ 47625 w 180984"/>
                    <a:gd name="connsiteY11" fmla="*/ 123977 h 185889"/>
                    <a:gd name="connsiteX12" fmla="*/ 0 w 180984"/>
                    <a:gd name="connsiteY12" fmla="*/ 171602 h 185889"/>
                    <a:gd name="connsiteX13" fmla="*/ 0 w 180984"/>
                    <a:gd name="connsiteY13" fmla="*/ 176155 h 185889"/>
                    <a:gd name="connsiteX14" fmla="*/ 19050 w 180984"/>
                    <a:gd name="connsiteY14" fmla="*/ 185890 h 1858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80984" h="185889">
                      <a:moveTo>
                        <a:pt x="19050" y="171602"/>
                      </a:moveTo>
                      <a:cubicBezTo>
                        <a:pt x="19050" y="155820"/>
                        <a:pt x="31843" y="143027"/>
                        <a:pt x="47625" y="143027"/>
                      </a:cubicBezTo>
                      <a:lnTo>
                        <a:pt x="104775" y="143027"/>
                      </a:lnTo>
                      <a:cubicBezTo>
                        <a:pt x="131065" y="142996"/>
                        <a:pt x="152369" y="121692"/>
                        <a:pt x="152400" y="95402"/>
                      </a:cubicBezTo>
                      <a:lnTo>
                        <a:pt x="152400" y="75000"/>
                      </a:lnTo>
                      <a:cubicBezTo>
                        <a:pt x="172774" y="69739"/>
                        <a:pt x="185026" y="48958"/>
                        <a:pt x="179765" y="28584"/>
                      </a:cubicBezTo>
                      <a:cubicBezTo>
                        <a:pt x="174505" y="8210"/>
                        <a:pt x="153724" y="-4042"/>
                        <a:pt x="133350" y="1219"/>
                      </a:cubicBezTo>
                      <a:cubicBezTo>
                        <a:pt x="112976" y="6480"/>
                        <a:pt x="100724" y="27260"/>
                        <a:pt x="105985" y="47634"/>
                      </a:cubicBezTo>
                      <a:cubicBezTo>
                        <a:pt x="109450" y="61055"/>
                        <a:pt x="119929" y="71535"/>
                        <a:pt x="133350" y="75000"/>
                      </a:cubicBezTo>
                      <a:lnTo>
                        <a:pt x="133350" y="95402"/>
                      </a:lnTo>
                      <a:cubicBezTo>
                        <a:pt x="133350" y="111184"/>
                        <a:pt x="120557" y="123977"/>
                        <a:pt x="104775" y="123977"/>
                      </a:cubicBezTo>
                      <a:lnTo>
                        <a:pt x="47625" y="123977"/>
                      </a:lnTo>
                      <a:cubicBezTo>
                        <a:pt x="21335" y="124009"/>
                        <a:pt x="31" y="145312"/>
                        <a:pt x="0" y="171602"/>
                      </a:cubicBezTo>
                      <a:lnTo>
                        <a:pt x="0" y="176155"/>
                      </a:lnTo>
                      <a:cubicBezTo>
                        <a:pt x="6595" y="178898"/>
                        <a:pt x="12964" y="182152"/>
                        <a:pt x="19050" y="18589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3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857689B8-2F05-0AC1-B33E-FC789E9806D0}"/>
                    </a:ext>
                  </a:extLst>
                </p:cNvPr>
                <p:cNvSpPr/>
                <p:nvPr/>
              </p:nvSpPr>
              <p:spPr>
                <a:xfrm>
                  <a:off x="9588019" y="5892864"/>
                  <a:ext cx="76218" cy="209702"/>
                </a:xfrm>
                <a:custGeom>
                  <a:avLst/>
                  <a:gdLst>
                    <a:gd name="connsiteX0" fmla="*/ 47634 w 76218"/>
                    <a:gd name="connsiteY0" fmla="*/ 134703 h 209702"/>
                    <a:gd name="connsiteX1" fmla="*/ 47634 w 76218"/>
                    <a:gd name="connsiteY1" fmla="*/ 0 h 209702"/>
                    <a:gd name="connsiteX2" fmla="*/ 28584 w 76218"/>
                    <a:gd name="connsiteY2" fmla="*/ 0 h 209702"/>
                    <a:gd name="connsiteX3" fmla="*/ 28584 w 76218"/>
                    <a:gd name="connsiteY3" fmla="*/ 134703 h 209702"/>
                    <a:gd name="connsiteX4" fmla="*/ 1219 w 76218"/>
                    <a:gd name="connsiteY4" fmla="*/ 181118 h 209702"/>
                    <a:gd name="connsiteX5" fmla="*/ 47634 w 76218"/>
                    <a:gd name="connsiteY5" fmla="*/ 208483 h 209702"/>
                    <a:gd name="connsiteX6" fmla="*/ 75000 w 76218"/>
                    <a:gd name="connsiteY6" fmla="*/ 162068 h 209702"/>
                    <a:gd name="connsiteX7" fmla="*/ 47634 w 76218"/>
                    <a:gd name="connsiteY7" fmla="*/ 134703 h 209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6218" h="209702">
                      <a:moveTo>
                        <a:pt x="47634" y="134703"/>
                      </a:moveTo>
                      <a:lnTo>
                        <a:pt x="47634" y="0"/>
                      </a:lnTo>
                      <a:lnTo>
                        <a:pt x="28584" y="0"/>
                      </a:lnTo>
                      <a:lnTo>
                        <a:pt x="28584" y="134703"/>
                      </a:lnTo>
                      <a:cubicBezTo>
                        <a:pt x="8210" y="139963"/>
                        <a:pt x="-4042" y="160744"/>
                        <a:pt x="1219" y="181118"/>
                      </a:cubicBezTo>
                      <a:cubicBezTo>
                        <a:pt x="6480" y="201492"/>
                        <a:pt x="27260" y="213744"/>
                        <a:pt x="47634" y="208483"/>
                      </a:cubicBezTo>
                      <a:cubicBezTo>
                        <a:pt x="68008" y="203223"/>
                        <a:pt x="80260" y="182442"/>
                        <a:pt x="75000" y="162068"/>
                      </a:cubicBezTo>
                      <a:cubicBezTo>
                        <a:pt x="71535" y="148647"/>
                        <a:pt x="61055" y="138168"/>
                        <a:pt x="47634" y="13470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3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50" name="Freeform: Shape 149">
                  <a:extLst>
                    <a:ext uri="{FF2B5EF4-FFF2-40B4-BE49-F238E27FC236}">
                      <a16:creationId xmlns:a16="http://schemas.microsoft.com/office/drawing/2014/main" id="{97FF8052-98C1-2764-0234-50903F051339}"/>
                    </a:ext>
                  </a:extLst>
                </p:cNvPr>
                <p:cNvSpPr/>
                <p:nvPr/>
              </p:nvSpPr>
              <p:spPr>
                <a:xfrm>
                  <a:off x="9322787" y="5846654"/>
                  <a:ext cx="180984" cy="181127"/>
                </a:xfrm>
                <a:custGeom>
                  <a:avLst/>
                  <a:gdLst>
                    <a:gd name="connsiteX0" fmla="*/ 161934 w 180984"/>
                    <a:gd name="connsiteY0" fmla="*/ 9525 h 181127"/>
                    <a:gd name="connsiteX1" fmla="*/ 133359 w 180984"/>
                    <a:gd name="connsiteY1" fmla="*/ 38100 h 181127"/>
                    <a:gd name="connsiteX2" fmla="*/ 76209 w 180984"/>
                    <a:gd name="connsiteY2" fmla="*/ 38100 h 181127"/>
                    <a:gd name="connsiteX3" fmla="*/ 28584 w 180984"/>
                    <a:gd name="connsiteY3" fmla="*/ 85725 h 181127"/>
                    <a:gd name="connsiteX4" fmla="*/ 28584 w 180984"/>
                    <a:gd name="connsiteY4" fmla="*/ 106128 h 181127"/>
                    <a:gd name="connsiteX5" fmla="*/ 1219 w 180984"/>
                    <a:gd name="connsiteY5" fmla="*/ 152543 h 181127"/>
                    <a:gd name="connsiteX6" fmla="*/ 47634 w 180984"/>
                    <a:gd name="connsiteY6" fmla="*/ 179908 h 181127"/>
                    <a:gd name="connsiteX7" fmla="*/ 75000 w 180984"/>
                    <a:gd name="connsiteY7" fmla="*/ 133493 h 181127"/>
                    <a:gd name="connsiteX8" fmla="*/ 47634 w 180984"/>
                    <a:gd name="connsiteY8" fmla="*/ 106128 h 181127"/>
                    <a:gd name="connsiteX9" fmla="*/ 47634 w 180984"/>
                    <a:gd name="connsiteY9" fmla="*/ 85725 h 181127"/>
                    <a:gd name="connsiteX10" fmla="*/ 76209 w 180984"/>
                    <a:gd name="connsiteY10" fmla="*/ 57150 h 181127"/>
                    <a:gd name="connsiteX11" fmla="*/ 133359 w 180984"/>
                    <a:gd name="connsiteY11" fmla="*/ 57150 h 181127"/>
                    <a:gd name="connsiteX12" fmla="*/ 180984 w 180984"/>
                    <a:gd name="connsiteY12" fmla="*/ 9525 h 181127"/>
                    <a:gd name="connsiteX13" fmla="*/ 180984 w 180984"/>
                    <a:gd name="connsiteY13" fmla="*/ 0 h 181127"/>
                    <a:gd name="connsiteX14" fmla="*/ 161934 w 180984"/>
                    <a:gd name="connsiteY14" fmla="*/ 0 h 181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80984" h="181127">
                      <a:moveTo>
                        <a:pt x="161934" y="9525"/>
                      </a:moveTo>
                      <a:cubicBezTo>
                        <a:pt x="161934" y="25307"/>
                        <a:pt x="149141" y="38100"/>
                        <a:pt x="133359" y="38100"/>
                      </a:cubicBezTo>
                      <a:lnTo>
                        <a:pt x="76209" y="38100"/>
                      </a:lnTo>
                      <a:cubicBezTo>
                        <a:pt x="49919" y="38131"/>
                        <a:pt x="28616" y="59435"/>
                        <a:pt x="28584" y="85725"/>
                      </a:cubicBezTo>
                      <a:lnTo>
                        <a:pt x="28584" y="106128"/>
                      </a:lnTo>
                      <a:cubicBezTo>
                        <a:pt x="8210" y="111388"/>
                        <a:pt x="-4042" y="132169"/>
                        <a:pt x="1219" y="152543"/>
                      </a:cubicBezTo>
                      <a:cubicBezTo>
                        <a:pt x="6480" y="172917"/>
                        <a:pt x="27260" y="185169"/>
                        <a:pt x="47634" y="179908"/>
                      </a:cubicBezTo>
                      <a:cubicBezTo>
                        <a:pt x="68008" y="174648"/>
                        <a:pt x="80260" y="153867"/>
                        <a:pt x="75000" y="133493"/>
                      </a:cubicBezTo>
                      <a:cubicBezTo>
                        <a:pt x="71535" y="120072"/>
                        <a:pt x="61055" y="109593"/>
                        <a:pt x="47634" y="106128"/>
                      </a:cubicBezTo>
                      <a:lnTo>
                        <a:pt x="47634" y="85725"/>
                      </a:lnTo>
                      <a:cubicBezTo>
                        <a:pt x="47634" y="69943"/>
                        <a:pt x="60427" y="57150"/>
                        <a:pt x="76209" y="57150"/>
                      </a:cubicBezTo>
                      <a:lnTo>
                        <a:pt x="133359" y="57150"/>
                      </a:lnTo>
                      <a:cubicBezTo>
                        <a:pt x="159649" y="57119"/>
                        <a:pt x="180953" y="35815"/>
                        <a:pt x="180984" y="9525"/>
                      </a:cubicBezTo>
                      <a:lnTo>
                        <a:pt x="180984" y="0"/>
                      </a:lnTo>
                      <a:lnTo>
                        <a:pt x="161934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63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3DBCC600-6283-85FE-1CF3-A4D8F86C8CE1}"/>
                    </a:ext>
                  </a:extLst>
                </p:cNvPr>
                <p:cNvSpPr/>
                <p:nvPr/>
              </p:nvSpPr>
              <p:spPr>
                <a:xfrm>
                  <a:off x="9834692" y="5618226"/>
                  <a:ext cx="155723" cy="76075"/>
                </a:xfrm>
                <a:custGeom>
                  <a:avLst/>
                  <a:gdLst>
                    <a:gd name="connsiteX0" fmla="*/ 117634 w 155723"/>
                    <a:gd name="connsiteY0" fmla="*/ 0 h 76075"/>
                    <a:gd name="connsiteX1" fmla="*/ 80886 w 155723"/>
                    <a:gd name="connsiteY1" fmla="*/ 28575 h 76075"/>
                    <a:gd name="connsiteX2" fmla="*/ 0 w 155723"/>
                    <a:gd name="connsiteY2" fmla="*/ 28575 h 76075"/>
                    <a:gd name="connsiteX3" fmla="*/ 10316 w 155723"/>
                    <a:gd name="connsiteY3" fmla="*/ 47625 h 76075"/>
                    <a:gd name="connsiteX4" fmla="*/ 80877 w 155723"/>
                    <a:gd name="connsiteY4" fmla="*/ 47625 h 76075"/>
                    <a:gd name="connsiteX5" fmla="*/ 127272 w 155723"/>
                    <a:gd name="connsiteY5" fmla="*/ 74837 h 76075"/>
                    <a:gd name="connsiteX6" fmla="*/ 154485 w 155723"/>
                    <a:gd name="connsiteY6" fmla="*/ 28442 h 76075"/>
                    <a:gd name="connsiteX7" fmla="*/ 117634 w 155723"/>
                    <a:gd name="connsiteY7" fmla="*/ 0 h 76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5723" h="76075">
                      <a:moveTo>
                        <a:pt x="117634" y="0"/>
                      </a:moveTo>
                      <a:cubicBezTo>
                        <a:pt x="100314" y="65"/>
                        <a:pt x="85216" y="11804"/>
                        <a:pt x="80886" y="28575"/>
                      </a:cubicBezTo>
                      <a:lnTo>
                        <a:pt x="0" y="28575"/>
                      </a:lnTo>
                      <a:cubicBezTo>
                        <a:pt x="4019" y="34594"/>
                        <a:pt x="7471" y="40971"/>
                        <a:pt x="10316" y="47625"/>
                      </a:cubicBezTo>
                      <a:lnTo>
                        <a:pt x="80877" y="47625"/>
                      </a:lnTo>
                      <a:cubicBezTo>
                        <a:pt x="86175" y="67951"/>
                        <a:pt x="106946" y="80135"/>
                        <a:pt x="127272" y="74837"/>
                      </a:cubicBezTo>
                      <a:cubicBezTo>
                        <a:pt x="147598" y="69540"/>
                        <a:pt x="159782" y="48768"/>
                        <a:pt x="154485" y="28442"/>
                      </a:cubicBezTo>
                      <a:cubicBezTo>
                        <a:pt x="150115" y="11673"/>
                        <a:pt x="134963" y="-21"/>
                        <a:pt x="11763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3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86C875D7-E947-84D9-40E4-810E124C83EF}"/>
                    </a:ext>
                  </a:extLst>
                </p:cNvPr>
                <p:cNvSpPr/>
                <p:nvPr/>
              </p:nvSpPr>
              <p:spPr>
                <a:xfrm>
                  <a:off x="9775249" y="5809715"/>
                  <a:ext cx="171449" cy="124881"/>
                </a:xfrm>
                <a:custGeom>
                  <a:avLst/>
                  <a:gdLst>
                    <a:gd name="connsiteX0" fmla="*/ 133350 w 171449"/>
                    <a:gd name="connsiteY0" fmla="*/ 48806 h 124881"/>
                    <a:gd name="connsiteX1" fmla="*/ 96603 w 171449"/>
                    <a:gd name="connsiteY1" fmla="*/ 77381 h 124881"/>
                    <a:gd name="connsiteX2" fmla="*/ 47625 w 171449"/>
                    <a:gd name="connsiteY2" fmla="*/ 77381 h 124881"/>
                    <a:gd name="connsiteX3" fmla="*/ 19050 w 171449"/>
                    <a:gd name="connsiteY3" fmla="*/ 48806 h 124881"/>
                    <a:gd name="connsiteX4" fmla="*/ 19050 w 171449"/>
                    <a:gd name="connsiteY4" fmla="*/ 0 h 124881"/>
                    <a:gd name="connsiteX5" fmla="*/ 3238 w 171449"/>
                    <a:gd name="connsiteY5" fmla="*/ 1181 h 124881"/>
                    <a:gd name="connsiteX6" fmla="*/ 0 w 171449"/>
                    <a:gd name="connsiteY6" fmla="*/ 1181 h 124881"/>
                    <a:gd name="connsiteX7" fmla="*/ 0 w 171449"/>
                    <a:gd name="connsiteY7" fmla="*/ 48806 h 124881"/>
                    <a:gd name="connsiteX8" fmla="*/ 47625 w 171449"/>
                    <a:gd name="connsiteY8" fmla="*/ 96431 h 124881"/>
                    <a:gd name="connsiteX9" fmla="*/ 96603 w 171449"/>
                    <a:gd name="connsiteY9" fmla="*/ 96431 h 124881"/>
                    <a:gd name="connsiteX10" fmla="*/ 142998 w 171449"/>
                    <a:gd name="connsiteY10" fmla="*/ 123643 h 124881"/>
                    <a:gd name="connsiteX11" fmla="*/ 170211 w 171449"/>
                    <a:gd name="connsiteY11" fmla="*/ 77248 h 124881"/>
                    <a:gd name="connsiteX12" fmla="*/ 133350 w 171449"/>
                    <a:gd name="connsiteY12" fmla="*/ 48806 h 124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71449" h="124881">
                      <a:moveTo>
                        <a:pt x="133350" y="48806"/>
                      </a:moveTo>
                      <a:cubicBezTo>
                        <a:pt x="116030" y="48871"/>
                        <a:pt x="100933" y="60610"/>
                        <a:pt x="96603" y="77381"/>
                      </a:cubicBezTo>
                      <a:lnTo>
                        <a:pt x="47625" y="77381"/>
                      </a:lnTo>
                      <a:cubicBezTo>
                        <a:pt x="31843" y="77381"/>
                        <a:pt x="19050" y="64588"/>
                        <a:pt x="19050" y="48806"/>
                      </a:cubicBezTo>
                      <a:lnTo>
                        <a:pt x="19050" y="0"/>
                      </a:lnTo>
                      <a:cubicBezTo>
                        <a:pt x="13812" y="746"/>
                        <a:pt x="8530" y="1141"/>
                        <a:pt x="3238" y="1181"/>
                      </a:cubicBezTo>
                      <a:lnTo>
                        <a:pt x="0" y="1181"/>
                      </a:lnTo>
                      <a:lnTo>
                        <a:pt x="0" y="48806"/>
                      </a:lnTo>
                      <a:cubicBezTo>
                        <a:pt x="31" y="75096"/>
                        <a:pt x="21335" y="96400"/>
                        <a:pt x="47625" y="96431"/>
                      </a:cubicBezTo>
                      <a:lnTo>
                        <a:pt x="96603" y="96431"/>
                      </a:lnTo>
                      <a:cubicBezTo>
                        <a:pt x="101900" y="116757"/>
                        <a:pt x="122672" y="128941"/>
                        <a:pt x="142998" y="123643"/>
                      </a:cubicBezTo>
                      <a:cubicBezTo>
                        <a:pt x="163324" y="118346"/>
                        <a:pt x="175508" y="97574"/>
                        <a:pt x="170211" y="77248"/>
                      </a:cubicBezTo>
                      <a:cubicBezTo>
                        <a:pt x="165840" y="60476"/>
                        <a:pt x="150682" y="48780"/>
                        <a:pt x="133350" y="48806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3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14E63E73-D9FB-1479-687D-F0B506D419BB}"/>
                    </a:ext>
                  </a:extLst>
                </p:cNvPr>
                <p:cNvGrpSpPr/>
                <p:nvPr/>
              </p:nvGrpSpPr>
              <p:grpSpPr>
                <a:xfrm>
                  <a:off x="9385413" y="5436636"/>
                  <a:ext cx="471895" cy="471895"/>
                  <a:chOff x="10409769" y="5408263"/>
                  <a:chExt cx="471895" cy="471895"/>
                </a:xfrm>
              </p:grpSpPr>
              <p:sp>
                <p:nvSpPr>
                  <p:cNvPr id="154" name="Oval 153">
                    <a:extLst>
                      <a:ext uri="{FF2B5EF4-FFF2-40B4-BE49-F238E27FC236}">
                        <a16:creationId xmlns:a16="http://schemas.microsoft.com/office/drawing/2014/main" id="{0EB36370-A2D0-A447-F0C4-4B64ED68551F}"/>
                      </a:ext>
                    </a:extLst>
                  </p:cNvPr>
                  <p:cNvSpPr/>
                  <p:nvPr/>
                </p:nvSpPr>
                <p:spPr>
                  <a:xfrm>
                    <a:off x="10409769" y="5408263"/>
                    <a:ext cx="471895" cy="47189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  <p:sp>
                <p:nvSpPr>
                  <p:cNvPr id="155" name="Freeform: Shape 154">
                    <a:extLst>
                      <a:ext uri="{FF2B5EF4-FFF2-40B4-BE49-F238E27FC236}">
                        <a16:creationId xmlns:a16="http://schemas.microsoft.com/office/drawing/2014/main" id="{1B25E14E-75A5-E868-8122-7EE7C960F065}"/>
                      </a:ext>
                    </a:extLst>
                  </p:cNvPr>
                  <p:cNvSpPr/>
                  <p:nvPr/>
                </p:nvSpPr>
                <p:spPr>
                  <a:xfrm>
                    <a:off x="10496160" y="5537919"/>
                    <a:ext cx="299111" cy="269200"/>
                  </a:xfrm>
                  <a:custGeom>
                    <a:avLst/>
                    <a:gdLst>
                      <a:gd name="connsiteX0" fmla="*/ 275183 w 299111"/>
                      <a:gd name="connsiteY0" fmla="*/ 0 h 269200"/>
                      <a:gd name="connsiteX1" fmla="*/ 23929 w 299111"/>
                      <a:gd name="connsiteY1" fmla="*/ 0 h 269200"/>
                      <a:gd name="connsiteX2" fmla="*/ 0 w 299111"/>
                      <a:gd name="connsiteY2" fmla="*/ 23929 h 269200"/>
                      <a:gd name="connsiteX3" fmla="*/ 0 w 299111"/>
                      <a:gd name="connsiteY3" fmla="*/ 185449 h 269200"/>
                      <a:gd name="connsiteX4" fmla="*/ 23929 w 299111"/>
                      <a:gd name="connsiteY4" fmla="*/ 209378 h 269200"/>
                      <a:gd name="connsiteX5" fmla="*/ 179467 w 299111"/>
                      <a:gd name="connsiteY5" fmla="*/ 209378 h 269200"/>
                      <a:gd name="connsiteX6" fmla="*/ 239289 w 299111"/>
                      <a:gd name="connsiteY6" fmla="*/ 269200 h 269200"/>
                      <a:gd name="connsiteX7" fmla="*/ 239289 w 299111"/>
                      <a:gd name="connsiteY7" fmla="*/ 209378 h 269200"/>
                      <a:gd name="connsiteX8" fmla="*/ 275183 w 299111"/>
                      <a:gd name="connsiteY8" fmla="*/ 209378 h 269200"/>
                      <a:gd name="connsiteX9" fmla="*/ 299111 w 299111"/>
                      <a:gd name="connsiteY9" fmla="*/ 185449 h 269200"/>
                      <a:gd name="connsiteX10" fmla="*/ 299111 w 299111"/>
                      <a:gd name="connsiteY10" fmla="*/ 23929 h 269200"/>
                      <a:gd name="connsiteX11" fmla="*/ 275183 w 299111"/>
                      <a:gd name="connsiteY11" fmla="*/ 0 h 269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99111" h="269200">
                        <a:moveTo>
                          <a:pt x="275183" y="0"/>
                        </a:moveTo>
                        <a:lnTo>
                          <a:pt x="23929" y="0"/>
                        </a:lnTo>
                        <a:cubicBezTo>
                          <a:pt x="10768" y="0"/>
                          <a:pt x="0" y="10768"/>
                          <a:pt x="0" y="23929"/>
                        </a:cubicBezTo>
                        <a:lnTo>
                          <a:pt x="0" y="185449"/>
                        </a:lnTo>
                        <a:cubicBezTo>
                          <a:pt x="0" y="198610"/>
                          <a:pt x="10768" y="209378"/>
                          <a:pt x="23929" y="209378"/>
                        </a:cubicBezTo>
                        <a:lnTo>
                          <a:pt x="179467" y="209378"/>
                        </a:lnTo>
                        <a:lnTo>
                          <a:pt x="239289" y="269200"/>
                        </a:lnTo>
                        <a:lnTo>
                          <a:pt x="239289" y="209378"/>
                        </a:lnTo>
                        <a:lnTo>
                          <a:pt x="275183" y="209378"/>
                        </a:lnTo>
                        <a:cubicBezTo>
                          <a:pt x="288343" y="209378"/>
                          <a:pt x="299111" y="198610"/>
                          <a:pt x="299111" y="185449"/>
                        </a:cubicBezTo>
                        <a:lnTo>
                          <a:pt x="299111" y="23929"/>
                        </a:lnTo>
                        <a:cubicBezTo>
                          <a:pt x="299111" y="10768"/>
                          <a:pt x="288343" y="0"/>
                          <a:pt x="275183" y="0"/>
                        </a:cubicBezTo>
                        <a:close/>
                      </a:path>
                    </a:pathLst>
                  </a:custGeom>
                  <a:gradFill>
                    <a:gsLst>
                      <a:gs pos="72000">
                        <a:schemeClr val="accent4">
                          <a:lumMod val="60000"/>
                          <a:lumOff val="40000"/>
                        </a:schemeClr>
                      </a:gs>
                      <a:gs pos="0">
                        <a:schemeClr val="accent4">
                          <a:lumMod val="20000"/>
                          <a:lumOff val="80000"/>
                        </a:schemeClr>
                      </a:gs>
                      <a:gs pos="100000">
                        <a:schemeClr val="accent4"/>
                      </a:gs>
                    </a:gsLst>
                    <a:lin ang="0" scaled="1"/>
                  </a:gradFill>
                  <a:ln w="595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AU"/>
                  </a:p>
                </p:txBody>
              </p:sp>
              <p:sp>
                <p:nvSpPr>
                  <p:cNvPr id="156" name="Rectangle: Rounded Corners 155">
                    <a:extLst>
                      <a:ext uri="{FF2B5EF4-FFF2-40B4-BE49-F238E27FC236}">
                        <a16:creationId xmlns:a16="http://schemas.microsoft.com/office/drawing/2014/main" id="{AE9DE5E7-8AA8-58C5-0FEB-B7693EEEE28E}"/>
                      </a:ext>
                    </a:extLst>
                  </p:cNvPr>
                  <p:cNvSpPr/>
                  <p:nvPr/>
                </p:nvSpPr>
                <p:spPr>
                  <a:xfrm>
                    <a:off x="10538091" y="5584042"/>
                    <a:ext cx="215246" cy="1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  <p:sp>
                <p:nvSpPr>
                  <p:cNvPr id="157" name="Rectangle: Rounded Corners 156">
                    <a:extLst>
                      <a:ext uri="{FF2B5EF4-FFF2-40B4-BE49-F238E27FC236}">
                        <a16:creationId xmlns:a16="http://schemas.microsoft.com/office/drawing/2014/main" id="{589938BB-C7AF-99DA-3D1C-49305E9AF5F7}"/>
                      </a:ext>
                    </a:extLst>
                  </p:cNvPr>
                  <p:cNvSpPr/>
                  <p:nvPr/>
                </p:nvSpPr>
                <p:spPr>
                  <a:xfrm>
                    <a:off x="10538091" y="5635498"/>
                    <a:ext cx="215246" cy="1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  <p:sp>
                <p:nvSpPr>
                  <p:cNvPr id="158" name="Rectangle: Rounded Corners 157">
                    <a:extLst>
                      <a:ext uri="{FF2B5EF4-FFF2-40B4-BE49-F238E27FC236}">
                        <a16:creationId xmlns:a16="http://schemas.microsoft.com/office/drawing/2014/main" id="{04447667-0A1F-5373-1F6A-78AE602812C6}"/>
                      </a:ext>
                    </a:extLst>
                  </p:cNvPr>
                  <p:cNvSpPr/>
                  <p:nvPr/>
                </p:nvSpPr>
                <p:spPr>
                  <a:xfrm>
                    <a:off x="10538091" y="5686954"/>
                    <a:ext cx="215246" cy="1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</p:grpSp>
          </p:grp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7F490D-05C6-A6AC-D5D2-CEFE7FC1BE6E}"/>
                </a:ext>
              </a:extLst>
            </p:cNvPr>
            <p:cNvSpPr txBox="1"/>
            <p:nvPr/>
          </p:nvSpPr>
          <p:spPr>
            <a:xfrm>
              <a:off x="7460768" y="5056809"/>
              <a:ext cx="1079966" cy="9482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>
                <a:lnSpc>
                  <a:spcPct val="110000"/>
                </a:lnSpc>
                <a:spcBef>
                  <a:spcPts val="0"/>
                </a:spcBef>
                <a:defRPr/>
              </a:pPr>
              <a:r>
                <a:rPr lang="en-AU" sz="1400" b="1" dirty="0"/>
                <a:t>Large language models (LLM) </a:t>
              </a:r>
              <a:endParaRPr lang="en-AU" sz="1400" b="1" dirty="0">
                <a:cs typeface="Arial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B327568-2E84-F3B8-22CB-0E2BB434AC4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803600" y="1891716"/>
              <a:ext cx="1080000" cy="1080000"/>
              <a:chOff x="9205634" y="5167946"/>
              <a:chExt cx="1088856" cy="1088853"/>
            </a:xfrm>
          </p:grpSpPr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AA9CEDE4-B677-70BA-B0D8-781CEF3138C3}"/>
                  </a:ext>
                </a:extLst>
              </p:cNvPr>
              <p:cNvSpPr/>
              <p:nvPr/>
            </p:nvSpPr>
            <p:spPr>
              <a:xfrm>
                <a:off x="9205634" y="5167946"/>
                <a:ext cx="1088856" cy="1088853"/>
              </a:xfrm>
              <a:prstGeom prst="roundRect">
                <a:avLst/>
              </a:prstGeom>
              <a:gradFill>
                <a:gsLst>
                  <a:gs pos="77000">
                    <a:srgbClr val="99CEEA"/>
                  </a:gs>
                  <a:gs pos="0">
                    <a:srgbClr val="B2DAEF"/>
                  </a:gs>
                  <a:gs pos="100000">
                    <a:srgbClr val="66B6DF"/>
                  </a:gs>
                </a:gsLst>
                <a:lin ang="2700000" scaled="1"/>
              </a:gra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dirty="0"/>
              </a:p>
            </p:txBody>
          </p:sp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55B21436-8700-7516-FBCC-BE6457985D17}"/>
                  </a:ext>
                </a:extLst>
              </p:cNvPr>
              <p:cNvSpPr/>
              <p:nvPr/>
            </p:nvSpPr>
            <p:spPr>
              <a:xfrm rot="20095719">
                <a:off x="9396142" y="5997664"/>
                <a:ext cx="246373" cy="2060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749E8238-C08D-F607-71EE-885FDDD062AC}"/>
                  </a:ext>
                </a:extLst>
              </p:cNvPr>
              <p:cNvSpPr/>
              <p:nvPr/>
            </p:nvSpPr>
            <p:spPr>
              <a:xfrm rot="20605159">
                <a:off x="9391424" y="5771366"/>
                <a:ext cx="246373" cy="2060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5F877D71-F282-392D-5F5F-A9B4E0118A1E}"/>
                  </a:ext>
                </a:extLst>
              </p:cNvPr>
              <p:cNvSpPr/>
              <p:nvPr/>
            </p:nvSpPr>
            <p:spPr>
              <a:xfrm rot="20605159">
                <a:off x="9386126" y="5553570"/>
                <a:ext cx="246373" cy="2060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69391283-1CA7-2895-CD71-8A5D9FA013ED}"/>
                  </a:ext>
                </a:extLst>
              </p:cNvPr>
              <p:cNvSpPr/>
              <p:nvPr/>
            </p:nvSpPr>
            <p:spPr>
              <a:xfrm rot="1749588">
                <a:off x="9393841" y="5435071"/>
                <a:ext cx="246373" cy="2060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B87A55E7-766C-9456-5271-A08B57D2BBB7}"/>
                  </a:ext>
                </a:extLst>
              </p:cNvPr>
              <p:cNvSpPr/>
              <p:nvPr/>
            </p:nvSpPr>
            <p:spPr>
              <a:xfrm rot="1749588">
                <a:off x="9401397" y="5673428"/>
                <a:ext cx="246373" cy="2060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6" name="Rectangle: Rounded Corners 75">
                <a:extLst>
                  <a:ext uri="{FF2B5EF4-FFF2-40B4-BE49-F238E27FC236}">
                    <a16:creationId xmlns:a16="http://schemas.microsoft.com/office/drawing/2014/main" id="{BC781075-235C-145A-D91D-50E42205536E}"/>
                  </a:ext>
                </a:extLst>
              </p:cNvPr>
              <p:cNvSpPr/>
              <p:nvPr/>
            </p:nvSpPr>
            <p:spPr>
              <a:xfrm rot="1749588">
                <a:off x="9409433" y="5896791"/>
                <a:ext cx="246373" cy="2060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CA00945F-84B9-63D5-7693-956F2718B0A4}"/>
                  </a:ext>
                </a:extLst>
              </p:cNvPr>
              <p:cNvSpPr/>
              <p:nvPr/>
            </p:nvSpPr>
            <p:spPr>
              <a:xfrm rot="3333102">
                <a:off x="9303965" y="5538747"/>
                <a:ext cx="422962" cy="18000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F3877191-6847-D036-43C8-DFB852BF3064}"/>
                  </a:ext>
                </a:extLst>
              </p:cNvPr>
              <p:cNvSpPr/>
              <p:nvPr/>
            </p:nvSpPr>
            <p:spPr>
              <a:xfrm rot="3333102">
                <a:off x="9294739" y="5768176"/>
                <a:ext cx="422962" cy="18000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9" name="Rectangle: Rounded Corners 78">
                <a:extLst>
                  <a:ext uri="{FF2B5EF4-FFF2-40B4-BE49-F238E27FC236}">
                    <a16:creationId xmlns:a16="http://schemas.microsoft.com/office/drawing/2014/main" id="{D4E20A44-6C93-D4D8-A87F-CBBB52BFAAC8}"/>
                  </a:ext>
                </a:extLst>
              </p:cNvPr>
              <p:cNvSpPr/>
              <p:nvPr/>
            </p:nvSpPr>
            <p:spPr>
              <a:xfrm rot="18727657">
                <a:off x="9304564" y="5875898"/>
                <a:ext cx="422962" cy="18000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B6E54C5E-B22D-B1D7-4195-C83DE5CAF980}"/>
                  </a:ext>
                </a:extLst>
              </p:cNvPr>
              <p:cNvSpPr/>
              <p:nvPr/>
            </p:nvSpPr>
            <p:spPr>
              <a:xfrm rot="18727657">
                <a:off x="9302261" y="5667916"/>
                <a:ext cx="422962" cy="18000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id="{70EED8F1-7D23-9C7A-48A2-ADA5986694CA}"/>
                  </a:ext>
                </a:extLst>
              </p:cNvPr>
              <p:cNvSpPr/>
              <p:nvPr/>
            </p:nvSpPr>
            <p:spPr>
              <a:xfrm rot="19493097">
                <a:off x="9882846" y="5947851"/>
                <a:ext cx="246373" cy="2060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82" name="Rectangle: Rounded Corners 81">
                <a:extLst>
                  <a:ext uri="{FF2B5EF4-FFF2-40B4-BE49-F238E27FC236}">
                    <a16:creationId xmlns:a16="http://schemas.microsoft.com/office/drawing/2014/main" id="{7ADB99C8-3B05-534C-1C17-C232FEB8068C}"/>
                  </a:ext>
                </a:extLst>
              </p:cNvPr>
              <p:cNvSpPr/>
              <p:nvPr/>
            </p:nvSpPr>
            <p:spPr>
              <a:xfrm rot="19515411">
                <a:off x="9889929" y="5722237"/>
                <a:ext cx="246373" cy="2060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A1556EA5-8261-5D6D-1BF2-C3FBDBE0BE7A}"/>
                  </a:ext>
                </a:extLst>
              </p:cNvPr>
              <p:cNvSpPr/>
              <p:nvPr/>
            </p:nvSpPr>
            <p:spPr>
              <a:xfrm rot="19890424">
                <a:off x="9894354" y="5495114"/>
                <a:ext cx="246373" cy="2060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84" name="Rectangle: Rounded Corners 83">
                <a:extLst>
                  <a:ext uri="{FF2B5EF4-FFF2-40B4-BE49-F238E27FC236}">
                    <a16:creationId xmlns:a16="http://schemas.microsoft.com/office/drawing/2014/main" id="{84B55A66-C274-90DD-B09F-EC9442E4A804}"/>
                  </a:ext>
                </a:extLst>
              </p:cNvPr>
              <p:cNvSpPr/>
              <p:nvPr/>
            </p:nvSpPr>
            <p:spPr>
              <a:xfrm rot="1166882">
                <a:off x="9876416" y="5388564"/>
                <a:ext cx="246373" cy="2060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85" name="Rectangle: Rounded Corners 84">
                <a:extLst>
                  <a:ext uri="{FF2B5EF4-FFF2-40B4-BE49-F238E27FC236}">
                    <a16:creationId xmlns:a16="http://schemas.microsoft.com/office/drawing/2014/main" id="{2F183F19-CE23-F729-B3E3-59D38DBAABA4}"/>
                  </a:ext>
                </a:extLst>
              </p:cNvPr>
              <p:cNvSpPr/>
              <p:nvPr/>
            </p:nvSpPr>
            <p:spPr>
              <a:xfrm rot="1342757">
                <a:off x="9881284" y="5622695"/>
                <a:ext cx="246373" cy="2060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id="{AA89F226-C8D9-0CD4-641C-53F28D3E7BFB}"/>
                  </a:ext>
                </a:extLst>
              </p:cNvPr>
              <p:cNvSpPr/>
              <p:nvPr/>
            </p:nvSpPr>
            <p:spPr>
              <a:xfrm rot="937694">
                <a:off x="9902582" y="5841554"/>
                <a:ext cx="246373" cy="2060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id="{4B110773-DC63-F0B1-0BB3-EBC470647455}"/>
                  </a:ext>
                </a:extLst>
              </p:cNvPr>
              <p:cNvSpPr/>
              <p:nvPr/>
            </p:nvSpPr>
            <p:spPr>
              <a:xfrm rot="2793960">
                <a:off x="9797184" y="5511640"/>
                <a:ext cx="422962" cy="18000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88" name="Rectangle: Rounded Corners 87">
                <a:extLst>
                  <a:ext uri="{FF2B5EF4-FFF2-40B4-BE49-F238E27FC236}">
                    <a16:creationId xmlns:a16="http://schemas.microsoft.com/office/drawing/2014/main" id="{2878E517-24BC-F998-251E-2D4DBCA93B7B}"/>
                  </a:ext>
                </a:extLst>
              </p:cNvPr>
              <p:cNvSpPr/>
              <p:nvPr/>
            </p:nvSpPr>
            <p:spPr>
              <a:xfrm rot="2777138">
                <a:off x="9794553" y="5731950"/>
                <a:ext cx="422962" cy="18000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8562DEC5-4A41-DD83-F00C-72BB57729B37}"/>
                  </a:ext>
                </a:extLst>
              </p:cNvPr>
              <p:cNvSpPr/>
              <p:nvPr/>
            </p:nvSpPr>
            <p:spPr>
              <a:xfrm rot="18185100">
                <a:off x="9543004" y="5548454"/>
                <a:ext cx="422962" cy="18000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6EBF4D0F-5E15-46C9-7183-D5F5F5287F82}"/>
                  </a:ext>
                </a:extLst>
              </p:cNvPr>
              <p:cNvSpPr/>
              <p:nvPr/>
            </p:nvSpPr>
            <p:spPr>
              <a:xfrm rot="19651975">
                <a:off x="9641166" y="5427683"/>
                <a:ext cx="246373" cy="2060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E29B253A-151F-59FE-5D72-D4C92A600AC3}"/>
                  </a:ext>
                </a:extLst>
              </p:cNvPr>
              <p:cNvSpPr/>
              <p:nvPr/>
            </p:nvSpPr>
            <p:spPr>
              <a:xfrm rot="2846420">
                <a:off x="9546269" y="5668152"/>
                <a:ext cx="422962" cy="18000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92" name="Rectangle: Rounded Corners 91">
                <a:extLst>
                  <a:ext uri="{FF2B5EF4-FFF2-40B4-BE49-F238E27FC236}">
                    <a16:creationId xmlns:a16="http://schemas.microsoft.com/office/drawing/2014/main" id="{2E0D90CF-E90D-BECD-4FCB-50891E303C77}"/>
                  </a:ext>
                </a:extLst>
              </p:cNvPr>
              <p:cNvSpPr/>
              <p:nvPr/>
            </p:nvSpPr>
            <p:spPr>
              <a:xfrm rot="2846420">
                <a:off x="9546016" y="5881938"/>
                <a:ext cx="422962" cy="18000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ADE5F086-7ED9-ADD8-5F60-606EB1FA68BD}"/>
                  </a:ext>
                </a:extLst>
              </p:cNvPr>
              <p:cNvSpPr/>
              <p:nvPr/>
            </p:nvSpPr>
            <p:spPr>
              <a:xfrm rot="19834254">
                <a:off x="9640728" y="5886124"/>
                <a:ext cx="246373" cy="2060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94" name="Rectangle: Rounded Corners 93">
                <a:extLst>
                  <a:ext uri="{FF2B5EF4-FFF2-40B4-BE49-F238E27FC236}">
                    <a16:creationId xmlns:a16="http://schemas.microsoft.com/office/drawing/2014/main" id="{DEA7AE43-1697-8191-2092-5E4A4465F1E4}"/>
                  </a:ext>
                </a:extLst>
              </p:cNvPr>
              <p:cNvSpPr/>
              <p:nvPr/>
            </p:nvSpPr>
            <p:spPr>
              <a:xfrm rot="19697333">
                <a:off x="9631299" y="5657389"/>
                <a:ext cx="246373" cy="2060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E012890A-1C5B-AC6C-CBCA-A7DC0A8F0721}"/>
                  </a:ext>
                </a:extLst>
              </p:cNvPr>
              <p:cNvSpPr/>
              <p:nvPr/>
            </p:nvSpPr>
            <p:spPr>
              <a:xfrm rot="1117590">
                <a:off x="9627494" y="5767182"/>
                <a:ext cx="246373" cy="2060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96" name="Rectangle: Rounded Corners 95">
                <a:extLst>
                  <a:ext uri="{FF2B5EF4-FFF2-40B4-BE49-F238E27FC236}">
                    <a16:creationId xmlns:a16="http://schemas.microsoft.com/office/drawing/2014/main" id="{59EEBA4A-8E03-FE52-F6E9-74D3DB5161A5}"/>
                  </a:ext>
                </a:extLst>
              </p:cNvPr>
              <p:cNvSpPr/>
              <p:nvPr/>
            </p:nvSpPr>
            <p:spPr>
              <a:xfrm rot="1117590">
                <a:off x="9634149" y="5557028"/>
                <a:ext cx="246373" cy="2060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38CA55C7-D346-DA9A-56D5-065986087D0D}"/>
                  </a:ext>
                </a:extLst>
              </p:cNvPr>
              <p:cNvGrpSpPr/>
              <p:nvPr/>
            </p:nvGrpSpPr>
            <p:grpSpPr>
              <a:xfrm>
                <a:off x="9327214" y="5320040"/>
                <a:ext cx="126000" cy="784080"/>
                <a:chOff x="9327196" y="5320042"/>
                <a:chExt cx="126000" cy="784080"/>
              </a:xfrm>
            </p:grpSpPr>
            <p:grpSp>
              <p:nvGrpSpPr>
                <p:cNvPr id="131" name="Group 130">
                  <a:extLst>
                    <a:ext uri="{FF2B5EF4-FFF2-40B4-BE49-F238E27FC236}">
                      <a16:creationId xmlns:a16="http://schemas.microsoft.com/office/drawing/2014/main" id="{1A023C57-0A66-D39E-60E7-7C468F6F5A5F}"/>
                    </a:ext>
                  </a:extLst>
                </p:cNvPr>
                <p:cNvGrpSpPr/>
                <p:nvPr/>
              </p:nvGrpSpPr>
              <p:grpSpPr>
                <a:xfrm>
                  <a:off x="9327196" y="5320042"/>
                  <a:ext cx="126000" cy="126000"/>
                  <a:chOff x="9391507" y="5379083"/>
                  <a:chExt cx="126000" cy="126000"/>
                </a:xfrm>
              </p:grpSpPr>
              <p:sp>
                <p:nvSpPr>
                  <p:cNvPr id="141" name="Oval 140">
                    <a:extLst>
                      <a:ext uri="{FF2B5EF4-FFF2-40B4-BE49-F238E27FC236}">
                        <a16:creationId xmlns:a16="http://schemas.microsoft.com/office/drawing/2014/main" id="{4821F2E1-A8DD-76F6-D652-834CAAC4848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391507" y="5379083"/>
                    <a:ext cx="126000" cy="12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  <p:sp>
                <p:nvSpPr>
                  <p:cNvPr id="142" name="Oval 141">
                    <a:extLst>
                      <a:ext uri="{FF2B5EF4-FFF2-40B4-BE49-F238E27FC236}">
                        <a16:creationId xmlns:a16="http://schemas.microsoft.com/office/drawing/2014/main" id="{1296B701-236B-C939-2D41-25C307D1AA6F}"/>
                      </a:ext>
                    </a:extLst>
                  </p:cNvPr>
                  <p:cNvSpPr/>
                  <p:nvPr/>
                </p:nvSpPr>
                <p:spPr>
                  <a:xfrm>
                    <a:off x="9418507" y="5406083"/>
                    <a:ext cx="72000" cy="72000"/>
                  </a:xfrm>
                  <a:prstGeom prst="ellipse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</p:grpSp>
            <p:grpSp>
              <p:nvGrpSpPr>
                <p:cNvPr id="132" name="Group 131">
                  <a:extLst>
                    <a:ext uri="{FF2B5EF4-FFF2-40B4-BE49-F238E27FC236}">
                      <a16:creationId xmlns:a16="http://schemas.microsoft.com/office/drawing/2014/main" id="{F9DC6ACC-2948-7FCB-1490-7A341E363FB3}"/>
                    </a:ext>
                  </a:extLst>
                </p:cNvPr>
                <p:cNvGrpSpPr/>
                <p:nvPr/>
              </p:nvGrpSpPr>
              <p:grpSpPr>
                <a:xfrm>
                  <a:off x="9327196" y="5539402"/>
                  <a:ext cx="126000" cy="126000"/>
                  <a:chOff x="9391507" y="5379083"/>
                  <a:chExt cx="126000" cy="126000"/>
                </a:xfrm>
              </p:grpSpPr>
              <p:sp>
                <p:nvSpPr>
                  <p:cNvPr id="139" name="Oval 138">
                    <a:extLst>
                      <a:ext uri="{FF2B5EF4-FFF2-40B4-BE49-F238E27FC236}">
                        <a16:creationId xmlns:a16="http://schemas.microsoft.com/office/drawing/2014/main" id="{20553C64-6AE4-3411-5B2B-527BB4CDDCB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391507" y="5379083"/>
                    <a:ext cx="126000" cy="12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  <p:sp>
                <p:nvSpPr>
                  <p:cNvPr id="140" name="Oval 139">
                    <a:extLst>
                      <a:ext uri="{FF2B5EF4-FFF2-40B4-BE49-F238E27FC236}">
                        <a16:creationId xmlns:a16="http://schemas.microsoft.com/office/drawing/2014/main" id="{6B79065D-F789-E487-CEF0-3D928B46B10D}"/>
                      </a:ext>
                    </a:extLst>
                  </p:cNvPr>
                  <p:cNvSpPr/>
                  <p:nvPr/>
                </p:nvSpPr>
                <p:spPr>
                  <a:xfrm>
                    <a:off x="9418507" y="5406083"/>
                    <a:ext cx="72000" cy="72000"/>
                  </a:xfrm>
                  <a:prstGeom prst="ellipse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</p:grpSp>
            <p:grpSp>
              <p:nvGrpSpPr>
                <p:cNvPr id="133" name="Group 132">
                  <a:extLst>
                    <a:ext uri="{FF2B5EF4-FFF2-40B4-BE49-F238E27FC236}">
                      <a16:creationId xmlns:a16="http://schemas.microsoft.com/office/drawing/2014/main" id="{F2FAEF77-CD37-A61D-AF1B-55DAFBFED1B8}"/>
                    </a:ext>
                  </a:extLst>
                </p:cNvPr>
                <p:cNvGrpSpPr/>
                <p:nvPr/>
              </p:nvGrpSpPr>
              <p:grpSpPr>
                <a:xfrm>
                  <a:off x="9327196" y="5758762"/>
                  <a:ext cx="126000" cy="126000"/>
                  <a:chOff x="9391507" y="5379083"/>
                  <a:chExt cx="126000" cy="126000"/>
                </a:xfrm>
              </p:grpSpPr>
              <p:sp>
                <p:nvSpPr>
                  <p:cNvPr id="137" name="Oval 136">
                    <a:extLst>
                      <a:ext uri="{FF2B5EF4-FFF2-40B4-BE49-F238E27FC236}">
                        <a16:creationId xmlns:a16="http://schemas.microsoft.com/office/drawing/2014/main" id="{1B5E6823-F107-0AFB-6CDA-E7927C61ABB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391507" y="5379083"/>
                    <a:ext cx="126000" cy="12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  <p:sp>
                <p:nvSpPr>
                  <p:cNvPr id="138" name="Oval 137">
                    <a:extLst>
                      <a:ext uri="{FF2B5EF4-FFF2-40B4-BE49-F238E27FC236}">
                        <a16:creationId xmlns:a16="http://schemas.microsoft.com/office/drawing/2014/main" id="{55DDAFD7-8993-58D4-418A-09B50FA00D3E}"/>
                      </a:ext>
                    </a:extLst>
                  </p:cNvPr>
                  <p:cNvSpPr/>
                  <p:nvPr/>
                </p:nvSpPr>
                <p:spPr>
                  <a:xfrm>
                    <a:off x="9418507" y="5406083"/>
                    <a:ext cx="72000" cy="72000"/>
                  </a:xfrm>
                  <a:prstGeom prst="ellipse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</p:grpSp>
            <p:grpSp>
              <p:nvGrpSpPr>
                <p:cNvPr id="134" name="Group 133">
                  <a:extLst>
                    <a:ext uri="{FF2B5EF4-FFF2-40B4-BE49-F238E27FC236}">
                      <a16:creationId xmlns:a16="http://schemas.microsoft.com/office/drawing/2014/main" id="{73297CAE-4E33-8D9A-37DF-FD9F419690F2}"/>
                    </a:ext>
                  </a:extLst>
                </p:cNvPr>
                <p:cNvGrpSpPr/>
                <p:nvPr/>
              </p:nvGrpSpPr>
              <p:grpSpPr>
                <a:xfrm>
                  <a:off x="9327196" y="5978122"/>
                  <a:ext cx="126000" cy="126000"/>
                  <a:chOff x="9391507" y="5379083"/>
                  <a:chExt cx="126000" cy="126000"/>
                </a:xfrm>
              </p:grpSpPr>
              <p:sp>
                <p:nvSpPr>
                  <p:cNvPr id="135" name="Oval 134">
                    <a:extLst>
                      <a:ext uri="{FF2B5EF4-FFF2-40B4-BE49-F238E27FC236}">
                        <a16:creationId xmlns:a16="http://schemas.microsoft.com/office/drawing/2014/main" id="{86C8A9A7-35A7-3154-C90C-0DE5A854FCF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391507" y="5379083"/>
                    <a:ext cx="126000" cy="12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  <p:sp>
                <p:nvSpPr>
                  <p:cNvPr id="136" name="Oval 135">
                    <a:extLst>
                      <a:ext uri="{FF2B5EF4-FFF2-40B4-BE49-F238E27FC236}">
                        <a16:creationId xmlns:a16="http://schemas.microsoft.com/office/drawing/2014/main" id="{5EDC88AB-2B34-6965-FF1E-ACE0C9754417}"/>
                      </a:ext>
                    </a:extLst>
                  </p:cNvPr>
                  <p:cNvSpPr/>
                  <p:nvPr/>
                </p:nvSpPr>
                <p:spPr>
                  <a:xfrm>
                    <a:off x="9418507" y="5406083"/>
                    <a:ext cx="72000" cy="72000"/>
                  </a:xfrm>
                  <a:prstGeom prst="ellipse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</p:grp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31DE2E28-1B55-7DE3-B12E-AB7A74067673}"/>
                  </a:ext>
                </a:extLst>
              </p:cNvPr>
              <p:cNvGrpSpPr/>
              <p:nvPr/>
            </p:nvGrpSpPr>
            <p:grpSpPr>
              <a:xfrm>
                <a:off x="9572284" y="5461960"/>
                <a:ext cx="126000" cy="564720"/>
                <a:chOff x="9626491" y="5461961"/>
                <a:chExt cx="126000" cy="564720"/>
              </a:xfrm>
            </p:grpSpPr>
            <p:grpSp>
              <p:nvGrpSpPr>
                <p:cNvPr id="122" name="Group 121">
                  <a:extLst>
                    <a:ext uri="{FF2B5EF4-FFF2-40B4-BE49-F238E27FC236}">
                      <a16:creationId xmlns:a16="http://schemas.microsoft.com/office/drawing/2014/main" id="{11A6FF15-014A-B72A-737C-3327DF3EC69F}"/>
                    </a:ext>
                  </a:extLst>
                </p:cNvPr>
                <p:cNvGrpSpPr/>
                <p:nvPr/>
              </p:nvGrpSpPr>
              <p:grpSpPr>
                <a:xfrm>
                  <a:off x="9626491" y="5461961"/>
                  <a:ext cx="126000" cy="126000"/>
                  <a:chOff x="9391507" y="5379083"/>
                  <a:chExt cx="126000" cy="126000"/>
                </a:xfrm>
              </p:grpSpPr>
              <p:sp>
                <p:nvSpPr>
                  <p:cNvPr id="129" name="Oval 128">
                    <a:extLst>
                      <a:ext uri="{FF2B5EF4-FFF2-40B4-BE49-F238E27FC236}">
                        <a16:creationId xmlns:a16="http://schemas.microsoft.com/office/drawing/2014/main" id="{38077C49-A92D-887F-8618-BF8E8333A9C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391507" y="5379083"/>
                    <a:ext cx="126000" cy="12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  <p:sp>
                <p:nvSpPr>
                  <p:cNvPr id="130" name="Oval 129">
                    <a:extLst>
                      <a:ext uri="{FF2B5EF4-FFF2-40B4-BE49-F238E27FC236}">
                        <a16:creationId xmlns:a16="http://schemas.microsoft.com/office/drawing/2014/main" id="{A8A2820D-B680-3361-0595-E13D04B60A7A}"/>
                      </a:ext>
                    </a:extLst>
                  </p:cNvPr>
                  <p:cNvSpPr/>
                  <p:nvPr/>
                </p:nvSpPr>
                <p:spPr>
                  <a:xfrm>
                    <a:off x="9418507" y="5406083"/>
                    <a:ext cx="72000" cy="72000"/>
                  </a:xfrm>
                  <a:prstGeom prst="ellipse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</p:grpSp>
            <p:grpSp>
              <p:nvGrpSpPr>
                <p:cNvPr id="123" name="Group 122">
                  <a:extLst>
                    <a:ext uri="{FF2B5EF4-FFF2-40B4-BE49-F238E27FC236}">
                      <a16:creationId xmlns:a16="http://schemas.microsoft.com/office/drawing/2014/main" id="{0B5F72CA-F576-33D2-1EEF-6A6738290666}"/>
                    </a:ext>
                  </a:extLst>
                </p:cNvPr>
                <p:cNvGrpSpPr/>
                <p:nvPr/>
              </p:nvGrpSpPr>
              <p:grpSpPr>
                <a:xfrm>
                  <a:off x="9626491" y="5681321"/>
                  <a:ext cx="126000" cy="126000"/>
                  <a:chOff x="9391507" y="5379083"/>
                  <a:chExt cx="126000" cy="126000"/>
                </a:xfrm>
              </p:grpSpPr>
              <p:sp>
                <p:nvSpPr>
                  <p:cNvPr id="127" name="Oval 126">
                    <a:extLst>
                      <a:ext uri="{FF2B5EF4-FFF2-40B4-BE49-F238E27FC236}">
                        <a16:creationId xmlns:a16="http://schemas.microsoft.com/office/drawing/2014/main" id="{F9B0F358-349C-E4A9-AACA-800A10BCA3A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391507" y="5379083"/>
                    <a:ext cx="126000" cy="12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  <p:sp>
                <p:nvSpPr>
                  <p:cNvPr id="128" name="Oval 127">
                    <a:extLst>
                      <a:ext uri="{FF2B5EF4-FFF2-40B4-BE49-F238E27FC236}">
                        <a16:creationId xmlns:a16="http://schemas.microsoft.com/office/drawing/2014/main" id="{08547F43-8CDC-BBA8-D1B5-A8F69E91464A}"/>
                      </a:ext>
                    </a:extLst>
                  </p:cNvPr>
                  <p:cNvSpPr/>
                  <p:nvPr/>
                </p:nvSpPr>
                <p:spPr>
                  <a:xfrm>
                    <a:off x="9418507" y="5406083"/>
                    <a:ext cx="72000" cy="72000"/>
                  </a:xfrm>
                  <a:prstGeom prst="ellipse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</p:grpSp>
            <p:grpSp>
              <p:nvGrpSpPr>
                <p:cNvPr id="124" name="Group 123">
                  <a:extLst>
                    <a:ext uri="{FF2B5EF4-FFF2-40B4-BE49-F238E27FC236}">
                      <a16:creationId xmlns:a16="http://schemas.microsoft.com/office/drawing/2014/main" id="{3DF96166-9819-977B-F9AF-FB766FAF6010}"/>
                    </a:ext>
                  </a:extLst>
                </p:cNvPr>
                <p:cNvGrpSpPr/>
                <p:nvPr/>
              </p:nvGrpSpPr>
              <p:grpSpPr>
                <a:xfrm>
                  <a:off x="9626491" y="5900681"/>
                  <a:ext cx="126000" cy="126000"/>
                  <a:chOff x="9391507" y="5379083"/>
                  <a:chExt cx="126000" cy="126000"/>
                </a:xfrm>
              </p:grpSpPr>
              <p:sp>
                <p:nvSpPr>
                  <p:cNvPr id="125" name="Oval 124">
                    <a:extLst>
                      <a:ext uri="{FF2B5EF4-FFF2-40B4-BE49-F238E27FC236}">
                        <a16:creationId xmlns:a16="http://schemas.microsoft.com/office/drawing/2014/main" id="{BAB33548-8D13-E813-60F7-9A1CF577C9A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391507" y="5379083"/>
                    <a:ext cx="126000" cy="12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  <p:sp>
                <p:nvSpPr>
                  <p:cNvPr id="126" name="Oval 125">
                    <a:extLst>
                      <a:ext uri="{FF2B5EF4-FFF2-40B4-BE49-F238E27FC236}">
                        <a16:creationId xmlns:a16="http://schemas.microsoft.com/office/drawing/2014/main" id="{FB59C067-7B28-4B55-B6A4-D70B5BD5E72F}"/>
                      </a:ext>
                    </a:extLst>
                  </p:cNvPr>
                  <p:cNvSpPr/>
                  <p:nvPr/>
                </p:nvSpPr>
                <p:spPr>
                  <a:xfrm>
                    <a:off x="9418507" y="5406083"/>
                    <a:ext cx="72000" cy="72000"/>
                  </a:xfrm>
                  <a:prstGeom prst="ellipse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</p:grp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3C2B2ABE-F579-3FEF-D16A-65598D818BB9}"/>
                  </a:ext>
                </a:extLst>
              </p:cNvPr>
              <p:cNvGrpSpPr/>
              <p:nvPr/>
            </p:nvGrpSpPr>
            <p:grpSpPr>
              <a:xfrm>
                <a:off x="9817354" y="5313814"/>
                <a:ext cx="126000" cy="784080"/>
                <a:chOff x="9908531" y="5313813"/>
                <a:chExt cx="126000" cy="784080"/>
              </a:xfrm>
            </p:grpSpPr>
            <p:grpSp>
              <p:nvGrpSpPr>
                <p:cNvPr id="110" name="Group 109">
                  <a:extLst>
                    <a:ext uri="{FF2B5EF4-FFF2-40B4-BE49-F238E27FC236}">
                      <a16:creationId xmlns:a16="http://schemas.microsoft.com/office/drawing/2014/main" id="{9EC1BA0A-29AA-38F1-B69B-7EE6BFF52959}"/>
                    </a:ext>
                  </a:extLst>
                </p:cNvPr>
                <p:cNvGrpSpPr/>
                <p:nvPr/>
              </p:nvGrpSpPr>
              <p:grpSpPr>
                <a:xfrm>
                  <a:off x="9908531" y="5313813"/>
                  <a:ext cx="126000" cy="126000"/>
                  <a:chOff x="9391507" y="5379083"/>
                  <a:chExt cx="126000" cy="126000"/>
                </a:xfrm>
              </p:grpSpPr>
              <p:sp>
                <p:nvSpPr>
                  <p:cNvPr id="120" name="Oval 119">
                    <a:extLst>
                      <a:ext uri="{FF2B5EF4-FFF2-40B4-BE49-F238E27FC236}">
                        <a16:creationId xmlns:a16="http://schemas.microsoft.com/office/drawing/2014/main" id="{2C380E35-3FB6-6C7A-8BD1-768EA1E5C16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391507" y="5379083"/>
                    <a:ext cx="126000" cy="12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  <p:sp>
                <p:nvSpPr>
                  <p:cNvPr id="121" name="Oval 120">
                    <a:extLst>
                      <a:ext uri="{FF2B5EF4-FFF2-40B4-BE49-F238E27FC236}">
                        <a16:creationId xmlns:a16="http://schemas.microsoft.com/office/drawing/2014/main" id="{D401DBC2-3352-5A98-04AE-14A80BA77456}"/>
                      </a:ext>
                    </a:extLst>
                  </p:cNvPr>
                  <p:cNvSpPr/>
                  <p:nvPr/>
                </p:nvSpPr>
                <p:spPr>
                  <a:xfrm>
                    <a:off x="9418507" y="5406083"/>
                    <a:ext cx="72000" cy="7200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</p:grpSp>
            <p:grpSp>
              <p:nvGrpSpPr>
                <p:cNvPr id="111" name="Group 110">
                  <a:extLst>
                    <a:ext uri="{FF2B5EF4-FFF2-40B4-BE49-F238E27FC236}">
                      <a16:creationId xmlns:a16="http://schemas.microsoft.com/office/drawing/2014/main" id="{DF940880-E171-DCED-8E6F-B0D9D33E73D7}"/>
                    </a:ext>
                  </a:extLst>
                </p:cNvPr>
                <p:cNvGrpSpPr/>
                <p:nvPr/>
              </p:nvGrpSpPr>
              <p:grpSpPr>
                <a:xfrm>
                  <a:off x="9908531" y="5533173"/>
                  <a:ext cx="126000" cy="126000"/>
                  <a:chOff x="9391507" y="5379083"/>
                  <a:chExt cx="126000" cy="126000"/>
                </a:xfrm>
              </p:grpSpPr>
              <p:sp>
                <p:nvSpPr>
                  <p:cNvPr id="118" name="Oval 117">
                    <a:extLst>
                      <a:ext uri="{FF2B5EF4-FFF2-40B4-BE49-F238E27FC236}">
                        <a16:creationId xmlns:a16="http://schemas.microsoft.com/office/drawing/2014/main" id="{6134241E-DDA9-B983-7C7F-C1C86B0EE8C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391507" y="5379083"/>
                    <a:ext cx="126000" cy="12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  <p:sp>
                <p:nvSpPr>
                  <p:cNvPr id="119" name="Oval 118">
                    <a:extLst>
                      <a:ext uri="{FF2B5EF4-FFF2-40B4-BE49-F238E27FC236}">
                        <a16:creationId xmlns:a16="http://schemas.microsoft.com/office/drawing/2014/main" id="{7A75FCE3-4587-8747-2E0B-12E7BC61E820}"/>
                      </a:ext>
                    </a:extLst>
                  </p:cNvPr>
                  <p:cNvSpPr/>
                  <p:nvPr/>
                </p:nvSpPr>
                <p:spPr>
                  <a:xfrm>
                    <a:off x="9418507" y="5406083"/>
                    <a:ext cx="72000" cy="7200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</p:grpSp>
            <p:grpSp>
              <p:nvGrpSpPr>
                <p:cNvPr id="112" name="Group 111">
                  <a:extLst>
                    <a:ext uri="{FF2B5EF4-FFF2-40B4-BE49-F238E27FC236}">
                      <a16:creationId xmlns:a16="http://schemas.microsoft.com/office/drawing/2014/main" id="{9E75DE81-8EE8-BB89-E274-6916BD5E04B1}"/>
                    </a:ext>
                  </a:extLst>
                </p:cNvPr>
                <p:cNvGrpSpPr/>
                <p:nvPr/>
              </p:nvGrpSpPr>
              <p:grpSpPr>
                <a:xfrm>
                  <a:off x="9908531" y="5752533"/>
                  <a:ext cx="126000" cy="126000"/>
                  <a:chOff x="9391507" y="5379083"/>
                  <a:chExt cx="126000" cy="126000"/>
                </a:xfrm>
              </p:grpSpPr>
              <p:sp>
                <p:nvSpPr>
                  <p:cNvPr id="116" name="Oval 115">
                    <a:extLst>
                      <a:ext uri="{FF2B5EF4-FFF2-40B4-BE49-F238E27FC236}">
                        <a16:creationId xmlns:a16="http://schemas.microsoft.com/office/drawing/2014/main" id="{2244E753-D44C-CED1-1422-5887586188E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391507" y="5379083"/>
                    <a:ext cx="126000" cy="12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  <p:sp>
                <p:nvSpPr>
                  <p:cNvPr id="117" name="Oval 116">
                    <a:extLst>
                      <a:ext uri="{FF2B5EF4-FFF2-40B4-BE49-F238E27FC236}">
                        <a16:creationId xmlns:a16="http://schemas.microsoft.com/office/drawing/2014/main" id="{3017C5C8-BFE2-632E-2630-C40B47FFE9CC}"/>
                      </a:ext>
                    </a:extLst>
                  </p:cNvPr>
                  <p:cNvSpPr/>
                  <p:nvPr/>
                </p:nvSpPr>
                <p:spPr>
                  <a:xfrm>
                    <a:off x="9418507" y="5406083"/>
                    <a:ext cx="72000" cy="7200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</p:grpSp>
            <p:grpSp>
              <p:nvGrpSpPr>
                <p:cNvPr id="113" name="Group 112">
                  <a:extLst>
                    <a:ext uri="{FF2B5EF4-FFF2-40B4-BE49-F238E27FC236}">
                      <a16:creationId xmlns:a16="http://schemas.microsoft.com/office/drawing/2014/main" id="{80BBD150-2C02-AC6E-76B9-DB12ABD59409}"/>
                    </a:ext>
                  </a:extLst>
                </p:cNvPr>
                <p:cNvGrpSpPr/>
                <p:nvPr/>
              </p:nvGrpSpPr>
              <p:grpSpPr>
                <a:xfrm>
                  <a:off x="9908531" y="5971893"/>
                  <a:ext cx="126000" cy="126000"/>
                  <a:chOff x="9391507" y="5379083"/>
                  <a:chExt cx="126000" cy="126000"/>
                </a:xfrm>
              </p:grpSpPr>
              <p:sp>
                <p:nvSpPr>
                  <p:cNvPr id="114" name="Oval 113">
                    <a:extLst>
                      <a:ext uri="{FF2B5EF4-FFF2-40B4-BE49-F238E27FC236}">
                        <a16:creationId xmlns:a16="http://schemas.microsoft.com/office/drawing/2014/main" id="{B8A93FBA-5A60-8126-291B-25826852389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391507" y="5379083"/>
                    <a:ext cx="126000" cy="12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  <p:sp>
                <p:nvSpPr>
                  <p:cNvPr id="115" name="Oval 114">
                    <a:extLst>
                      <a:ext uri="{FF2B5EF4-FFF2-40B4-BE49-F238E27FC236}">
                        <a16:creationId xmlns:a16="http://schemas.microsoft.com/office/drawing/2014/main" id="{E29230EB-C945-4E0E-BF88-B196835D4A51}"/>
                      </a:ext>
                    </a:extLst>
                  </p:cNvPr>
                  <p:cNvSpPr/>
                  <p:nvPr/>
                </p:nvSpPr>
                <p:spPr>
                  <a:xfrm>
                    <a:off x="9418507" y="5406083"/>
                    <a:ext cx="72000" cy="7200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</p:grp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1C86F662-74F8-C84E-CF81-0B8D133D282C}"/>
                  </a:ext>
                </a:extLst>
              </p:cNvPr>
              <p:cNvGrpSpPr/>
              <p:nvPr/>
            </p:nvGrpSpPr>
            <p:grpSpPr>
              <a:xfrm>
                <a:off x="10062382" y="5376812"/>
                <a:ext cx="126000" cy="564720"/>
                <a:chOff x="10132079" y="5461961"/>
                <a:chExt cx="126000" cy="564720"/>
              </a:xfrm>
            </p:grpSpPr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A76AA3A1-BD36-6439-F736-A5A3919FC3CF}"/>
                    </a:ext>
                  </a:extLst>
                </p:cNvPr>
                <p:cNvGrpSpPr/>
                <p:nvPr/>
              </p:nvGrpSpPr>
              <p:grpSpPr>
                <a:xfrm>
                  <a:off x="10132079" y="5461961"/>
                  <a:ext cx="126000" cy="126000"/>
                  <a:chOff x="9391507" y="5379083"/>
                  <a:chExt cx="126000" cy="126000"/>
                </a:xfrm>
              </p:grpSpPr>
              <p:sp>
                <p:nvSpPr>
                  <p:cNvPr id="108" name="Oval 107">
                    <a:extLst>
                      <a:ext uri="{FF2B5EF4-FFF2-40B4-BE49-F238E27FC236}">
                        <a16:creationId xmlns:a16="http://schemas.microsoft.com/office/drawing/2014/main" id="{8FE01863-7A96-D6F7-AC61-563C0264A59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391507" y="5379083"/>
                    <a:ext cx="126000" cy="12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  <p:sp>
                <p:nvSpPr>
                  <p:cNvPr id="109" name="Oval 108">
                    <a:extLst>
                      <a:ext uri="{FF2B5EF4-FFF2-40B4-BE49-F238E27FC236}">
                        <a16:creationId xmlns:a16="http://schemas.microsoft.com/office/drawing/2014/main" id="{568F9F71-F36E-DCCF-8C3C-007091E56564}"/>
                      </a:ext>
                    </a:extLst>
                  </p:cNvPr>
                  <p:cNvSpPr/>
                  <p:nvPr/>
                </p:nvSpPr>
                <p:spPr>
                  <a:xfrm>
                    <a:off x="9418507" y="5406083"/>
                    <a:ext cx="72000" cy="72000"/>
                  </a:xfrm>
                  <a:prstGeom prst="ellipse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</p:grpSp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1F00B104-5A60-4D24-C1A0-CC3D99A0ADC1}"/>
                    </a:ext>
                  </a:extLst>
                </p:cNvPr>
                <p:cNvGrpSpPr/>
                <p:nvPr/>
              </p:nvGrpSpPr>
              <p:grpSpPr>
                <a:xfrm>
                  <a:off x="10132079" y="5681321"/>
                  <a:ext cx="126000" cy="126000"/>
                  <a:chOff x="9391507" y="5379083"/>
                  <a:chExt cx="126000" cy="126000"/>
                </a:xfrm>
              </p:grpSpPr>
              <p:sp>
                <p:nvSpPr>
                  <p:cNvPr id="106" name="Oval 105">
                    <a:extLst>
                      <a:ext uri="{FF2B5EF4-FFF2-40B4-BE49-F238E27FC236}">
                        <a16:creationId xmlns:a16="http://schemas.microsoft.com/office/drawing/2014/main" id="{FD5CC139-F2BE-96B1-46BB-87D691A3D89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391507" y="5379083"/>
                    <a:ext cx="126000" cy="12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  <p:sp>
                <p:nvSpPr>
                  <p:cNvPr id="107" name="Oval 106">
                    <a:extLst>
                      <a:ext uri="{FF2B5EF4-FFF2-40B4-BE49-F238E27FC236}">
                        <a16:creationId xmlns:a16="http://schemas.microsoft.com/office/drawing/2014/main" id="{C2C6977C-BAA9-9605-E4D1-0BB255BD2C43}"/>
                      </a:ext>
                    </a:extLst>
                  </p:cNvPr>
                  <p:cNvSpPr/>
                  <p:nvPr/>
                </p:nvSpPr>
                <p:spPr>
                  <a:xfrm>
                    <a:off x="9418507" y="5406083"/>
                    <a:ext cx="72000" cy="72000"/>
                  </a:xfrm>
                  <a:prstGeom prst="ellipse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</p:grpSp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21037BB5-C799-8564-B725-33BC8BAF7877}"/>
                    </a:ext>
                  </a:extLst>
                </p:cNvPr>
                <p:cNvGrpSpPr/>
                <p:nvPr/>
              </p:nvGrpSpPr>
              <p:grpSpPr>
                <a:xfrm>
                  <a:off x="10132079" y="5900681"/>
                  <a:ext cx="126000" cy="126000"/>
                  <a:chOff x="9391507" y="5379083"/>
                  <a:chExt cx="126000" cy="126000"/>
                </a:xfrm>
              </p:grpSpPr>
              <p:sp>
                <p:nvSpPr>
                  <p:cNvPr id="104" name="Oval 103">
                    <a:extLst>
                      <a:ext uri="{FF2B5EF4-FFF2-40B4-BE49-F238E27FC236}">
                        <a16:creationId xmlns:a16="http://schemas.microsoft.com/office/drawing/2014/main" id="{BB9E3809-BFF0-7BFD-DA22-9937CBA76CF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391507" y="5379083"/>
                    <a:ext cx="126000" cy="12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  <p:sp>
                <p:nvSpPr>
                  <p:cNvPr id="105" name="Oval 104">
                    <a:extLst>
                      <a:ext uri="{FF2B5EF4-FFF2-40B4-BE49-F238E27FC236}">
                        <a16:creationId xmlns:a16="http://schemas.microsoft.com/office/drawing/2014/main" id="{C652BB7C-04C9-FAC7-A673-25871E947F69}"/>
                      </a:ext>
                    </a:extLst>
                  </p:cNvPr>
                  <p:cNvSpPr/>
                  <p:nvPr/>
                </p:nvSpPr>
                <p:spPr>
                  <a:xfrm>
                    <a:off x="9418507" y="5406083"/>
                    <a:ext cx="72000" cy="72000"/>
                  </a:xfrm>
                  <a:prstGeom prst="ellipse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</p:grp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9235E9E-3362-5D78-7523-2DDB0A904F9E}"/>
                </a:ext>
              </a:extLst>
            </p:cNvPr>
            <p:cNvSpPr txBox="1"/>
            <p:nvPr/>
          </p:nvSpPr>
          <p:spPr>
            <a:xfrm>
              <a:off x="8938841" y="2984143"/>
              <a:ext cx="950377" cy="3642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>
                <a:lnSpc>
                  <a:spcPct val="110000"/>
                </a:lnSpc>
                <a:spcBef>
                  <a:spcPts val="0"/>
                </a:spcBef>
                <a:defRPr/>
              </a:pPr>
              <a:r>
                <a:rPr lang="en-AU" sz="1400" b="1" dirty="0"/>
                <a:t>Deep Learning</a:t>
              </a:r>
              <a:endParaRPr lang="en-AU" sz="1400" b="1" dirty="0">
                <a:cs typeface="Arial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627535B-1FBF-9EBE-6CB5-A88B8507287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65241" y="3959739"/>
              <a:ext cx="1065042" cy="1080000"/>
              <a:chOff x="10466673" y="5310395"/>
              <a:chExt cx="1088854" cy="1088854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050FB16A-0313-7C66-CBCD-DE63E57F5F8B}"/>
                  </a:ext>
                </a:extLst>
              </p:cNvPr>
              <p:cNvSpPr/>
              <p:nvPr/>
            </p:nvSpPr>
            <p:spPr>
              <a:xfrm>
                <a:off x="10466673" y="5310395"/>
                <a:ext cx="1088854" cy="1088854"/>
              </a:xfrm>
              <a:prstGeom prst="roundRect">
                <a:avLst/>
              </a:prstGeom>
              <a:gradFill>
                <a:gsLst>
                  <a:gs pos="77000">
                    <a:srgbClr val="99CEEA"/>
                  </a:gs>
                  <a:gs pos="0">
                    <a:srgbClr val="B2DAEF"/>
                  </a:gs>
                  <a:gs pos="100000">
                    <a:srgbClr val="66B6DF"/>
                  </a:gs>
                </a:gsLst>
                <a:lin ang="2700000" scaled="1"/>
              </a:gra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dirty="0"/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9DBB4F74-7842-78E8-937F-AED7E23553C6}"/>
                  </a:ext>
                </a:extLst>
              </p:cNvPr>
              <p:cNvGrpSpPr/>
              <p:nvPr/>
            </p:nvGrpSpPr>
            <p:grpSpPr>
              <a:xfrm>
                <a:off x="10534389" y="5467080"/>
                <a:ext cx="929753" cy="794017"/>
                <a:chOff x="11621019" y="5442486"/>
                <a:chExt cx="973040" cy="830984"/>
              </a:xfrm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02E0A3C1-2BC3-737A-18C2-8BCAEC5DAA9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1637315" y="5450886"/>
                  <a:ext cx="951338" cy="811095"/>
                </a:xfrm>
                <a:custGeom>
                  <a:avLst/>
                  <a:gdLst>
                    <a:gd name="connsiteX0" fmla="*/ 436494 w 761725"/>
                    <a:gd name="connsiteY0" fmla="*/ 220 h 649435"/>
                    <a:gd name="connsiteX1" fmla="*/ 516504 w 761725"/>
                    <a:gd name="connsiteY1" fmla="*/ 41177 h 649435"/>
                    <a:gd name="connsiteX2" fmla="*/ 543174 w 761725"/>
                    <a:gd name="connsiteY2" fmla="*/ 38320 h 649435"/>
                    <a:gd name="connsiteX3" fmla="*/ 634927 w 761725"/>
                    <a:gd name="connsiteY3" fmla="*/ 83727 h 649435"/>
                    <a:gd name="connsiteX4" fmla="*/ 647856 w 761725"/>
                    <a:gd name="connsiteY4" fmla="*/ 108110 h 649435"/>
                    <a:gd name="connsiteX5" fmla="*/ 651684 w 761725"/>
                    <a:gd name="connsiteY5" fmla="*/ 110271 h 649435"/>
                    <a:gd name="connsiteX6" fmla="*/ 657727 w 761725"/>
                    <a:gd name="connsiteY6" fmla="*/ 117776 h 649435"/>
                    <a:gd name="connsiteX7" fmla="*/ 688147 w 761725"/>
                    <a:gd name="connsiteY7" fmla="*/ 129521 h 649435"/>
                    <a:gd name="connsiteX8" fmla="*/ 743199 w 761725"/>
                    <a:gd name="connsiteY8" fmla="*/ 225962 h 649435"/>
                    <a:gd name="connsiteX9" fmla="*/ 737484 w 761725"/>
                    <a:gd name="connsiteY9" fmla="*/ 260252 h 649435"/>
                    <a:gd name="connsiteX10" fmla="*/ 742246 w 761725"/>
                    <a:gd name="connsiteY10" fmla="*/ 392650 h 649435"/>
                    <a:gd name="connsiteX11" fmla="*/ 741294 w 761725"/>
                    <a:gd name="connsiteY11" fmla="*/ 405032 h 649435"/>
                    <a:gd name="connsiteX12" fmla="*/ 636519 w 761725"/>
                    <a:gd name="connsiteY12" fmla="*/ 516475 h 649435"/>
                    <a:gd name="connsiteX13" fmla="*/ 569844 w 761725"/>
                    <a:gd name="connsiteY13" fmla="*/ 648872 h 649435"/>
                    <a:gd name="connsiteX14" fmla="*/ 558913 w 761725"/>
                    <a:gd name="connsiteY14" fmla="*/ 648872 h 649435"/>
                    <a:gd name="connsiteX15" fmla="*/ 558913 w 761725"/>
                    <a:gd name="connsiteY15" fmla="*/ 649435 h 649435"/>
                    <a:gd name="connsiteX16" fmla="*/ 435970 w 761725"/>
                    <a:gd name="connsiteY16" fmla="*/ 649435 h 649435"/>
                    <a:gd name="connsiteX17" fmla="*/ 435970 w 761725"/>
                    <a:gd name="connsiteY17" fmla="*/ 648872 h 649435"/>
                    <a:gd name="connsiteX18" fmla="*/ 381249 w 761725"/>
                    <a:gd name="connsiteY18" fmla="*/ 648872 h 649435"/>
                    <a:gd name="connsiteX19" fmla="*/ 381249 w 761725"/>
                    <a:gd name="connsiteY19" fmla="*/ 526952 h 649435"/>
                    <a:gd name="connsiteX20" fmla="*/ 265996 w 761725"/>
                    <a:gd name="connsiteY20" fmla="*/ 413605 h 649435"/>
                    <a:gd name="connsiteX21" fmla="*/ 118359 w 761725"/>
                    <a:gd name="connsiteY21" fmla="*/ 413605 h 649435"/>
                    <a:gd name="connsiteX22" fmla="*/ 249 w 761725"/>
                    <a:gd name="connsiteY22" fmla="*/ 308830 h 649435"/>
                    <a:gd name="connsiteX23" fmla="*/ 57399 w 761725"/>
                    <a:gd name="connsiteY23" fmla="*/ 203102 h 649435"/>
                    <a:gd name="connsiteX24" fmla="*/ 57399 w 761725"/>
                    <a:gd name="connsiteY24" fmla="*/ 197387 h 649435"/>
                    <a:gd name="connsiteX25" fmla="*/ 171699 w 761725"/>
                    <a:gd name="connsiteY25" fmla="*/ 84992 h 649435"/>
                    <a:gd name="connsiteX26" fmla="*/ 178366 w 761725"/>
                    <a:gd name="connsiteY26" fmla="*/ 84992 h 649435"/>
                    <a:gd name="connsiteX27" fmla="*/ 251709 w 761725"/>
                    <a:gd name="connsiteY27" fmla="*/ 14507 h 649435"/>
                    <a:gd name="connsiteX28" fmla="*/ 351721 w 761725"/>
                    <a:gd name="connsiteY28" fmla="*/ 29747 h 649435"/>
                    <a:gd name="connsiteX29" fmla="*/ 436494 w 761725"/>
                    <a:gd name="connsiteY29" fmla="*/ 220 h 649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61725" h="649435">
                      <a:moveTo>
                        <a:pt x="436494" y="220"/>
                      </a:moveTo>
                      <a:cubicBezTo>
                        <a:pt x="466974" y="3077"/>
                        <a:pt x="496501" y="17365"/>
                        <a:pt x="516504" y="41177"/>
                      </a:cubicBezTo>
                      <a:cubicBezTo>
                        <a:pt x="525076" y="39272"/>
                        <a:pt x="534601" y="38320"/>
                        <a:pt x="543174" y="38320"/>
                      </a:cubicBezTo>
                      <a:cubicBezTo>
                        <a:pt x="580322" y="38320"/>
                        <a:pt x="613719" y="55465"/>
                        <a:pt x="634927" y="83727"/>
                      </a:cubicBezTo>
                      <a:lnTo>
                        <a:pt x="647856" y="108110"/>
                      </a:lnTo>
                      <a:lnTo>
                        <a:pt x="651684" y="110271"/>
                      </a:lnTo>
                      <a:lnTo>
                        <a:pt x="657727" y="117776"/>
                      </a:lnTo>
                      <a:lnTo>
                        <a:pt x="688147" y="129521"/>
                      </a:lnTo>
                      <a:cubicBezTo>
                        <a:pt x="721232" y="149346"/>
                        <a:pt x="743199" y="185243"/>
                        <a:pt x="743199" y="225962"/>
                      </a:cubicBezTo>
                      <a:cubicBezTo>
                        <a:pt x="743199" y="237392"/>
                        <a:pt x="741294" y="248822"/>
                        <a:pt x="737484" y="260252"/>
                      </a:cubicBezTo>
                      <a:cubicBezTo>
                        <a:pt x="767964" y="298352"/>
                        <a:pt x="769869" y="352645"/>
                        <a:pt x="742246" y="392650"/>
                      </a:cubicBezTo>
                      <a:cubicBezTo>
                        <a:pt x="742246" y="396460"/>
                        <a:pt x="743199" y="401222"/>
                        <a:pt x="741294" y="405032"/>
                      </a:cubicBezTo>
                      <a:cubicBezTo>
                        <a:pt x="727006" y="475517"/>
                        <a:pt x="661284" y="509807"/>
                        <a:pt x="636519" y="516475"/>
                      </a:cubicBezTo>
                      <a:cubicBezTo>
                        <a:pt x="628899" y="518380"/>
                        <a:pt x="569844" y="525047"/>
                        <a:pt x="569844" y="648872"/>
                      </a:cubicBezTo>
                      <a:lnTo>
                        <a:pt x="558913" y="648872"/>
                      </a:lnTo>
                      <a:lnTo>
                        <a:pt x="558913" y="649435"/>
                      </a:lnTo>
                      <a:lnTo>
                        <a:pt x="435970" y="649435"/>
                      </a:lnTo>
                      <a:lnTo>
                        <a:pt x="435970" y="648872"/>
                      </a:lnTo>
                      <a:lnTo>
                        <a:pt x="381249" y="648872"/>
                      </a:lnTo>
                      <a:lnTo>
                        <a:pt x="381249" y="526952"/>
                      </a:lnTo>
                      <a:cubicBezTo>
                        <a:pt x="380296" y="464087"/>
                        <a:pt x="328861" y="413605"/>
                        <a:pt x="265996" y="413605"/>
                      </a:cubicBezTo>
                      <a:lnTo>
                        <a:pt x="118359" y="413605"/>
                      </a:lnTo>
                      <a:cubicBezTo>
                        <a:pt x="57399" y="413605"/>
                        <a:pt x="4059" y="368837"/>
                        <a:pt x="249" y="308830"/>
                      </a:cubicBezTo>
                      <a:cubicBezTo>
                        <a:pt x="-2609" y="265015"/>
                        <a:pt x="19299" y="224057"/>
                        <a:pt x="57399" y="203102"/>
                      </a:cubicBezTo>
                      <a:cubicBezTo>
                        <a:pt x="57399" y="201197"/>
                        <a:pt x="57399" y="199292"/>
                        <a:pt x="57399" y="197387"/>
                      </a:cubicBezTo>
                      <a:cubicBezTo>
                        <a:pt x="58351" y="134522"/>
                        <a:pt x="108834" y="84992"/>
                        <a:pt x="171699" y="84992"/>
                      </a:cubicBezTo>
                      <a:cubicBezTo>
                        <a:pt x="173604" y="84992"/>
                        <a:pt x="176461" y="84992"/>
                        <a:pt x="178366" y="84992"/>
                      </a:cubicBezTo>
                      <a:cubicBezTo>
                        <a:pt x="190749" y="50702"/>
                        <a:pt x="217419" y="24985"/>
                        <a:pt x="251709" y="14507"/>
                      </a:cubicBezTo>
                      <a:cubicBezTo>
                        <a:pt x="285046" y="4030"/>
                        <a:pt x="322194" y="9745"/>
                        <a:pt x="351721" y="29747"/>
                      </a:cubicBezTo>
                      <a:cubicBezTo>
                        <a:pt x="374581" y="8792"/>
                        <a:pt x="405061" y="-1685"/>
                        <a:pt x="436494" y="22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7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id="{C9673783-DAF4-04E3-8E17-FCB0C9AB1896}"/>
                    </a:ext>
                  </a:extLst>
                </p:cNvPr>
                <p:cNvSpPr/>
                <p:nvPr/>
              </p:nvSpPr>
              <p:spPr>
                <a:xfrm rot="19697333">
                  <a:off x="12233579" y="5884975"/>
                  <a:ext cx="246372" cy="2060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1E7FC986-75E0-C369-0A07-2904EB5B52E4}"/>
                    </a:ext>
                  </a:extLst>
                </p:cNvPr>
                <p:cNvSpPr/>
                <p:nvPr/>
              </p:nvSpPr>
              <p:spPr>
                <a:xfrm>
                  <a:off x="11809873" y="5836974"/>
                  <a:ext cx="246372" cy="2060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621A7C41-8D9D-2F55-F057-57D9A01399F7}"/>
                    </a:ext>
                  </a:extLst>
                </p:cNvPr>
                <p:cNvSpPr/>
                <p:nvPr/>
              </p:nvSpPr>
              <p:spPr>
                <a:xfrm rot="21096035">
                  <a:off x="11835525" y="5609944"/>
                  <a:ext cx="246372" cy="2060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F3535E26-3659-0E53-6934-C82BDAE8E2BA}"/>
                    </a:ext>
                  </a:extLst>
                </p:cNvPr>
                <p:cNvSpPr/>
                <p:nvPr/>
              </p:nvSpPr>
              <p:spPr>
                <a:xfrm rot="5400000">
                  <a:off x="11927399" y="5704212"/>
                  <a:ext cx="246372" cy="2060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22F5F134-664D-B2BC-072F-A834F0773A29}"/>
                    </a:ext>
                  </a:extLst>
                </p:cNvPr>
                <p:cNvSpPr/>
                <p:nvPr/>
              </p:nvSpPr>
              <p:spPr>
                <a:xfrm rot="19210236">
                  <a:off x="11723917" y="5716401"/>
                  <a:ext cx="422962" cy="18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253A83D6-C68D-3182-2625-B547DB4E6E2F}"/>
                    </a:ext>
                  </a:extLst>
                </p:cNvPr>
                <p:cNvSpPr/>
                <p:nvPr/>
              </p:nvSpPr>
              <p:spPr>
                <a:xfrm rot="17439271">
                  <a:off x="11696755" y="5730091"/>
                  <a:ext cx="246372" cy="2060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id="{BEADA8D0-03C4-C10E-C6F3-E341F5CB7D69}"/>
                    </a:ext>
                  </a:extLst>
                </p:cNvPr>
                <p:cNvSpPr/>
                <p:nvPr/>
              </p:nvSpPr>
              <p:spPr>
                <a:xfrm rot="1814791">
                  <a:off x="12078852" y="5646391"/>
                  <a:ext cx="246372" cy="2060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41" name="Rectangle: Rounded Corners 40">
                  <a:extLst>
                    <a:ext uri="{FF2B5EF4-FFF2-40B4-BE49-F238E27FC236}">
                      <a16:creationId xmlns:a16="http://schemas.microsoft.com/office/drawing/2014/main" id="{88E8823E-D190-9340-7049-1DC6DBF9ED49}"/>
                    </a:ext>
                  </a:extLst>
                </p:cNvPr>
                <p:cNvSpPr/>
                <p:nvPr/>
              </p:nvSpPr>
              <p:spPr>
                <a:xfrm rot="2438213">
                  <a:off x="12253272" y="5764911"/>
                  <a:ext cx="246372" cy="2060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42" name="Rectangle: Rounded Corners 41">
                  <a:extLst>
                    <a:ext uri="{FF2B5EF4-FFF2-40B4-BE49-F238E27FC236}">
                      <a16:creationId xmlns:a16="http://schemas.microsoft.com/office/drawing/2014/main" id="{FDA0F25E-41FD-1FA7-FCBE-01B33C256F82}"/>
                    </a:ext>
                  </a:extLst>
                </p:cNvPr>
                <p:cNvSpPr/>
                <p:nvPr/>
              </p:nvSpPr>
              <p:spPr>
                <a:xfrm rot="1643188">
                  <a:off x="12030588" y="5878289"/>
                  <a:ext cx="246372" cy="2060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E8E94AAF-D379-678C-222E-AA2E28112F0F}"/>
                    </a:ext>
                  </a:extLst>
                </p:cNvPr>
                <p:cNvSpPr/>
                <p:nvPr/>
              </p:nvSpPr>
              <p:spPr>
                <a:xfrm rot="3577414">
                  <a:off x="11957096" y="5762723"/>
                  <a:ext cx="422962" cy="18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4A98E5E5-D26A-9382-8075-A25A866F56A7}"/>
                    </a:ext>
                  </a:extLst>
                </p:cNvPr>
                <p:cNvSpPr/>
                <p:nvPr/>
              </p:nvSpPr>
              <p:spPr>
                <a:xfrm rot="19697333">
                  <a:off x="12064581" y="5754266"/>
                  <a:ext cx="246372" cy="2060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BC92BD60-ACDA-628D-CECE-BA90DF062708}"/>
                    </a:ext>
                  </a:extLst>
                </p:cNvPr>
                <p:cNvSpPr/>
                <p:nvPr/>
              </p:nvSpPr>
              <p:spPr>
                <a:xfrm rot="2924198">
                  <a:off x="11852547" y="5757653"/>
                  <a:ext cx="246372" cy="2060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1F9787B8-A8AA-0237-086D-6F16F2B17955}"/>
                    </a:ext>
                  </a:extLst>
                </p:cNvPr>
                <p:cNvGrpSpPr/>
                <p:nvPr/>
              </p:nvGrpSpPr>
              <p:grpSpPr>
                <a:xfrm>
                  <a:off x="11993259" y="5781101"/>
                  <a:ext cx="126000" cy="126000"/>
                  <a:chOff x="9391507" y="5379083"/>
                  <a:chExt cx="126000" cy="126000"/>
                </a:xfrm>
              </p:grpSpPr>
              <p:sp>
                <p:nvSpPr>
                  <p:cNvPr id="68" name="Oval 67">
                    <a:extLst>
                      <a:ext uri="{FF2B5EF4-FFF2-40B4-BE49-F238E27FC236}">
                        <a16:creationId xmlns:a16="http://schemas.microsoft.com/office/drawing/2014/main" id="{F8DB0A6F-87F3-9533-E6DA-86F342D72CB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391507" y="5379083"/>
                    <a:ext cx="126000" cy="12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id="{A2985F1B-5770-2CA6-4363-5E625F0B4715}"/>
                      </a:ext>
                    </a:extLst>
                  </p:cNvPr>
                  <p:cNvSpPr/>
                  <p:nvPr/>
                </p:nvSpPr>
                <p:spPr>
                  <a:xfrm>
                    <a:off x="9418504" y="5406083"/>
                    <a:ext cx="72002" cy="72000"/>
                  </a:xfrm>
                  <a:prstGeom prst="ellipse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1A018A3F-00A0-DB68-5386-21E2CD9C199B}"/>
                    </a:ext>
                  </a:extLst>
                </p:cNvPr>
                <p:cNvGrpSpPr/>
                <p:nvPr/>
              </p:nvGrpSpPr>
              <p:grpSpPr>
                <a:xfrm>
                  <a:off x="11790609" y="5583931"/>
                  <a:ext cx="125998" cy="126000"/>
                  <a:chOff x="9391504" y="5379083"/>
                  <a:chExt cx="125998" cy="126000"/>
                </a:xfrm>
              </p:grpSpPr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C64C0D0C-5B77-CA6A-342C-B50B90FFB54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391504" y="5379083"/>
                    <a:ext cx="125998" cy="12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  <p:sp>
                <p:nvSpPr>
                  <p:cNvPr id="67" name="Oval 66">
                    <a:extLst>
                      <a:ext uri="{FF2B5EF4-FFF2-40B4-BE49-F238E27FC236}">
                        <a16:creationId xmlns:a16="http://schemas.microsoft.com/office/drawing/2014/main" id="{84735479-463E-CFD5-FBBE-0238B3573D0B}"/>
                      </a:ext>
                    </a:extLst>
                  </p:cNvPr>
                  <p:cNvSpPr/>
                  <p:nvPr/>
                </p:nvSpPr>
                <p:spPr>
                  <a:xfrm>
                    <a:off x="9418507" y="5406083"/>
                    <a:ext cx="72000" cy="72000"/>
                  </a:xfrm>
                  <a:prstGeom prst="ellipse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AD3F5D43-656C-C2EB-C101-ABFD2BFC49C7}"/>
                    </a:ext>
                  </a:extLst>
                </p:cNvPr>
                <p:cNvGrpSpPr/>
                <p:nvPr/>
              </p:nvGrpSpPr>
              <p:grpSpPr>
                <a:xfrm>
                  <a:off x="11725121" y="5768437"/>
                  <a:ext cx="125999" cy="126000"/>
                  <a:chOff x="9391503" y="5379083"/>
                  <a:chExt cx="125999" cy="126000"/>
                </a:xfrm>
              </p:grpSpPr>
              <p:sp>
                <p:nvSpPr>
                  <p:cNvPr id="64" name="Oval 63">
                    <a:extLst>
                      <a:ext uri="{FF2B5EF4-FFF2-40B4-BE49-F238E27FC236}">
                        <a16:creationId xmlns:a16="http://schemas.microsoft.com/office/drawing/2014/main" id="{865F9562-5FFD-68D2-851D-D8C99BBF3FF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391503" y="5379083"/>
                    <a:ext cx="125999" cy="12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  <p:sp>
                <p:nvSpPr>
                  <p:cNvPr id="65" name="Oval 64">
                    <a:extLst>
                      <a:ext uri="{FF2B5EF4-FFF2-40B4-BE49-F238E27FC236}">
                        <a16:creationId xmlns:a16="http://schemas.microsoft.com/office/drawing/2014/main" id="{11E86963-AC7E-1023-9106-46119DC99B80}"/>
                      </a:ext>
                    </a:extLst>
                  </p:cNvPr>
                  <p:cNvSpPr/>
                  <p:nvPr/>
                </p:nvSpPr>
                <p:spPr>
                  <a:xfrm>
                    <a:off x="9418507" y="5406083"/>
                    <a:ext cx="72000" cy="7200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C0CE6F31-CBF0-D94C-0C1E-E9AADEDBABF7}"/>
                    </a:ext>
                  </a:extLst>
                </p:cNvPr>
                <p:cNvGrpSpPr/>
                <p:nvPr/>
              </p:nvGrpSpPr>
              <p:grpSpPr>
                <a:xfrm>
                  <a:off x="12386496" y="5781101"/>
                  <a:ext cx="126000" cy="126000"/>
                  <a:chOff x="9391507" y="5379083"/>
                  <a:chExt cx="126000" cy="126000"/>
                </a:xfrm>
              </p:grpSpPr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597C9C8B-8C06-8F9A-D6E1-85533DF763D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391507" y="5379083"/>
                    <a:ext cx="126000" cy="12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  <p:sp>
                <p:nvSpPr>
                  <p:cNvPr id="63" name="Oval 62">
                    <a:extLst>
                      <a:ext uri="{FF2B5EF4-FFF2-40B4-BE49-F238E27FC236}">
                        <a16:creationId xmlns:a16="http://schemas.microsoft.com/office/drawing/2014/main" id="{8325A3AD-F8DF-3D2B-F346-84C46E50F0AA}"/>
                      </a:ext>
                    </a:extLst>
                  </p:cNvPr>
                  <p:cNvSpPr/>
                  <p:nvPr/>
                </p:nvSpPr>
                <p:spPr>
                  <a:xfrm>
                    <a:off x="9418504" y="5406083"/>
                    <a:ext cx="72002" cy="7200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</p:grpSp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67DD7466-DCD6-EBC9-6080-2893BC33B4C2}"/>
                    </a:ext>
                  </a:extLst>
                </p:cNvPr>
                <p:cNvGrpSpPr/>
                <p:nvPr/>
              </p:nvGrpSpPr>
              <p:grpSpPr>
                <a:xfrm>
                  <a:off x="11998931" y="5539402"/>
                  <a:ext cx="126000" cy="126000"/>
                  <a:chOff x="9391507" y="5379083"/>
                  <a:chExt cx="126000" cy="126000"/>
                </a:xfrm>
              </p:grpSpPr>
              <p:sp>
                <p:nvSpPr>
                  <p:cNvPr id="60" name="Oval 59">
                    <a:extLst>
                      <a:ext uri="{FF2B5EF4-FFF2-40B4-BE49-F238E27FC236}">
                        <a16:creationId xmlns:a16="http://schemas.microsoft.com/office/drawing/2014/main" id="{A57598B8-687D-756E-8B29-CEB41FA01FE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391507" y="5379083"/>
                    <a:ext cx="126000" cy="12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  <p:sp>
                <p:nvSpPr>
                  <p:cNvPr id="61" name="Oval 60">
                    <a:extLst>
                      <a:ext uri="{FF2B5EF4-FFF2-40B4-BE49-F238E27FC236}">
                        <a16:creationId xmlns:a16="http://schemas.microsoft.com/office/drawing/2014/main" id="{17FA98F5-17A6-BF89-9756-2A6878B0FF96}"/>
                      </a:ext>
                    </a:extLst>
                  </p:cNvPr>
                  <p:cNvSpPr/>
                  <p:nvPr/>
                </p:nvSpPr>
                <p:spPr>
                  <a:xfrm>
                    <a:off x="9418507" y="5406083"/>
                    <a:ext cx="72000" cy="72000"/>
                  </a:xfrm>
                  <a:prstGeom prst="ellipse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</p:grp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FFEC5EB7-1D15-B61C-1100-D7DB49CAE13E}"/>
                    </a:ext>
                  </a:extLst>
                </p:cNvPr>
                <p:cNvSpPr/>
                <p:nvPr/>
              </p:nvSpPr>
              <p:spPr>
                <a:xfrm>
                  <a:off x="11621019" y="5442486"/>
                  <a:ext cx="973040" cy="828823"/>
                </a:xfrm>
                <a:custGeom>
                  <a:avLst/>
                  <a:gdLst>
                    <a:gd name="connsiteX0" fmla="*/ 737541 w 761780"/>
                    <a:gd name="connsiteY0" fmla="*/ 260255 h 648875"/>
                    <a:gd name="connsiteX1" fmla="*/ 743256 w 761780"/>
                    <a:gd name="connsiteY1" fmla="*/ 225965 h 648875"/>
                    <a:gd name="connsiteX2" fmla="*/ 651816 w 761780"/>
                    <a:gd name="connsiteY2" fmla="*/ 115475 h 648875"/>
                    <a:gd name="connsiteX3" fmla="*/ 543231 w 761780"/>
                    <a:gd name="connsiteY3" fmla="*/ 38323 h 648875"/>
                    <a:gd name="connsiteX4" fmla="*/ 516561 w 761780"/>
                    <a:gd name="connsiteY4" fmla="*/ 41180 h 648875"/>
                    <a:gd name="connsiteX5" fmla="*/ 436551 w 761780"/>
                    <a:gd name="connsiteY5" fmla="*/ 223 h 648875"/>
                    <a:gd name="connsiteX6" fmla="*/ 429276 w 761780"/>
                    <a:gd name="connsiteY6" fmla="*/ 2 h 648875"/>
                    <a:gd name="connsiteX7" fmla="*/ 351778 w 761780"/>
                    <a:gd name="connsiteY7" fmla="*/ 29750 h 648875"/>
                    <a:gd name="connsiteX8" fmla="*/ 285597 w 761780"/>
                    <a:gd name="connsiteY8" fmla="*/ 9358 h 648875"/>
                    <a:gd name="connsiteX9" fmla="*/ 178423 w 761780"/>
                    <a:gd name="connsiteY9" fmla="*/ 84995 h 648875"/>
                    <a:gd name="connsiteX10" fmla="*/ 171756 w 761780"/>
                    <a:gd name="connsiteY10" fmla="*/ 84995 h 648875"/>
                    <a:gd name="connsiteX11" fmla="*/ 57456 w 761780"/>
                    <a:gd name="connsiteY11" fmla="*/ 197390 h 648875"/>
                    <a:gd name="connsiteX12" fmla="*/ 57456 w 761780"/>
                    <a:gd name="connsiteY12" fmla="*/ 203105 h 648875"/>
                    <a:gd name="connsiteX13" fmla="*/ 306 w 761780"/>
                    <a:gd name="connsiteY13" fmla="*/ 308833 h 648875"/>
                    <a:gd name="connsiteX14" fmla="*/ 118416 w 761780"/>
                    <a:gd name="connsiteY14" fmla="*/ 413608 h 648875"/>
                    <a:gd name="connsiteX15" fmla="*/ 266053 w 761780"/>
                    <a:gd name="connsiteY15" fmla="*/ 413608 h 648875"/>
                    <a:gd name="connsiteX16" fmla="*/ 381306 w 761780"/>
                    <a:gd name="connsiteY16" fmla="*/ 526955 h 648875"/>
                    <a:gd name="connsiteX17" fmla="*/ 381306 w 761780"/>
                    <a:gd name="connsiteY17" fmla="*/ 648875 h 648875"/>
                    <a:gd name="connsiteX18" fmla="*/ 400356 w 761780"/>
                    <a:gd name="connsiteY18" fmla="*/ 648722 h 648875"/>
                    <a:gd name="connsiteX19" fmla="*/ 400356 w 761780"/>
                    <a:gd name="connsiteY19" fmla="*/ 526667 h 648875"/>
                    <a:gd name="connsiteX20" fmla="*/ 266053 w 761780"/>
                    <a:gd name="connsiteY20" fmla="*/ 394558 h 648875"/>
                    <a:gd name="connsiteX21" fmla="*/ 118416 w 761780"/>
                    <a:gd name="connsiteY21" fmla="*/ 394558 h 648875"/>
                    <a:gd name="connsiteX22" fmla="*/ 19316 w 761780"/>
                    <a:gd name="connsiteY22" fmla="*/ 307594 h 648875"/>
                    <a:gd name="connsiteX23" fmla="*/ 66636 w 761780"/>
                    <a:gd name="connsiteY23" fmla="*/ 219798 h 648875"/>
                    <a:gd name="connsiteX24" fmla="*/ 76506 w 761780"/>
                    <a:gd name="connsiteY24" fmla="*/ 214368 h 648875"/>
                    <a:gd name="connsiteX25" fmla="*/ 76506 w 761780"/>
                    <a:gd name="connsiteY25" fmla="*/ 203105 h 648875"/>
                    <a:gd name="connsiteX26" fmla="*/ 76506 w 761780"/>
                    <a:gd name="connsiteY26" fmla="*/ 197676 h 648875"/>
                    <a:gd name="connsiteX27" fmla="*/ 171756 w 761780"/>
                    <a:gd name="connsiteY27" fmla="*/ 104045 h 648875"/>
                    <a:gd name="connsiteX28" fmla="*/ 191798 w 761780"/>
                    <a:gd name="connsiteY28" fmla="*/ 104045 h 648875"/>
                    <a:gd name="connsiteX29" fmla="*/ 196341 w 761780"/>
                    <a:gd name="connsiteY29" fmla="*/ 91465 h 648875"/>
                    <a:gd name="connsiteX30" fmla="*/ 285597 w 761780"/>
                    <a:gd name="connsiteY30" fmla="*/ 28409 h 648875"/>
                    <a:gd name="connsiteX31" fmla="*/ 341094 w 761780"/>
                    <a:gd name="connsiteY31" fmla="*/ 45523 h 648875"/>
                    <a:gd name="connsiteX32" fmla="*/ 353555 w 761780"/>
                    <a:gd name="connsiteY32" fmla="*/ 53964 h 648875"/>
                    <a:gd name="connsiteX33" fmla="*/ 364650 w 761780"/>
                    <a:gd name="connsiteY33" fmla="*/ 43795 h 648875"/>
                    <a:gd name="connsiteX34" fmla="*/ 429276 w 761780"/>
                    <a:gd name="connsiteY34" fmla="*/ 19052 h 648875"/>
                    <a:gd name="connsiteX35" fmla="*/ 435087 w 761780"/>
                    <a:gd name="connsiteY35" fmla="*/ 19219 h 648875"/>
                    <a:gd name="connsiteX36" fmla="*/ 501974 w 761780"/>
                    <a:gd name="connsiteY36" fmla="*/ 53433 h 648875"/>
                    <a:gd name="connsiteX37" fmla="*/ 509408 w 761780"/>
                    <a:gd name="connsiteY37" fmla="*/ 62284 h 648875"/>
                    <a:gd name="connsiteX38" fmla="*/ 520693 w 761780"/>
                    <a:gd name="connsiteY38" fmla="*/ 59777 h 648875"/>
                    <a:gd name="connsiteX39" fmla="*/ 543231 w 761780"/>
                    <a:gd name="connsiteY39" fmla="*/ 57373 h 648875"/>
                    <a:gd name="connsiteX40" fmla="*/ 633818 w 761780"/>
                    <a:gd name="connsiteY40" fmla="*/ 121720 h 648875"/>
                    <a:gd name="connsiteX41" fmla="*/ 637391 w 761780"/>
                    <a:gd name="connsiteY41" fmla="*/ 132019 h 648875"/>
                    <a:gd name="connsiteX42" fmla="*/ 648080 w 761780"/>
                    <a:gd name="connsiteY42" fmla="*/ 134157 h 648875"/>
                    <a:gd name="connsiteX43" fmla="*/ 724206 w 761780"/>
                    <a:gd name="connsiteY43" fmla="*/ 225965 h 648875"/>
                    <a:gd name="connsiteX44" fmla="*/ 719469 w 761780"/>
                    <a:gd name="connsiteY44" fmla="*/ 254229 h 648875"/>
                    <a:gd name="connsiteX45" fmla="*/ 716190 w 761780"/>
                    <a:gd name="connsiteY45" fmla="*/ 264065 h 648875"/>
                    <a:gd name="connsiteX46" fmla="*/ 722667 w 761780"/>
                    <a:gd name="connsiteY46" fmla="*/ 272161 h 648875"/>
                    <a:gd name="connsiteX47" fmla="*/ 726629 w 761780"/>
                    <a:gd name="connsiteY47" fmla="*/ 381836 h 648875"/>
                    <a:gd name="connsiteX48" fmla="*/ 723396 w 761780"/>
                    <a:gd name="connsiteY48" fmla="*/ 386520 h 648875"/>
                    <a:gd name="connsiteX49" fmla="*/ 723261 w 761780"/>
                    <a:gd name="connsiteY49" fmla="*/ 392210 h 648875"/>
                    <a:gd name="connsiteX50" fmla="*/ 723236 w 761780"/>
                    <a:gd name="connsiteY50" fmla="*/ 393792 h 648875"/>
                    <a:gd name="connsiteX51" fmla="*/ 722683 w 761780"/>
                    <a:gd name="connsiteY51" fmla="*/ 401259 h 648875"/>
                    <a:gd name="connsiteX52" fmla="*/ 632016 w 761780"/>
                    <a:gd name="connsiteY52" fmla="*/ 497990 h 648875"/>
                    <a:gd name="connsiteX53" fmla="*/ 631260 w 761780"/>
                    <a:gd name="connsiteY53" fmla="*/ 498154 h 648875"/>
                    <a:gd name="connsiteX54" fmla="*/ 551327 w 761780"/>
                    <a:gd name="connsiteY54" fmla="*/ 629825 h 648875"/>
                    <a:gd name="connsiteX55" fmla="*/ 550515 w 761780"/>
                    <a:gd name="connsiteY55" fmla="*/ 648875 h 648875"/>
                    <a:gd name="connsiteX56" fmla="*/ 569901 w 761780"/>
                    <a:gd name="connsiteY56" fmla="*/ 648875 h 648875"/>
                    <a:gd name="connsiteX57" fmla="*/ 636576 w 761780"/>
                    <a:gd name="connsiteY57" fmla="*/ 516478 h 648875"/>
                    <a:gd name="connsiteX58" fmla="*/ 741351 w 761780"/>
                    <a:gd name="connsiteY58" fmla="*/ 405035 h 648875"/>
                    <a:gd name="connsiteX59" fmla="*/ 742303 w 761780"/>
                    <a:gd name="connsiteY59" fmla="*/ 392653 h 648875"/>
                    <a:gd name="connsiteX60" fmla="*/ 737541 w 761780"/>
                    <a:gd name="connsiteY60" fmla="*/ 260255 h 64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761780" h="648875">
                      <a:moveTo>
                        <a:pt x="737541" y="260255"/>
                      </a:moveTo>
                      <a:cubicBezTo>
                        <a:pt x="741287" y="249209"/>
                        <a:pt x="743217" y="237629"/>
                        <a:pt x="743256" y="225965"/>
                      </a:cubicBezTo>
                      <a:cubicBezTo>
                        <a:pt x="742970" y="172061"/>
                        <a:pt x="704715" y="125836"/>
                        <a:pt x="651816" y="115475"/>
                      </a:cubicBezTo>
                      <a:cubicBezTo>
                        <a:pt x="636005" y="69063"/>
                        <a:pt x="592261" y="37981"/>
                        <a:pt x="543231" y="38323"/>
                      </a:cubicBezTo>
                      <a:cubicBezTo>
                        <a:pt x="534265" y="38331"/>
                        <a:pt x="525325" y="39288"/>
                        <a:pt x="516561" y="41180"/>
                      </a:cubicBezTo>
                      <a:cubicBezTo>
                        <a:pt x="496248" y="17623"/>
                        <a:pt x="467539" y="2927"/>
                        <a:pt x="436551" y="223"/>
                      </a:cubicBezTo>
                      <a:cubicBezTo>
                        <a:pt x="434119" y="76"/>
                        <a:pt x="431694" y="3"/>
                        <a:pt x="429276" y="2"/>
                      </a:cubicBezTo>
                      <a:cubicBezTo>
                        <a:pt x="400627" y="-153"/>
                        <a:pt x="372966" y="10466"/>
                        <a:pt x="351778" y="29750"/>
                      </a:cubicBezTo>
                      <a:cubicBezTo>
                        <a:pt x="332245" y="16505"/>
                        <a:pt x="309197" y="9403"/>
                        <a:pt x="285597" y="9358"/>
                      </a:cubicBezTo>
                      <a:cubicBezTo>
                        <a:pt x="237470" y="9365"/>
                        <a:pt x="194554" y="39652"/>
                        <a:pt x="178423" y="84995"/>
                      </a:cubicBezTo>
                      <a:lnTo>
                        <a:pt x="171756" y="84995"/>
                      </a:lnTo>
                      <a:cubicBezTo>
                        <a:pt x="109216" y="84619"/>
                        <a:pt x="58131" y="134854"/>
                        <a:pt x="57456" y="197390"/>
                      </a:cubicBezTo>
                      <a:lnTo>
                        <a:pt x="57456" y="203105"/>
                      </a:lnTo>
                      <a:cubicBezTo>
                        <a:pt x="19408" y="224177"/>
                        <a:pt x="-2906" y="265458"/>
                        <a:pt x="306" y="308833"/>
                      </a:cubicBezTo>
                      <a:cubicBezTo>
                        <a:pt x="4116" y="368840"/>
                        <a:pt x="57456" y="413608"/>
                        <a:pt x="118416" y="413608"/>
                      </a:cubicBezTo>
                      <a:lnTo>
                        <a:pt x="266053" y="413608"/>
                      </a:lnTo>
                      <a:cubicBezTo>
                        <a:pt x="328967" y="413605"/>
                        <a:pt x="380260" y="464050"/>
                        <a:pt x="381306" y="526955"/>
                      </a:cubicBezTo>
                      <a:lnTo>
                        <a:pt x="381306" y="648875"/>
                      </a:lnTo>
                      <a:lnTo>
                        <a:pt x="400356" y="648722"/>
                      </a:lnTo>
                      <a:lnTo>
                        <a:pt x="400356" y="526667"/>
                      </a:lnTo>
                      <a:cubicBezTo>
                        <a:pt x="398891" y="453466"/>
                        <a:pt x="339268" y="394817"/>
                        <a:pt x="266053" y="394558"/>
                      </a:cubicBezTo>
                      <a:lnTo>
                        <a:pt x="118416" y="394558"/>
                      </a:lnTo>
                      <a:cubicBezTo>
                        <a:pt x="65941" y="394558"/>
                        <a:pt x="22413" y="356372"/>
                        <a:pt x="19316" y="307594"/>
                      </a:cubicBezTo>
                      <a:cubicBezTo>
                        <a:pt x="16502" y="271580"/>
                        <a:pt x="35006" y="237248"/>
                        <a:pt x="66636" y="219798"/>
                      </a:cubicBezTo>
                      <a:lnTo>
                        <a:pt x="76506" y="214368"/>
                      </a:lnTo>
                      <a:lnTo>
                        <a:pt x="76506" y="203105"/>
                      </a:lnTo>
                      <a:lnTo>
                        <a:pt x="76506" y="197676"/>
                      </a:lnTo>
                      <a:cubicBezTo>
                        <a:pt x="76953" y="145518"/>
                        <a:pt x="119598" y="103598"/>
                        <a:pt x="171756" y="104045"/>
                      </a:cubicBezTo>
                      <a:lnTo>
                        <a:pt x="191798" y="104045"/>
                      </a:lnTo>
                      <a:lnTo>
                        <a:pt x="196341" y="91465"/>
                      </a:lnTo>
                      <a:cubicBezTo>
                        <a:pt x="209746" y="53671"/>
                        <a:pt x="245496" y="28415"/>
                        <a:pt x="285597" y="28409"/>
                      </a:cubicBezTo>
                      <a:cubicBezTo>
                        <a:pt x="305394" y="28415"/>
                        <a:pt x="324732" y="34377"/>
                        <a:pt x="341094" y="45523"/>
                      </a:cubicBezTo>
                      <a:lnTo>
                        <a:pt x="353555" y="53964"/>
                      </a:lnTo>
                      <a:lnTo>
                        <a:pt x="364650" y="43795"/>
                      </a:lnTo>
                      <a:cubicBezTo>
                        <a:pt x="382328" y="27735"/>
                        <a:pt x="405393" y="18904"/>
                        <a:pt x="429276" y="19052"/>
                      </a:cubicBezTo>
                      <a:cubicBezTo>
                        <a:pt x="431208" y="19052"/>
                        <a:pt x="433144" y="19108"/>
                        <a:pt x="435087" y="19219"/>
                      </a:cubicBezTo>
                      <a:cubicBezTo>
                        <a:pt x="460977" y="21513"/>
                        <a:pt x="484962" y="33782"/>
                        <a:pt x="501974" y="53433"/>
                      </a:cubicBezTo>
                      <a:lnTo>
                        <a:pt x="509408" y="62284"/>
                      </a:lnTo>
                      <a:lnTo>
                        <a:pt x="520693" y="59777"/>
                      </a:lnTo>
                      <a:cubicBezTo>
                        <a:pt x="528101" y="58192"/>
                        <a:pt x="535654" y="57387"/>
                        <a:pt x="543231" y="57373"/>
                      </a:cubicBezTo>
                      <a:cubicBezTo>
                        <a:pt x="584160" y="56991"/>
                        <a:pt x="620701" y="82947"/>
                        <a:pt x="633818" y="121720"/>
                      </a:cubicBezTo>
                      <a:lnTo>
                        <a:pt x="637391" y="132019"/>
                      </a:lnTo>
                      <a:lnTo>
                        <a:pt x="648080" y="134157"/>
                      </a:lnTo>
                      <a:cubicBezTo>
                        <a:pt x="692039" y="142797"/>
                        <a:pt x="723854" y="181166"/>
                        <a:pt x="724206" y="225965"/>
                      </a:cubicBezTo>
                      <a:cubicBezTo>
                        <a:pt x="724158" y="235580"/>
                        <a:pt x="722558" y="245124"/>
                        <a:pt x="719469" y="254229"/>
                      </a:cubicBezTo>
                      <a:lnTo>
                        <a:pt x="716190" y="264065"/>
                      </a:lnTo>
                      <a:lnTo>
                        <a:pt x="722667" y="272161"/>
                      </a:lnTo>
                      <a:cubicBezTo>
                        <a:pt x="747860" y="303908"/>
                        <a:pt x="749465" y="348354"/>
                        <a:pt x="726629" y="381836"/>
                      </a:cubicBezTo>
                      <a:lnTo>
                        <a:pt x="723396" y="386520"/>
                      </a:lnTo>
                      <a:lnTo>
                        <a:pt x="723261" y="392210"/>
                      </a:lnTo>
                      <a:lnTo>
                        <a:pt x="723236" y="393792"/>
                      </a:lnTo>
                      <a:cubicBezTo>
                        <a:pt x="723280" y="396292"/>
                        <a:pt x="723095" y="398792"/>
                        <a:pt x="722683" y="401259"/>
                      </a:cubicBezTo>
                      <a:cubicBezTo>
                        <a:pt x="709810" y="464764"/>
                        <a:pt x="647584" y="493795"/>
                        <a:pt x="632016" y="497990"/>
                      </a:cubicBezTo>
                      <a:lnTo>
                        <a:pt x="631260" y="498154"/>
                      </a:lnTo>
                      <a:cubicBezTo>
                        <a:pt x="602942" y="504177"/>
                        <a:pt x="556534" y="529495"/>
                        <a:pt x="551327" y="629825"/>
                      </a:cubicBezTo>
                      <a:lnTo>
                        <a:pt x="550515" y="648875"/>
                      </a:lnTo>
                      <a:lnTo>
                        <a:pt x="569901" y="648875"/>
                      </a:lnTo>
                      <a:cubicBezTo>
                        <a:pt x="569901" y="525050"/>
                        <a:pt x="628956" y="518383"/>
                        <a:pt x="636576" y="516478"/>
                      </a:cubicBezTo>
                      <a:cubicBezTo>
                        <a:pt x="661341" y="509810"/>
                        <a:pt x="727063" y="475520"/>
                        <a:pt x="741351" y="405035"/>
                      </a:cubicBezTo>
                      <a:cubicBezTo>
                        <a:pt x="742061" y="400947"/>
                        <a:pt x="742380" y="396801"/>
                        <a:pt x="742303" y="392653"/>
                      </a:cubicBezTo>
                      <a:cubicBezTo>
                        <a:pt x="769936" y="352255"/>
                        <a:pt x="768005" y="298563"/>
                        <a:pt x="737541" y="26025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52" name="Rectangle: Rounded Corners 51">
                  <a:extLst>
                    <a:ext uri="{FF2B5EF4-FFF2-40B4-BE49-F238E27FC236}">
                      <a16:creationId xmlns:a16="http://schemas.microsoft.com/office/drawing/2014/main" id="{4BB70D40-28BC-9D67-916C-F7F537197F94}"/>
                    </a:ext>
                  </a:extLst>
                </p:cNvPr>
                <p:cNvSpPr/>
                <p:nvPr/>
              </p:nvSpPr>
              <p:spPr>
                <a:xfrm rot="5659056">
                  <a:off x="12161819" y="5813286"/>
                  <a:ext cx="246372" cy="2060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1862BD58-943F-6026-F2DB-6EC831C7FE42}"/>
                    </a:ext>
                  </a:extLst>
                </p:cNvPr>
                <p:cNvGrpSpPr/>
                <p:nvPr/>
              </p:nvGrpSpPr>
              <p:grpSpPr>
                <a:xfrm>
                  <a:off x="12208338" y="5886236"/>
                  <a:ext cx="126000" cy="126000"/>
                  <a:chOff x="9391507" y="5379083"/>
                  <a:chExt cx="126000" cy="126000"/>
                </a:xfrm>
              </p:grpSpPr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id="{F31BA5FB-0D0E-F632-A505-A7BACF195DC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391507" y="5379083"/>
                    <a:ext cx="126000" cy="12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  <p:sp>
                <p:nvSpPr>
                  <p:cNvPr id="59" name="Oval 58">
                    <a:extLst>
                      <a:ext uri="{FF2B5EF4-FFF2-40B4-BE49-F238E27FC236}">
                        <a16:creationId xmlns:a16="http://schemas.microsoft.com/office/drawing/2014/main" id="{0D82B3FC-171D-9689-1205-DA9CAA3F7321}"/>
                      </a:ext>
                    </a:extLst>
                  </p:cNvPr>
                  <p:cNvSpPr/>
                  <p:nvPr/>
                </p:nvSpPr>
                <p:spPr>
                  <a:xfrm>
                    <a:off x="9418505" y="5406083"/>
                    <a:ext cx="72002" cy="72000"/>
                  </a:xfrm>
                  <a:prstGeom prst="ellipse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dirty="0"/>
                  </a:p>
                </p:txBody>
              </p:sp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4D603B0E-6FD7-B3AB-B16C-1CEDE73CC476}"/>
                    </a:ext>
                  </a:extLst>
                </p:cNvPr>
                <p:cNvGrpSpPr/>
                <p:nvPr/>
              </p:nvGrpSpPr>
              <p:grpSpPr>
                <a:xfrm>
                  <a:off x="12233496" y="5635753"/>
                  <a:ext cx="126000" cy="126000"/>
                  <a:chOff x="9391507" y="5379083"/>
                  <a:chExt cx="126000" cy="126000"/>
                </a:xfrm>
              </p:grpSpPr>
              <p:sp>
                <p:nvSpPr>
                  <p:cNvPr id="56" name="Oval 55">
                    <a:extLst>
                      <a:ext uri="{FF2B5EF4-FFF2-40B4-BE49-F238E27FC236}">
                        <a16:creationId xmlns:a16="http://schemas.microsoft.com/office/drawing/2014/main" id="{14350E67-BDEA-A5C8-DB8C-8E10291EABD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391507" y="5379083"/>
                    <a:ext cx="126000" cy="12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  <p:sp>
                <p:nvSpPr>
                  <p:cNvPr id="57" name="Oval 56">
                    <a:extLst>
                      <a:ext uri="{FF2B5EF4-FFF2-40B4-BE49-F238E27FC236}">
                        <a16:creationId xmlns:a16="http://schemas.microsoft.com/office/drawing/2014/main" id="{C3BDB3E7-F566-8373-05DE-AE93B5C48D34}"/>
                      </a:ext>
                    </a:extLst>
                  </p:cNvPr>
                  <p:cNvSpPr/>
                  <p:nvPr/>
                </p:nvSpPr>
                <p:spPr>
                  <a:xfrm>
                    <a:off x="9418507" y="5406083"/>
                    <a:ext cx="72000" cy="72000"/>
                  </a:xfrm>
                  <a:prstGeom prst="ellipse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</p:grpSp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599EC78D-B860-AF79-BC1E-7946DFB3C07F}"/>
                    </a:ext>
                  </a:extLst>
                </p:cNvPr>
                <p:cNvSpPr/>
                <p:nvPr/>
              </p:nvSpPr>
              <p:spPr>
                <a:xfrm>
                  <a:off x="12107165" y="6252867"/>
                  <a:ext cx="234000" cy="2060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</p:grp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2CCCDC-962D-3D90-FD41-0D826F5EF3EA}"/>
                </a:ext>
              </a:extLst>
            </p:cNvPr>
            <p:cNvSpPr txBox="1"/>
            <p:nvPr/>
          </p:nvSpPr>
          <p:spPr>
            <a:xfrm>
              <a:off x="8856472" y="5093838"/>
              <a:ext cx="1226782" cy="5084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>
                <a:lnSpc>
                  <a:spcPct val="110000"/>
                </a:lnSpc>
                <a:spcBef>
                  <a:spcPts val="0"/>
                </a:spcBef>
                <a:defRPr/>
              </a:pPr>
              <a:r>
                <a:rPr lang="en-AU" sz="1400" b="1" dirty="0">
                  <a:cs typeface="Arial"/>
                </a:rPr>
                <a:t>Neural networks</a:t>
              </a:r>
              <a:endParaRPr lang="en-US" sz="1400" b="1" dirty="0">
                <a:cs typeface="Arial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6D92BA6-1A00-9D78-BA1E-58DC1AB5DE45}"/>
                </a:ext>
              </a:extLst>
            </p:cNvPr>
            <p:cNvGrpSpPr/>
            <p:nvPr/>
          </p:nvGrpSpPr>
          <p:grpSpPr>
            <a:xfrm>
              <a:off x="10204677" y="1894086"/>
              <a:ext cx="1147409" cy="1575166"/>
              <a:chOff x="10535991" y="2207425"/>
              <a:chExt cx="1147409" cy="1575166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4CBA467-7CE4-70A0-38DF-0A246273179D}"/>
                  </a:ext>
                </a:extLst>
              </p:cNvPr>
              <p:cNvSpPr txBox="1"/>
              <p:nvPr/>
            </p:nvSpPr>
            <p:spPr>
              <a:xfrm>
                <a:off x="10535991" y="3274141"/>
                <a:ext cx="1147409" cy="508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>
                  <a:lnSpc>
                    <a:spcPct val="110000"/>
                  </a:lnSpc>
                  <a:spcBef>
                    <a:spcPts val="0"/>
                  </a:spcBef>
                  <a:defRPr/>
                </a:pPr>
                <a:r>
                  <a:rPr lang="en-AU" sz="1400" b="1" dirty="0">
                    <a:cs typeface="Arial"/>
                  </a:rPr>
                  <a:t>Generative AI</a:t>
                </a:r>
                <a:endParaRPr lang="en-AU" sz="2400" b="1" dirty="0"/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1908D9E8-BBB9-E1E7-82C1-9F5071ED95F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590018" y="2207425"/>
                <a:ext cx="1080001" cy="1080000"/>
                <a:chOff x="10897075" y="2879041"/>
                <a:chExt cx="853422" cy="897230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C0BE57A1-1EF6-DD0F-470F-36842FBA5B8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0897075" y="2879041"/>
                  <a:ext cx="853422" cy="897230"/>
                  <a:chOff x="6718579" y="4318932"/>
                  <a:chExt cx="1075523" cy="1130732"/>
                </a:xfrm>
              </p:grpSpPr>
              <p:sp>
                <p:nvSpPr>
                  <p:cNvPr id="25" name="Rectangle: Rounded Corners 24">
                    <a:extLst>
                      <a:ext uri="{FF2B5EF4-FFF2-40B4-BE49-F238E27FC236}">
                        <a16:creationId xmlns:a16="http://schemas.microsoft.com/office/drawing/2014/main" id="{EF7BB88A-0F89-80D0-AF86-C467E7FE1576}"/>
                      </a:ext>
                    </a:extLst>
                  </p:cNvPr>
                  <p:cNvSpPr/>
                  <p:nvPr/>
                </p:nvSpPr>
                <p:spPr>
                  <a:xfrm>
                    <a:off x="6718579" y="4318932"/>
                    <a:ext cx="1075523" cy="1130732"/>
                  </a:xfrm>
                  <a:prstGeom prst="roundRect">
                    <a:avLst/>
                  </a:prstGeom>
                  <a:gradFill>
                    <a:gsLst>
                      <a:gs pos="77000">
                        <a:srgbClr val="99CEEA"/>
                      </a:gs>
                      <a:gs pos="0">
                        <a:srgbClr val="B2DAEF"/>
                      </a:gs>
                      <a:gs pos="100000">
                        <a:srgbClr val="66B6DF"/>
                      </a:gs>
                    </a:gsLst>
                    <a:lin ang="2700000" scaled="1"/>
                  </a:gradFill>
                  <a:ln w="222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dirty="0"/>
                  </a:p>
                </p:txBody>
              </p:sp>
              <p:grpSp>
                <p:nvGrpSpPr>
                  <p:cNvPr id="26" name="Group 25">
                    <a:extLst>
                      <a:ext uri="{FF2B5EF4-FFF2-40B4-BE49-F238E27FC236}">
                        <a16:creationId xmlns:a16="http://schemas.microsoft.com/office/drawing/2014/main" id="{F2E63431-B7FF-409D-0D5A-913AB6A46E9F}"/>
                      </a:ext>
                    </a:extLst>
                  </p:cNvPr>
                  <p:cNvGrpSpPr/>
                  <p:nvPr/>
                </p:nvGrpSpPr>
                <p:grpSpPr>
                  <a:xfrm>
                    <a:off x="6964561" y="4544154"/>
                    <a:ext cx="596963" cy="596963"/>
                    <a:chOff x="6802974" y="5440572"/>
                    <a:chExt cx="891686" cy="891686"/>
                  </a:xfrm>
                </p:grpSpPr>
                <p:pic>
                  <p:nvPicPr>
                    <p:cNvPr id="29" name="Graphic 28" descr="Cloud with solid fill">
                      <a:extLst>
                        <a:ext uri="{FF2B5EF4-FFF2-40B4-BE49-F238E27FC236}">
                          <a16:creationId xmlns:a16="http://schemas.microsoft.com/office/drawing/2014/main" id="{7A1D7EFC-186A-5897-E485-26B65388849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02974" y="5440572"/>
                      <a:ext cx="891686" cy="89168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0" name="Rectangle: Rounded Corners 29">
                      <a:extLst>
                        <a:ext uri="{FF2B5EF4-FFF2-40B4-BE49-F238E27FC236}">
                          <a16:creationId xmlns:a16="http://schemas.microsoft.com/office/drawing/2014/main" id="{EC187415-F0FC-8C1D-4716-84492F887F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02346" y="5940207"/>
                      <a:ext cx="692943" cy="17270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AU"/>
                    </a:p>
                  </p:txBody>
                </p:sp>
              </p:grpSp>
              <p:pic>
                <p:nvPicPr>
                  <p:cNvPr id="27" name="Graphic 26" descr="Internet Of Things outline">
                    <a:extLst>
                      <a:ext uri="{FF2B5EF4-FFF2-40B4-BE49-F238E27FC236}">
                        <a16:creationId xmlns:a16="http://schemas.microsoft.com/office/drawing/2014/main" id="{E04E1D69-1205-5F37-5BC0-BB60AB2618C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05806" y="4406160"/>
                    <a:ext cx="914400" cy="914400"/>
                  </a:xfrm>
                  <a:prstGeom prst="rect">
                    <a:avLst/>
                  </a:prstGeom>
                </p:spPr>
              </p:pic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5F3C6071-39BA-D2FA-B2A1-A03F192C75CC}"/>
                      </a:ext>
                    </a:extLst>
                  </p:cNvPr>
                  <p:cNvSpPr txBox="1"/>
                  <p:nvPr/>
                </p:nvSpPr>
                <p:spPr>
                  <a:xfrm>
                    <a:off x="6990343" y="4773225"/>
                    <a:ext cx="510155" cy="31029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endParaRPr lang="en-AU" sz="1600" dirty="0">
                      <a:latin typeface="Arial Black" panose="020B0A04020102020204" pitchFamily="34" charset="0"/>
                    </a:endParaRPr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44CAC765-4669-400C-8ECB-7CDF27222CFB}"/>
                    </a:ext>
                  </a:extLst>
                </p:cNvPr>
                <p:cNvGrpSpPr/>
                <p:nvPr/>
              </p:nvGrpSpPr>
              <p:grpSpPr>
                <a:xfrm>
                  <a:off x="11278230" y="3216287"/>
                  <a:ext cx="372290" cy="372290"/>
                  <a:chOff x="10159806" y="2065314"/>
                  <a:chExt cx="372290" cy="372290"/>
                </a:xfrm>
              </p:grpSpPr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A7066494-F1AF-669D-09FD-DD79C00CDB38}"/>
                      </a:ext>
                    </a:extLst>
                  </p:cNvPr>
                  <p:cNvSpPr/>
                  <p:nvPr/>
                </p:nvSpPr>
                <p:spPr>
                  <a:xfrm>
                    <a:off x="10207898" y="2113406"/>
                    <a:ext cx="276107" cy="276107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  <p:pic>
                <p:nvPicPr>
                  <p:cNvPr id="24" name="Graphic 23" descr="Badge Follow with solid fill">
                    <a:extLst>
                      <a:ext uri="{FF2B5EF4-FFF2-40B4-BE49-F238E27FC236}">
                        <a16:creationId xmlns:a16="http://schemas.microsoft.com/office/drawing/2014/main" id="{6FC0206D-0AEE-FE71-12E0-7CC17E7C66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159806" y="2065314"/>
                    <a:ext cx="372290" cy="372290"/>
                  </a:xfrm>
                  <a:prstGeom prst="rect">
                    <a:avLst/>
                  </a:prstGeom>
                </p:spPr>
              </p:pic>
            </p:grpSp>
          </p:grpSp>
        </p:grpSp>
      </p:grpSp>
    </p:spTree>
    <p:extLst>
      <p:ext uri="{BB962C8B-B14F-4D97-AF65-F5344CB8AC3E}">
        <p14:creationId xmlns:p14="http://schemas.microsoft.com/office/powerpoint/2010/main" val="344062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00029-0EB6-4A0C-8686-6504A647A2F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srgbClr val="333F48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Therapeutic Goods Administration – </a:t>
            </a:r>
            <a:r>
              <a:rPr kumimoji="0" lang="en-AU" sz="1200" b="0" i="0" u="none" strike="noStrike" kern="1200" cap="none" spc="0" normalizeH="0" baseline="0" noProof="0" err="1">
                <a:ln>
                  <a:noFill/>
                </a:ln>
                <a:solidFill>
                  <a:srgbClr val="333F48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tga.gov.au</a:t>
            </a:r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srgbClr val="333F48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28D4E8-B2C2-48EF-B2C8-19E71F6720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0000" y="655415"/>
            <a:ext cx="10392000" cy="896938"/>
          </a:xfrm>
        </p:spPr>
        <p:txBody>
          <a:bodyPr/>
          <a:lstStyle/>
          <a:p>
            <a:r>
              <a:rPr lang="en-AU" dirty="0"/>
              <a:t>Recent examples of AI approved and regulated by the TGA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E87A048-BD48-AA7A-943C-D7C839ED00CA}"/>
              </a:ext>
            </a:extLst>
          </p:cNvPr>
          <p:cNvGraphicFramePr/>
          <p:nvPr/>
        </p:nvGraphicFramePr>
        <p:xfrm>
          <a:off x="2089298" y="1552353"/>
          <a:ext cx="7570972" cy="4548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10039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9A9A33-44F7-4CAE-B945-8F66EC347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642" y="919688"/>
            <a:ext cx="11042688" cy="714380"/>
          </a:xfrm>
        </p:spPr>
        <p:txBody>
          <a:bodyPr/>
          <a:lstStyle/>
          <a:p>
            <a:r>
              <a:rPr lang="en-AU" sz="3000" dirty="0">
                <a:solidFill>
                  <a:schemeClr val="tx2"/>
                </a:solidFill>
              </a:rPr>
              <a:t>Artificial intelligence – regulatory challenges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BA47E19-5AEA-9993-4EC9-2F2BC8BB18FB}"/>
              </a:ext>
            </a:extLst>
          </p:cNvPr>
          <p:cNvSpPr txBox="1">
            <a:spLocks/>
          </p:cNvSpPr>
          <p:nvPr/>
        </p:nvSpPr>
        <p:spPr>
          <a:xfrm>
            <a:off x="874712" y="1820338"/>
            <a:ext cx="2484000" cy="16086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AU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LLMs </a:t>
            </a: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 validated </a:t>
            </a:r>
            <a:r>
              <a:rPr kumimoji="0" lang="en-AU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a </a:t>
            </a: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medical purpose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ED72E94-78E1-F7B1-1D8B-543B7E19B2AD}"/>
              </a:ext>
            </a:extLst>
          </p:cNvPr>
          <p:cNvSpPr txBox="1">
            <a:spLocks/>
          </p:cNvSpPr>
          <p:nvPr/>
        </p:nvSpPr>
        <p:spPr>
          <a:xfrm>
            <a:off x="3516713" y="1820339"/>
            <a:ext cx="2484000" cy="16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AU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AI is </a:t>
            </a: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 always immediately visible</a:t>
            </a:r>
            <a:r>
              <a:rPr kumimoji="0" lang="en-AU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the design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E68B626-C9C6-A652-D327-3A373FF87DF2}"/>
              </a:ext>
            </a:extLst>
          </p:cNvPr>
          <p:cNvSpPr txBox="1">
            <a:spLocks/>
          </p:cNvSpPr>
          <p:nvPr/>
        </p:nvSpPr>
        <p:spPr>
          <a:xfrm>
            <a:off x="7943562" y="3602338"/>
            <a:ext cx="3348000" cy="16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AU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AI model and its design is </a:t>
            </a: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 always based on good clinical or scientific evidence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FF37F2C-9FDB-9F42-11F0-2F43004B6184}"/>
              </a:ext>
            </a:extLst>
          </p:cNvPr>
          <p:cNvSpPr txBox="1">
            <a:spLocks/>
          </p:cNvSpPr>
          <p:nvPr/>
        </p:nvSpPr>
        <p:spPr>
          <a:xfrm>
            <a:off x="6158714" y="1820339"/>
            <a:ext cx="2484000" cy="16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Privacy and consent </a:t>
            </a:r>
            <a:r>
              <a:rPr kumimoji="0" lang="en-AU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data used and collected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076233B-F8E0-5004-C4C5-A61A2A6A9902}"/>
              </a:ext>
            </a:extLst>
          </p:cNvPr>
          <p:cNvSpPr txBox="1">
            <a:spLocks/>
          </p:cNvSpPr>
          <p:nvPr/>
        </p:nvSpPr>
        <p:spPr>
          <a:xfrm>
            <a:off x="8800714" y="1821582"/>
            <a:ext cx="2484000" cy="16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AU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Rapid development and </a:t>
            </a: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diversity of AI systems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4FCA5DB-7AAC-1C66-0E89-3B7CD70C7F4A}"/>
              </a:ext>
            </a:extLst>
          </p:cNvPr>
          <p:cNvSpPr txBox="1">
            <a:spLocks/>
          </p:cNvSpPr>
          <p:nvPr/>
        </p:nvSpPr>
        <p:spPr>
          <a:xfrm>
            <a:off x="874712" y="3602338"/>
            <a:ext cx="3348000" cy="16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AU" sz="1600" dirty="0">
                <a:solidFill>
                  <a:srgbClr val="002060"/>
                </a:solidFill>
                <a:latin typeface="Arial"/>
              </a:rPr>
              <a:t>Clinical practitioners are </a:t>
            </a:r>
            <a:r>
              <a:rPr lang="en-AU" sz="1600" b="1" dirty="0">
                <a:solidFill>
                  <a:srgbClr val="002060"/>
                </a:solidFill>
                <a:latin typeface="Arial"/>
              </a:rPr>
              <a:t>not always aware</a:t>
            </a:r>
            <a:r>
              <a:rPr lang="en-AU" sz="1600" dirty="0">
                <a:solidFill>
                  <a:srgbClr val="002060"/>
                </a:solidFill>
                <a:latin typeface="Arial"/>
              </a:rPr>
              <a:t> of the extent to which they are </a:t>
            </a:r>
            <a:r>
              <a:rPr lang="en-AU" sz="1600" b="1" dirty="0">
                <a:solidFill>
                  <a:srgbClr val="002060"/>
                </a:solidFill>
                <a:latin typeface="Arial"/>
              </a:rPr>
              <a:t>accepting the risk for use</a:t>
            </a:r>
            <a:r>
              <a:rPr lang="en-AU" sz="1600" dirty="0">
                <a:solidFill>
                  <a:srgbClr val="002060"/>
                </a:solidFill>
                <a:latin typeface="Arial"/>
              </a:rPr>
              <a:t> of software </a:t>
            </a:r>
            <a:endParaRPr kumimoji="0" lang="en-AU" sz="1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CD5AE90-8F48-6B1D-E24A-52325C67EE28}"/>
              </a:ext>
            </a:extLst>
          </p:cNvPr>
          <p:cNvSpPr txBox="1">
            <a:spLocks/>
          </p:cNvSpPr>
          <p:nvPr/>
        </p:nvSpPr>
        <p:spPr>
          <a:xfrm>
            <a:off x="4409137" y="3602338"/>
            <a:ext cx="3348000" cy="16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AU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for training and testing of the AI is often </a:t>
            </a: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 related to use case population</a:t>
            </a:r>
            <a:r>
              <a:rPr kumimoji="0" lang="en-AU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or is </a:t>
            </a: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too small to be valid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758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9A9A33-44F7-4CAE-B945-8F66EC347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642" y="919688"/>
            <a:ext cx="11042688" cy="714380"/>
          </a:xfrm>
        </p:spPr>
        <p:txBody>
          <a:bodyPr/>
          <a:lstStyle/>
          <a:p>
            <a:r>
              <a:rPr lang="en-AU" sz="3000" dirty="0">
                <a:solidFill>
                  <a:schemeClr val="tx2"/>
                </a:solidFill>
              </a:rPr>
              <a:t>Software and AI – Overcoming challenges – but is this enough?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DD86EA84-B1DD-4B53-B02F-F156DA54F19B}"/>
              </a:ext>
            </a:extLst>
          </p:cNvPr>
          <p:cNvSpPr txBox="1">
            <a:spLocks/>
          </p:cNvSpPr>
          <p:nvPr/>
        </p:nvSpPr>
        <p:spPr>
          <a:xfrm>
            <a:off x="8719051" y="6488370"/>
            <a:ext cx="3472949" cy="365125"/>
          </a:xfr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>
              <a:defRPr/>
            </a:pPr>
            <a:r>
              <a:rPr lang="en-AU" sz="12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Therapeutic Goods </a:t>
            </a: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Administration – tga.gov.au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7E65AA-8ED6-B087-30DC-306626C72FAD}"/>
              </a:ext>
            </a:extLst>
          </p:cNvPr>
          <p:cNvSpPr txBox="1"/>
          <p:nvPr/>
        </p:nvSpPr>
        <p:spPr>
          <a:xfrm>
            <a:off x="956344" y="1696550"/>
            <a:ext cx="7679754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Balancing innovation with safety</a:t>
            </a:r>
          </a:p>
          <a:p>
            <a:pPr marL="342900" marR="0" lvl="0" indent="-34290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Education: ensuring healthcare providers and consumers are supported to make good decisions</a:t>
            </a:r>
          </a:p>
          <a:p>
            <a:pPr marL="342900" marR="0" lvl="0" indent="-34290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Aligning internationally: maintaining consistency and interoperability</a:t>
            </a:r>
          </a:p>
          <a:p>
            <a:pPr marL="342900" marR="0" lvl="0" indent="-34290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Post-market monitoring: managing the risks of unintended bias, performance degradation and off-label use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B28DF3-2286-FB8D-DB4E-5363E4E93D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8229"/>
          <a:stretch/>
        </p:blipFill>
        <p:spPr>
          <a:xfrm>
            <a:off x="8719051" y="1931938"/>
            <a:ext cx="2936574" cy="32732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595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5D5A4-483D-AAB9-349F-DFB3F7BD8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14978-7B73-9416-AA83-5302B4295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3000" b="0" i="0" u="none" strike="noStrike" kern="1200" cap="none" spc="-50" normalizeH="0" baseline="0" noProof="0" dirty="0">
                <a:ln>
                  <a:noFill/>
                </a:ln>
                <a:solidFill>
                  <a:srgbClr val="0018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evidence is needed for AI – what is it doing (and how)?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F6049-6F9B-3FFD-5AA5-3E98A8CC1566}"/>
              </a:ext>
            </a:extLst>
          </p:cNvPr>
          <p:cNvSpPr txBox="1"/>
          <p:nvPr/>
        </p:nvSpPr>
        <p:spPr>
          <a:xfrm>
            <a:off x="3783330" y="1912949"/>
            <a:ext cx="7600950" cy="4113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AU" dirty="0"/>
              <a:t>This evidence must be sufficiently transparent to enable the evaluation of the safety and performance of the product. </a:t>
            </a:r>
          </a:p>
          <a:p>
            <a:pPr lvl="0">
              <a:lnSpc>
                <a:spcPct val="115000"/>
              </a:lnSpc>
            </a:pPr>
            <a:endParaRPr lang="en-AU" sz="16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AU" dirty="0"/>
              <a:t>A description of what the AI/ML model is doing and how it contributes to the intended purpose of the device. </a:t>
            </a:r>
          </a:p>
          <a:p>
            <a:pPr lvl="0">
              <a:lnSpc>
                <a:spcPct val="115000"/>
              </a:lnSpc>
            </a:pPr>
            <a:r>
              <a:rPr lang="en-AU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15000"/>
              </a:lnSpc>
            </a:pPr>
            <a:r>
              <a:rPr lang="en-AU" dirty="0"/>
              <a:t>Information about the algorithm and model design including information on the training and testing phases:</a:t>
            </a:r>
          </a:p>
          <a:p>
            <a:pPr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AU" dirty="0"/>
              <a:t>What type of model (neural network, support vector machine etc)?</a:t>
            </a:r>
          </a:p>
          <a:p>
            <a:pPr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AU" dirty="0"/>
              <a:t>Was training supervised vs unsupervised vs semi-supervised</a:t>
            </a:r>
          </a:p>
          <a:p>
            <a:pPr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AU" dirty="0"/>
              <a:t>What tuning techniques were used?</a:t>
            </a:r>
          </a:p>
          <a:p>
            <a:pPr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AU" dirty="0"/>
              <a:t>Is the model locked, or can it continue to learn once deployed?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AU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Graphic 3" descr="Classroom outline">
            <a:extLst>
              <a:ext uri="{FF2B5EF4-FFF2-40B4-BE49-F238E27FC236}">
                <a16:creationId xmlns:a16="http://schemas.microsoft.com/office/drawing/2014/main" id="{66BACFC1-F3AC-C768-94B9-45DCD8BC9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6777" y="2581904"/>
            <a:ext cx="2361426" cy="236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6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GA Title slide">
  <a:themeElements>
    <a:clrScheme name="TGA theme">
      <a:dk1>
        <a:srgbClr val="333F48"/>
      </a:dk1>
      <a:lt1>
        <a:srgbClr val="FFFFFF"/>
      </a:lt1>
      <a:dk2>
        <a:srgbClr val="001871"/>
      </a:dk2>
      <a:lt2>
        <a:srgbClr val="5B6770"/>
      </a:lt2>
      <a:accent1>
        <a:srgbClr val="0085CA"/>
      </a:accent1>
      <a:accent2>
        <a:srgbClr val="06038D"/>
      </a:accent2>
      <a:accent3>
        <a:srgbClr val="6E2B62"/>
      </a:accent3>
      <a:accent4>
        <a:srgbClr val="5BC500"/>
      </a:accent4>
      <a:accent5>
        <a:srgbClr val="FE5000"/>
      </a:accent5>
      <a:accent6>
        <a:srgbClr val="7D55C7"/>
      </a:accent6>
      <a:hlink>
        <a:srgbClr val="0563C1"/>
      </a:hlink>
      <a:folHlink>
        <a:srgbClr val="954F72"/>
      </a:folHlink>
    </a:clrScheme>
    <a:fontScheme name="TGA text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GA 16-9 Landscape master template.potx" id="{6441D95C-3AF9-41FF-98AF-8864BBB99B61}" vid="{7AF99F0C-8B24-466B-8A2B-946224385B5E}"/>
    </a:ext>
  </a:extLst>
</a:theme>
</file>

<file path=ppt/theme/theme10.xml><?xml version="1.0" encoding="utf-8"?>
<a:theme xmlns:a="http://schemas.openxmlformats.org/drawingml/2006/main" name="1_Section slide/pull quote slide">
  <a:themeElements>
    <a:clrScheme name="TGA theme">
      <a:dk1>
        <a:srgbClr val="333F48"/>
      </a:dk1>
      <a:lt1>
        <a:srgbClr val="FFFFFF"/>
      </a:lt1>
      <a:dk2>
        <a:srgbClr val="001871"/>
      </a:dk2>
      <a:lt2>
        <a:srgbClr val="5B6770"/>
      </a:lt2>
      <a:accent1>
        <a:srgbClr val="0085CA"/>
      </a:accent1>
      <a:accent2>
        <a:srgbClr val="06038D"/>
      </a:accent2>
      <a:accent3>
        <a:srgbClr val="6E2B62"/>
      </a:accent3>
      <a:accent4>
        <a:srgbClr val="5BC500"/>
      </a:accent4>
      <a:accent5>
        <a:srgbClr val="FE5000"/>
      </a:accent5>
      <a:accent6>
        <a:srgbClr val="7D55C7"/>
      </a:accent6>
      <a:hlink>
        <a:srgbClr val="0563C1"/>
      </a:hlink>
      <a:folHlink>
        <a:srgbClr val="954F72"/>
      </a:folHlink>
    </a:clrScheme>
    <a:fontScheme name="TGA text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GA 16-9 Landscape master template.potx" id="{1B7C65D7-4393-4631-86EC-FCD27C1D1B62}" vid="{A5105C1A-94D5-47E4-843F-BD8742B5B452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/feature slide">
  <a:themeElements>
    <a:clrScheme name="TGA theme">
      <a:dk1>
        <a:srgbClr val="333F48"/>
      </a:dk1>
      <a:lt1>
        <a:srgbClr val="FFFFFF"/>
      </a:lt1>
      <a:dk2>
        <a:srgbClr val="001871"/>
      </a:dk2>
      <a:lt2>
        <a:srgbClr val="5B6770"/>
      </a:lt2>
      <a:accent1>
        <a:srgbClr val="0085CA"/>
      </a:accent1>
      <a:accent2>
        <a:srgbClr val="06038D"/>
      </a:accent2>
      <a:accent3>
        <a:srgbClr val="6E2B62"/>
      </a:accent3>
      <a:accent4>
        <a:srgbClr val="5BC500"/>
      </a:accent4>
      <a:accent5>
        <a:srgbClr val="FE5000"/>
      </a:accent5>
      <a:accent6>
        <a:srgbClr val="7D55C7"/>
      </a:accent6>
      <a:hlink>
        <a:srgbClr val="0563C1"/>
      </a:hlink>
      <a:folHlink>
        <a:srgbClr val="954F72"/>
      </a:folHlink>
    </a:clrScheme>
    <a:fontScheme name="TGA text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GA 16-9 Landscape master template.potx" id="{6441D95C-3AF9-41FF-98AF-8864BBB99B61}" vid="{3D34DD66-8240-4A18-B928-DD9F34953C6B}"/>
    </a:ext>
  </a:extLst>
</a:theme>
</file>

<file path=ppt/theme/theme3.xml><?xml version="1.0" encoding="utf-8"?>
<a:theme xmlns:a="http://schemas.openxmlformats.org/drawingml/2006/main" name="Regular content slide">
  <a:themeElements>
    <a:clrScheme name="TGA theme">
      <a:dk1>
        <a:srgbClr val="333F48"/>
      </a:dk1>
      <a:lt1>
        <a:srgbClr val="FFFFFF"/>
      </a:lt1>
      <a:dk2>
        <a:srgbClr val="001871"/>
      </a:dk2>
      <a:lt2>
        <a:srgbClr val="5B6770"/>
      </a:lt2>
      <a:accent1>
        <a:srgbClr val="0085CA"/>
      </a:accent1>
      <a:accent2>
        <a:srgbClr val="06038D"/>
      </a:accent2>
      <a:accent3>
        <a:srgbClr val="6E2B62"/>
      </a:accent3>
      <a:accent4>
        <a:srgbClr val="5BC500"/>
      </a:accent4>
      <a:accent5>
        <a:srgbClr val="FE5000"/>
      </a:accent5>
      <a:accent6>
        <a:srgbClr val="7D55C7"/>
      </a:accent6>
      <a:hlink>
        <a:srgbClr val="0563C1"/>
      </a:hlink>
      <a:folHlink>
        <a:srgbClr val="954F72"/>
      </a:folHlink>
    </a:clrScheme>
    <a:fontScheme name="TGA text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GA 16-9 Landscape master template.potx" id="{6441D95C-3AF9-41FF-98AF-8864BBB99B61}" vid="{36C83588-EF80-446C-8202-BCA442555B4B}"/>
    </a:ext>
  </a:extLst>
</a:theme>
</file>

<file path=ppt/theme/theme4.xml><?xml version="1.0" encoding="utf-8"?>
<a:theme xmlns:a="http://schemas.openxmlformats.org/drawingml/2006/main" name="key points/process slide">
  <a:themeElements>
    <a:clrScheme name="TGA theme">
      <a:dk1>
        <a:srgbClr val="333F48"/>
      </a:dk1>
      <a:lt1>
        <a:srgbClr val="FFFFFF"/>
      </a:lt1>
      <a:dk2>
        <a:srgbClr val="001871"/>
      </a:dk2>
      <a:lt2>
        <a:srgbClr val="5B6770"/>
      </a:lt2>
      <a:accent1>
        <a:srgbClr val="0085CA"/>
      </a:accent1>
      <a:accent2>
        <a:srgbClr val="06038D"/>
      </a:accent2>
      <a:accent3>
        <a:srgbClr val="6E2B62"/>
      </a:accent3>
      <a:accent4>
        <a:srgbClr val="5BC500"/>
      </a:accent4>
      <a:accent5>
        <a:srgbClr val="FE5000"/>
      </a:accent5>
      <a:accent6>
        <a:srgbClr val="7D55C7"/>
      </a:accent6>
      <a:hlink>
        <a:srgbClr val="0563C1"/>
      </a:hlink>
      <a:folHlink>
        <a:srgbClr val="954F72"/>
      </a:folHlink>
    </a:clrScheme>
    <a:fontScheme name="TGA text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GA 16-9 Landscape master template.potx" id="{6441D95C-3AF9-41FF-98AF-8864BBB99B61}" vid="{90A1F832-59C1-49C0-8F8B-41B2B28B70EA}"/>
    </a:ext>
  </a:extLst>
</a:theme>
</file>

<file path=ppt/theme/theme5.xml><?xml version="1.0" encoding="utf-8"?>
<a:theme xmlns:a="http://schemas.openxmlformats.org/drawingml/2006/main" name="Section slide/pull quote slide">
  <a:themeElements>
    <a:clrScheme name="TGA theme">
      <a:dk1>
        <a:srgbClr val="333F48"/>
      </a:dk1>
      <a:lt1>
        <a:srgbClr val="FFFFFF"/>
      </a:lt1>
      <a:dk2>
        <a:srgbClr val="001871"/>
      </a:dk2>
      <a:lt2>
        <a:srgbClr val="5B6770"/>
      </a:lt2>
      <a:accent1>
        <a:srgbClr val="0085CA"/>
      </a:accent1>
      <a:accent2>
        <a:srgbClr val="06038D"/>
      </a:accent2>
      <a:accent3>
        <a:srgbClr val="6E2B62"/>
      </a:accent3>
      <a:accent4>
        <a:srgbClr val="5BC500"/>
      </a:accent4>
      <a:accent5>
        <a:srgbClr val="FE5000"/>
      </a:accent5>
      <a:accent6>
        <a:srgbClr val="7D55C7"/>
      </a:accent6>
      <a:hlink>
        <a:srgbClr val="0563C1"/>
      </a:hlink>
      <a:folHlink>
        <a:srgbClr val="954F72"/>
      </a:folHlink>
    </a:clrScheme>
    <a:fontScheme name="TGA text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GA 16-9 Landscape master template.potx" id="{6441D95C-3AF9-41FF-98AF-8864BBB99B61}" vid="{F507866F-AC6D-42C1-ACF0-6345C70FE838}"/>
    </a:ext>
  </a:extLst>
</a:theme>
</file>

<file path=ppt/theme/theme6.xml><?xml version="1.0" encoding="utf-8"?>
<a:theme xmlns:a="http://schemas.openxmlformats.org/drawingml/2006/main" name="Closing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GA 16-9 Landscape master template.potx" id="{6441D95C-3AF9-41FF-98AF-8864BBB99B61}" vid="{84D558AA-0C4F-42FF-9284-C6798D9178A2}"/>
    </a:ext>
  </a:extLst>
</a:theme>
</file>

<file path=ppt/theme/theme7.xml><?xml version="1.0" encoding="utf-8"?>
<a:theme xmlns:a="http://schemas.openxmlformats.org/drawingml/2006/main" name="1_Regular content slide">
  <a:themeElements>
    <a:clrScheme name="TGA theme">
      <a:dk1>
        <a:srgbClr val="333F48"/>
      </a:dk1>
      <a:lt1>
        <a:srgbClr val="FFFFFF"/>
      </a:lt1>
      <a:dk2>
        <a:srgbClr val="001871"/>
      </a:dk2>
      <a:lt2>
        <a:srgbClr val="5B6770"/>
      </a:lt2>
      <a:accent1>
        <a:srgbClr val="0085CA"/>
      </a:accent1>
      <a:accent2>
        <a:srgbClr val="06038D"/>
      </a:accent2>
      <a:accent3>
        <a:srgbClr val="6E2B62"/>
      </a:accent3>
      <a:accent4>
        <a:srgbClr val="5BC500"/>
      </a:accent4>
      <a:accent5>
        <a:srgbClr val="FE5000"/>
      </a:accent5>
      <a:accent6>
        <a:srgbClr val="7D55C7"/>
      </a:accent6>
      <a:hlink>
        <a:srgbClr val="0563C1"/>
      </a:hlink>
      <a:folHlink>
        <a:srgbClr val="954F72"/>
      </a:folHlink>
    </a:clrScheme>
    <a:fontScheme name="TGA text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GA 16-9 Landscape master template.potx" id="{6441D95C-3AF9-41FF-98AF-8864BBB99B61}" vid="{36C83588-EF80-446C-8202-BCA442555B4B}"/>
    </a:ext>
  </a:extLst>
</a:theme>
</file>

<file path=ppt/theme/theme8.xml><?xml version="1.0" encoding="utf-8"?>
<a:theme xmlns:a="http://schemas.openxmlformats.org/drawingml/2006/main" name="1_Contents/feature slide">
  <a:themeElements>
    <a:clrScheme name="TGA theme">
      <a:dk1>
        <a:srgbClr val="333F48"/>
      </a:dk1>
      <a:lt1>
        <a:srgbClr val="FFFFFF"/>
      </a:lt1>
      <a:dk2>
        <a:srgbClr val="001871"/>
      </a:dk2>
      <a:lt2>
        <a:srgbClr val="5B6770"/>
      </a:lt2>
      <a:accent1>
        <a:srgbClr val="0085CA"/>
      </a:accent1>
      <a:accent2>
        <a:srgbClr val="06038D"/>
      </a:accent2>
      <a:accent3>
        <a:srgbClr val="6E2B62"/>
      </a:accent3>
      <a:accent4>
        <a:srgbClr val="5BC500"/>
      </a:accent4>
      <a:accent5>
        <a:srgbClr val="FE5000"/>
      </a:accent5>
      <a:accent6>
        <a:srgbClr val="7D55C7"/>
      </a:accent6>
      <a:hlink>
        <a:srgbClr val="0563C1"/>
      </a:hlink>
      <a:folHlink>
        <a:srgbClr val="954F72"/>
      </a:folHlink>
    </a:clrScheme>
    <a:fontScheme name="TGA text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GA 16-9 Landscape master template.potx" id="{1B7C65D7-4393-4631-86EC-FCD27C1D1B62}" vid="{08427D7A-8D4A-4728-8888-9BCF7B4059AF}"/>
    </a:ext>
  </a:extLst>
</a:theme>
</file>

<file path=ppt/theme/theme9.xml><?xml version="1.0" encoding="utf-8"?>
<a:theme xmlns:a="http://schemas.openxmlformats.org/drawingml/2006/main" name="2_Regular content slide">
  <a:themeElements>
    <a:clrScheme name="TGA theme">
      <a:dk1>
        <a:srgbClr val="333F48"/>
      </a:dk1>
      <a:lt1>
        <a:srgbClr val="FFFFFF"/>
      </a:lt1>
      <a:dk2>
        <a:srgbClr val="001871"/>
      </a:dk2>
      <a:lt2>
        <a:srgbClr val="5B6770"/>
      </a:lt2>
      <a:accent1>
        <a:srgbClr val="0085CA"/>
      </a:accent1>
      <a:accent2>
        <a:srgbClr val="06038D"/>
      </a:accent2>
      <a:accent3>
        <a:srgbClr val="6E2B62"/>
      </a:accent3>
      <a:accent4>
        <a:srgbClr val="5BC500"/>
      </a:accent4>
      <a:accent5>
        <a:srgbClr val="FE5000"/>
      </a:accent5>
      <a:accent6>
        <a:srgbClr val="7D55C7"/>
      </a:accent6>
      <a:hlink>
        <a:srgbClr val="0563C1"/>
      </a:hlink>
      <a:folHlink>
        <a:srgbClr val="954F72"/>
      </a:folHlink>
    </a:clrScheme>
    <a:fontScheme name="TGA text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GA 16-9 Landscape master template.potx" id="{1B7C65D7-4393-4631-86EC-FCD27C1D1B62}" vid="{2F1F6DE8-4CAC-4776-91C9-9C7256DD7FA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7876158-48d9-4fdf-9556-e54eb42e7ef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F815F4CC00CA42A512FFA25F73C9FB" ma:contentTypeVersion="16" ma:contentTypeDescription="Create a new document." ma:contentTypeScope="" ma:versionID="3e195ea4db2883416a03b0ec3a4ff43e">
  <xsd:schema xmlns:xsd="http://www.w3.org/2001/XMLSchema" xmlns:xs="http://www.w3.org/2001/XMLSchema" xmlns:p="http://schemas.microsoft.com/office/2006/metadata/properties" xmlns:ns3="97876158-48d9-4fdf-9556-e54eb42e7ef6" xmlns:ns4="e40faa79-2591-4d2f-8752-3cd270df351c" targetNamespace="http://schemas.microsoft.com/office/2006/metadata/properties" ma:root="true" ma:fieldsID="1fe80da108fdb2ecdf7fc8e9b539b153" ns3:_="" ns4:_="">
    <xsd:import namespace="97876158-48d9-4fdf-9556-e54eb42e7ef6"/>
    <xsd:import namespace="e40faa79-2591-4d2f-8752-3cd270df351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_activity" minOccurs="0"/>
                <xsd:element ref="ns3:MediaServiceSystemTags" minOccurs="0"/>
                <xsd:element ref="ns3:MediaLengthInSeconds" minOccurs="0"/>
                <xsd:element ref="ns3:MediaServiceSearchPropertie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876158-48d9-4fdf-9556-e54eb42e7e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0faa79-2591-4d2f-8752-3cd270df351c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CC7CEB-E3BB-4455-A9E8-A1C0114C4E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163D9B9-4B06-4442-A664-0DFF013E2FFF}">
  <ds:schemaRefs>
    <ds:schemaRef ds:uri="http://schemas.microsoft.com/office/2006/documentManagement/types"/>
    <ds:schemaRef ds:uri="http://schemas.microsoft.com/office/2006/metadata/properties"/>
    <ds:schemaRef ds:uri="e40faa79-2591-4d2f-8752-3cd270df351c"/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97876158-48d9-4fdf-9556-e54eb42e7ef6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2555414-3AEF-4FFB-8A64-3EBC4771E8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876158-48d9-4fdf-9556-e54eb42e7ef6"/>
    <ds:schemaRef ds:uri="e40faa79-2591-4d2f-8752-3cd270df35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TGA 16-9 Landscape master template</Template>
  <TotalTime>16393</TotalTime>
  <Words>1299</Words>
  <Application>Microsoft Office PowerPoint</Application>
  <PresentationFormat>Widescreen</PresentationFormat>
  <Paragraphs>164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Aptos</vt:lpstr>
      <vt:lpstr>Arial</vt:lpstr>
      <vt:lpstr>Arial Black</vt:lpstr>
      <vt:lpstr>Calibri</vt:lpstr>
      <vt:lpstr>Courier New</vt:lpstr>
      <vt:lpstr>Helvetica Neue</vt:lpstr>
      <vt:lpstr>Open Sans</vt:lpstr>
      <vt:lpstr>Symbol</vt:lpstr>
      <vt:lpstr>Wingdings</vt:lpstr>
      <vt:lpstr>TGA Title slide</vt:lpstr>
      <vt:lpstr>Contents/feature slide</vt:lpstr>
      <vt:lpstr>Regular content slide</vt:lpstr>
      <vt:lpstr>key points/process slide</vt:lpstr>
      <vt:lpstr>Section slide/pull quote slide</vt:lpstr>
      <vt:lpstr>Closing slide</vt:lpstr>
      <vt:lpstr>1_Regular content slide</vt:lpstr>
      <vt:lpstr>1_Contents/feature slide</vt:lpstr>
      <vt:lpstr>2_Regular content slide</vt:lpstr>
      <vt:lpstr>1_Section slide/pull quote slide</vt:lpstr>
      <vt:lpstr>Regulatory Approaches to AI-based Medical Devices in Australia  AIRIS September 2025</vt:lpstr>
      <vt:lpstr>PowerPoint Presentation</vt:lpstr>
      <vt:lpstr>PowerPoint Presentation</vt:lpstr>
      <vt:lpstr>PowerPoint Presentation</vt:lpstr>
      <vt:lpstr>Machine learning-enabled medical devices – adopted IMDRF  </vt:lpstr>
      <vt:lpstr>PowerPoint Presentation</vt:lpstr>
      <vt:lpstr>Artificial intelligence – regulatory challenges</vt:lpstr>
      <vt:lpstr>Software and AI – Overcoming challenges – but is this enough?</vt:lpstr>
      <vt:lpstr>What evidence is needed for AI – what is it doing (and how)?</vt:lpstr>
      <vt:lpstr>What evidence is needed for AI – data</vt:lpstr>
      <vt:lpstr>What evidence is needed for AI – validation</vt:lpstr>
      <vt:lpstr>Resources for software and AI evidence is growing</vt:lpstr>
      <vt:lpstr>What about Gen AI and ‘unlocked’ AI 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Advertising software-based devices</dc:title>
  <dc:creator>CHU, Tiffany</dc:creator>
  <cp:lastModifiedBy>DUFFY, Tracey</cp:lastModifiedBy>
  <cp:revision>72</cp:revision>
  <cp:lastPrinted>2025-08-20T07:10:44Z</cp:lastPrinted>
  <dcterms:created xsi:type="dcterms:W3CDTF">2023-11-19T22:45:37Z</dcterms:created>
  <dcterms:modified xsi:type="dcterms:W3CDTF">2025-08-20T07:17:13Z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0x01010097F815F4CC00CA42A512FFA25F73C9FB</vt:lpwstr>
  </property>
</Properties>
</file>