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9"/>
  </p:notesMasterIdLst>
  <p:sldIdLst>
    <p:sldId id="267" r:id="rId4"/>
    <p:sldId id="308" r:id="rId5"/>
    <p:sldId id="2147476505" r:id="rId6"/>
    <p:sldId id="2147476508" r:id="rId7"/>
    <p:sldId id="263" r:id="rId8"/>
    <p:sldId id="2147476507" r:id="rId9"/>
    <p:sldId id="271" r:id="rId10"/>
    <p:sldId id="269" r:id="rId11"/>
    <p:sldId id="1143" r:id="rId12"/>
    <p:sldId id="2147476506" r:id="rId13"/>
    <p:sldId id="2147476512" r:id="rId14"/>
    <p:sldId id="2147476510" r:id="rId15"/>
    <p:sldId id="2147476511" r:id="rId16"/>
    <p:sldId id="2147476509" r:id="rId17"/>
    <p:sldId id="2147476513" r:id="rId18"/>
  </p:sldIdLst>
  <p:sldSz cx="12192000" cy="6858000"/>
  <p:notesSz cx="6858000" cy="9144000"/>
  <p:embeddedFontLst>
    <p:embeddedFont>
      <p:font typeface="Cambria" panose="02040503050406030204" pitchFamily="18"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Noto Sans" panose="020B0502040504020204" pitchFamily="34" charset="0"/>
      <p:regular r:id="rId28"/>
    </p:embeddedFont>
    <p:embeddedFont>
      <p:font typeface="Proxima Nov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vaWtXMj1tb8+mZt2ervI//Wx6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0565" autoAdjust="0"/>
  </p:normalViewPr>
  <p:slideViewPr>
    <p:cSldViewPr snapToGrid="0">
      <p:cViewPr varScale="1">
        <p:scale>
          <a:sx n="106" d="100"/>
          <a:sy n="106" d="100"/>
        </p:scale>
        <p:origin x="92"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79852F-C953-3445-B10C-3B6B94EB422C}" type="slidenum">
              <a:rPr lang="en-US" smtClean="0"/>
              <a:t>1</a:t>
            </a:fld>
            <a:endParaRPr lang="en-US"/>
          </a:p>
        </p:txBody>
      </p:sp>
    </p:spTree>
    <p:extLst>
      <p:ext uri="{BB962C8B-B14F-4D97-AF65-F5344CB8AC3E}">
        <p14:creationId xmlns:p14="http://schemas.microsoft.com/office/powerpoint/2010/main" val="24257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2B0ECDBC-4711-BFB9-F7C5-C02507C1A47D}"/>
            </a:ext>
          </a:extLst>
        </p:cNvPr>
        <p:cNvGrpSpPr/>
        <p:nvPr/>
      </p:nvGrpSpPr>
      <p:grpSpPr>
        <a:xfrm>
          <a:off x="0" y="0"/>
          <a:ext cx="0" cy="0"/>
          <a:chOff x="0" y="0"/>
          <a:chExt cx="0" cy="0"/>
        </a:xfrm>
      </p:grpSpPr>
      <p:sp>
        <p:nvSpPr>
          <p:cNvPr id="165" name="Google Shape;165;p4:notes">
            <a:extLst>
              <a:ext uri="{FF2B5EF4-FFF2-40B4-BE49-F238E27FC236}">
                <a16:creationId xmlns:a16="http://schemas.microsoft.com/office/drawing/2014/main" id="{ED06FE0C-9972-1327-1BE1-C1297F3B24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a:extLst>
              <a:ext uri="{FF2B5EF4-FFF2-40B4-BE49-F238E27FC236}">
                <a16:creationId xmlns:a16="http://schemas.microsoft.com/office/drawing/2014/main" id="{C087F9A4-4AAD-9EDD-3261-1FD8CB5E8D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chemeClr val="dk1"/>
              </a:buClr>
              <a:buSzPts val="1800"/>
              <a:buFontTx/>
              <a:buChar char="-"/>
            </a:pPr>
            <a:endParaRPr lang="en-US" sz="1800">
              <a:latin typeface="Cambria"/>
              <a:ea typeface="Cambria"/>
              <a:cs typeface="Cambria"/>
              <a:sym typeface="Cambria"/>
            </a:endParaRPr>
          </a:p>
        </p:txBody>
      </p:sp>
      <p:sp>
        <p:nvSpPr>
          <p:cNvPr id="167" name="Google Shape;167;p4:notes">
            <a:extLst>
              <a:ext uri="{FF2B5EF4-FFF2-40B4-BE49-F238E27FC236}">
                <a16:creationId xmlns:a16="http://schemas.microsoft.com/office/drawing/2014/main" id="{231C1AD0-0836-A024-F81A-5E9BC6CF141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89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mt="9000"/>
          </a:blip>
          <a:stretch>
            <a:fillRect/>
          </a:stretch>
        </a:blipFill>
        <a:effectLst/>
      </p:bgPr>
    </p:bg>
    <p:spTree>
      <p:nvGrpSpPr>
        <p:cNvPr id="1" name="Shape 19"/>
        <p:cNvGrpSpPr/>
        <p:nvPr/>
      </p:nvGrpSpPr>
      <p:grpSpPr>
        <a:xfrm>
          <a:off x="0" y="0"/>
          <a:ext cx="0" cy="0"/>
          <a:chOff x="0" y="0"/>
          <a:chExt cx="0" cy="0"/>
        </a:xfrm>
      </p:grpSpPr>
      <p:sp>
        <p:nvSpPr>
          <p:cNvPr id="20" name="Google Shape;20;g21754d1446a_1_10"/>
          <p:cNvSpPr/>
          <p:nvPr/>
        </p:nvSpPr>
        <p:spPr>
          <a:xfrm>
            <a:off x="0" y="952107"/>
            <a:ext cx="12192000" cy="4769963"/>
          </a:xfrm>
          <a:prstGeom prst="rect">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1" name="Google Shape;21;g21754d1446a_1_10"/>
          <p:cNvSpPr txBox="1">
            <a:spLocks noGrp="1"/>
          </p:cNvSpPr>
          <p:nvPr>
            <p:ph type="ctrTitle"/>
          </p:nvPr>
        </p:nvSpPr>
        <p:spPr>
          <a:xfrm>
            <a:off x="280259" y="2287900"/>
            <a:ext cx="9144000" cy="216194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roxima Nov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21754d1446a_1_10"/>
          <p:cNvSpPr txBox="1">
            <a:spLocks noGrp="1"/>
          </p:cNvSpPr>
          <p:nvPr>
            <p:ph type="subTitle" idx="1"/>
          </p:nvPr>
        </p:nvSpPr>
        <p:spPr>
          <a:xfrm>
            <a:off x="280259" y="4614959"/>
            <a:ext cx="9144000" cy="9539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g21754d1446a_1_10"/>
          <p:cNvPicPr preferRelativeResize="0"/>
          <p:nvPr/>
        </p:nvPicPr>
        <p:blipFill rotWithShape="1">
          <a:blip r:embed="rId3">
            <a:alphaModFix/>
          </a:blip>
          <a:srcRect l="15326" r="13661" b="9039"/>
          <a:stretch/>
        </p:blipFill>
        <p:spPr>
          <a:xfrm>
            <a:off x="280259" y="5931981"/>
            <a:ext cx="878264" cy="811719"/>
          </a:xfrm>
          <a:prstGeom prst="rect">
            <a:avLst/>
          </a:prstGeom>
          <a:noFill/>
          <a:ln>
            <a:noFill/>
          </a:ln>
        </p:spPr>
      </p:pic>
      <p:sp>
        <p:nvSpPr>
          <p:cNvPr id="24" name="Google Shape;24;g21754d1446a_1_10"/>
          <p:cNvSpPr/>
          <p:nvPr/>
        </p:nvSpPr>
        <p:spPr>
          <a:xfrm>
            <a:off x="0" y="5727566"/>
            <a:ext cx="121920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1_Blank">
    <p:spTree>
      <p:nvGrpSpPr>
        <p:cNvPr id="1" name="Shape 25"/>
        <p:cNvGrpSpPr/>
        <p:nvPr/>
      </p:nvGrpSpPr>
      <p:grpSpPr>
        <a:xfrm>
          <a:off x="0" y="0"/>
          <a:ext cx="0" cy="0"/>
          <a:chOff x="0" y="0"/>
          <a:chExt cx="0" cy="0"/>
        </a:xfrm>
      </p:grpSpPr>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9859157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5023" y="6144768"/>
            <a:ext cx="1211072" cy="593344"/>
          </a:xfrm>
          <a:prstGeom prst="rect">
            <a:avLst/>
          </a:prstGeom>
        </p:spPr>
      </p:pic>
      <p:sp>
        <p:nvSpPr>
          <p:cNvPr id="17" name="bg object 17"/>
          <p:cNvSpPr/>
          <p:nvPr/>
        </p:nvSpPr>
        <p:spPr>
          <a:xfrm>
            <a:off x="0" y="1303467"/>
            <a:ext cx="12192000" cy="0"/>
          </a:xfrm>
          <a:custGeom>
            <a:avLst/>
            <a:gdLst/>
            <a:ahLst/>
            <a:cxnLst/>
            <a:rect l="l" t="t" r="r" b="b"/>
            <a:pathLst>
              <a:path w="9144000">
                <a:moveTo>
                  <a:pt x="0" y="0"/>
                </a:moveTo>
                <a:lnTo>
                  <a:pt x="9144000" y="0"/>
                </a:lnTo>
              </a:path>
            </a:pathLst>
          </a:custGeom>
          <a:ln w="12700">
            <a:solidFill>
              <a:srgbClr val="0070C0"/>
            </a:solidFill>
          </a:ln>
        </p:spPr>
        <p:txBody>
          <a:bodyPr wrap="square" lIns="0" tIns="0" rIns="0" bIns="0" rtlCol="0"/>
          <a:lstStyle/>
          <a:p>
            <a:endParaRPr sz="1867"/>
          </a:p>
        </p:txBody>
      </p:sp>
      <p:sp>
        <p:nvSpPr>
          <p:cNvPr id="2" name="Holder 2"/>
          <p:cNvSpPr>
            <a:spLocks noGrp="1"/>
          </p:cNvSpPr>
          <p:nvPr>
            <p:ph type="title"/>
          </p:nvPr>
        </p:nvSpPr>
        <p:spPr/>
        <p:txBody>
          <a:bodyPr lIns="0" tIns="0" rIns="0" bIns="0"/>
          <a:lstStyle>
            <a:lvl1pPr>
              <a:defRPr sz="3333" b="0" i="0">
                <a:solidFill>
                  <a:srgbClr val="4A86E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67" b="1" i="0">
                <a:solidFill>
                  <a:srgbClr val="666666"/>
                </a:solidFill>
                <a:latin typeface="Arial"/>
                <a:cs typeface="Arial"/>
              </a:defRPr>
            </a:lvl1pPr>
          </a:lstStyle>
          <a:p>
            <a:pPr marL="16933">
              <a:spcBef>
                <a:spcPts val="33"/>
              </a:spcBef>
            </a:pPr>
            <a:r>
              <a:rPr lang="en-US"/>
              <a:t>Private</a:t>
            </a:r>
            <a:r>
              <a:rPr lang="en-US" spc="-27"/>
              <a:t> </a:t>
            </a:r>
            <a:r>
              <a:rPr lang="en-US"/>
              <a:t>and</a:t>
            </a:r>
            <a:r>
              <a:rPr lang="en-US" spc="-33"/>
              <a:t> </a:t>
            </a:r>
            <a:r>
              <a:rPr lang="en-US"/>
              <a:t>Confidential.</a:t>
            </a:r>
            <a:r>
              <a:rPr lang="en-US" spc="-33"/>
              <a:t> </a:t>
            </a:r>
            <a:r>
              <a:rPr lang="en-US"/>
              <a:t>Copyright</a:t>
            </a:r>
            <a:r>
              <a:rPr lang="en-US" spc="-40"/>
              <a:t> </a:t>
            </a:r>
            <a:r>
              <a:rPr lang="en-US"/>
              <a:t>©</a:t>
            </a:r>
            <a:r>
              <a:rPr lang="en-US" spc="-33"/>
              <a:t> </a:t>
            </a:r>
            <a:r>
              <a:rPr lang="en-US"/>
              <a:t>2021</a:t>
            </a:r>
            <a:r>
              <a:rPr lang="en-US" spc="-27"/>
              <a:t> </a:t>
            </a:r>
            <a:r>
              <a:rPr lang="en-US"/>
              <a:t>eWWG.</a:t>
            </a:r>
            <a:r>
              <a:rPr lang="en-US" spc="-33"/>
              <a:t> </a:t>
            </a:r>
            <a:r>
              <a:rPr lang="en-US"/>
              <a:t>All</a:t>
            </a:r>
            <a:r>
              <a:rPr lang="en-US" spc="-27"/>
              <a:t> </a:t>
            </a:r>
            <a:r>
              <a:rPr lang="en-US"/>
              <a:t>rights</a:t>
            </a:r>
            <a:r>
              <a:rPr lang="en-US" spc="-27"/>
              <a:t> </a:t>
            </a:r>
            <a:r>
              <a:rPr lang="en-US" spc="-13"/>
              <a:t>reserved.</a:t>
            </a:r>
            <a:endParaRPr lang="en-US" spc="-13"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5" name="Holder 5"/>
          <p:cNvSpPr>
            <a:spLocks noGrp="1"/>
          </p:cNvSpPr>
          <p:nvPr>
            <p:ph type="sldNum" sz="quarter" idx="7"/>
          </p:nvPr>
        </p:nvSpPr>
        <p:spPr/>
        <p:txBody>
          <a:bodyPr lIns="0" tIns="0" rIns="0" bIns="0"/>
          <a:lstStyle>
            <a:lvl1pPr>
              <a:defRPr sz="1333" b="0" i="0">
                <a:solidFill>
                  <a:srgbClr val="595959"/>
                </a:solidFill>
                <a:latin typeface="Arial"/>
                <a:cs typeface="Arial"/>
              </a:defRPr>
            </a:lvl1pPr>
          </a:lstStyle>
          <a:p>
            <a:pPr marL="143930">
              <a:spcBef>
                <a:spcPts val="7"/>
              </a:spcBef>
            </a:pPr>
            <a:fld id="{81D60167-4931-47E6-BA6A-407CBD079E47}" type="slidenum">
              <a:rPr lang="en-US" spc="-67" smtClean="0"/>
              <a:pPr marL="143930">
                <a:spcBef>
                  <a:spcPts val="7"/>
                </a:spcBef>
              </a:pPr>
              <a:t>‹#›</a:t>
            </a:fld>
            <a:endParaRPr lang="en-US" spc="-67" dirty="0"/>
          </a:p>
        </p:txBody>
      </p:sp>
    </p:spTree>
    <p:extLst>
      <p:ext uri="{BB962C8B-B14F-4D97-AF65-F5344CB8AC3E}">
        <p14:creationId xmlns:p14="http://schemas.microsoft.com/office/powerpoint/2010/main" val="209656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g21754d1446a_1_16"/>
          <p:cNvSpPr txBox="1">
            <a:spLocks noGrp="1"/>
          </p:cNvSpPr>
          <p:nvPr>
            <p:ph type="title"/>
          </p:nvPr>
        </p:nvSpPr>
        <p:spPr>
          <a:xfrm>
            <a:off x="253998" y="266700"/>
            <a:ext cx="10515601"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Proxima Nova"/>
              <a:buNone/>
              <a:defRPr>
                <a:solidFill>
                  <a:schemeClr val="accent1"/>
                </a:solidFill>
                <a:latin typeface="Proxima Nova"/>
                <a:ea typeface="Proxima Nova"/>
                <a:cs typeface="Proxima Nova"/>
                <a:sym typeface="Proxima Nov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1754d1446a_1_16"/>
          <p:cNvSpPr txBox="1">
            <a:spLocks noGrp="1"/>
          </p:cNvSpPr>
          <p:nvPr>
            <p:ph type="body" idx="1"/>
          </p:nvPr>
        </p:nvSpPr>
        <p:spPr>
          <a:xfrm>
            <a:off x="253998" y="1766735"/>
            <a:ext cx="10515601" cy="4173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atin typeface="Proxima Nova"/>
                <a:ea typeface="Proxima Nova"/>
                <a:cs typeface="Proxima Nova"/>
                <a:sym typeface="Proxima Nova"/>
              </a:defRPr>
            </a:lvl1pPr>
            <a:lvl2pPr marL="914400" lvl="1" indent="-342900" algn="l">
              <a:lnSpc>
                <a:spcPct val="90000"/>
              </a:lnSpc>
              <a:spcBef>
                <a:spcPts val="500"/>
              </a:spcBef>
              <a:spcAft>
                <a:spcPts val="0"/>
              </a:spcAft>
              <a:buClr>
                <a:schemeClr val="dk1"/>
              </a:buClr>
              <a:buSzPts val="1800"/>
              <a:buFont typeface="Proxima Nova"/>
              <a:buChar char="−"/>
              <a:defRPr>
                <a:latin typeface="Proxima Nova"/>
                <a:ea typeface="Proxima Nova"/>
                <a:cs typeface="Proxima Nova"/>
                <a:sym typeface="Proxima Nova"/>
              </a:defRPr>
            </a:lvl2pPr>
            <a:lvl3pPr marL="1371600" lvl="2" indent="-330200" algn="l">
              <a:lnSpc>
                <a:spcPct val="90000"/>
              </a:lnSpc>
              <a:spcBef>
                <a:spcPts val="500"/>
              </a:spcBef>
              <a:spcAft>
                <a:spcPts val="0"/>
              </a:spcAft>
              <a:buClr>
                <a:schemeClr val="dk1"/>
              </a:buClr>
              <a:buSzPts val="1600"/>
              <a:buFont typeface="Courier New"/>
              <a:buChar char="o"/>
              <a:defRPr>
                <a:latin typeface="Proxima Nova"/>
                <a:ea typeface="Proxima Nova"/>
                <a:cs typeface="Proxima Nova"/>
                <a:sym typeface="Proxima Nova"/>
              </a:defRPr>
            </a:lvl3pPr>
            <a:lvl4pPr marL="1828800" lvl="3" indent="-317500" algn="l">
              <a:lnSpc>
                <a:spcPct val="90000"/>
              </a:lnSpc>
              <a:spcBef>
                <a:spcPts val="500"/>
              </a:spcBef>
              <a:spcAft>
                <a:spcPts val="0"/>
              </a:spcAft>
              <a:buClr>
                <a:schemeClr val="dk1"/>
              </a:buClr>
              <a:buSzPts val="1400"/>
              <a:buFont typeface="Arial"/>
              <a:buChar char="•"/>
              <a:defRPr>
                <a:latin typeface="Proxima Nova"/>
                <a:ea typeface="Proxima Nova"/>
                <a:cs typeface="Proxima Nova"/>
                <a:sym typeface="Proxima Nova"/>
              </a:defRPr>
            </a:lvl4pPr>
            <a:lvl5pPr marL="2286000" lvl="4" indent="-317500" algn="l">
              <a:lnSpc>
                <a:spcPct val="90000"/>
              </a:lnSpc>
              <a:spcBef>
                <a:spcPts val="500"/>
              </a:spcBef>
              <a:spcAft>
                <a:spcPts val="0"/>
              </a:spcAft>
              <a:buClr>
                <a:schemeClr val="dk1"/>
              </a:buClr>
              <a:buSzPts val="1400"/>
              <a:buFont typeface="Noto Sans Symbols"/>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1754d1446a_1_16"/>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1754d1446a_1_16"/>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1754d1446a_1_16"/>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g21754d1446a_1_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Proxima Nov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1754d1446a_1_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g21754d1446a_1_29"/>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1754d1446a_1_29"/>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21754d1446a_1_29"/>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g21754d1446a_1_22"/>
          <p:cNvSpPr txBox="1">
            <a:spLocks noGrp="1"/>
          </p:cNvSpPr>
          <p:nvPr>
            <p:ph type="title"/>
          </p:nvPr>
        </p:nvSpPr>
        <p:spPr>
          <a:xfrm>
            <a:off x="228599" y="312737"/>
            <a:ext cx="11125199"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Proxima Nova"/>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1754d1446a_1_22"/>
          <p:cNvSpPr txBox="1">
            <a:spLocks noGrp="1"/>
          </p:cNvSpPr>
          <p:nvPr>
            <p:ph type="body" idx="1"/>
          </p:nvPr>
        </p:nvSpPr>
        <p:spPr>
          <a:xfrm>
            <a:off x="228600" y="1752600"/>
            <a:ext cx="5415844" cy="406606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vl1pPr>
            <a:lvl2pPr marL="914400" lvl="1" indent="-342900" algn="l">
              <a:lnSpc>
                <a:spcPct val="90000"/>
              </a:lnSpc>
              <a:spcBef>
                <a:spcPts val="500"/>
              </a:spcBef>
              <a:spcAft>
                <a:spcPts val="0"/>
              </a:spcAft>
              <a:buClr>
                <a:schemeClr val="dk1"/>
              </a:buClr>
              <a:buSzPts val="1800"/>
              <a:buFont typeface="Proxima Nova"/>
              <a:buChar char="−"/>
              <a:defRPr/>
            </a:lvl2pPr>
            <a:lvl3pPr marL="1371600" lvl="2" indent="-330200" algn="l">
              <a:lnSpc>
                <a:spcPct val="90000"/>
              </a:lnSpc>
              <a:spcBef>
                <a:spcPts val="500"/>
              </a:spcBef>
              <a:spcAft>
                <a:spcPts val="0"/>
              </a:spcAft>
              <a:buClr>
                <a:schemeClr val="dk1"/>
              </a:buClr>
              <a:buSzPts val="1600"/>
              <a:buFont typeface="Courier New"/>
              <a:buChar char="o"/>
              <a:defRPr/>
            </a:lvl3pPr>
            <a:lvl4pPr marL="1828800" lvl="3" indent="-317500" algn="l">
              <a:lnSpc>
                <a:spcPct val="90000"/>
              </a:lnSpc>
              <a:spcBef>
                <a:spcPts val="500"/>
              </a:spcBef>
              <a:spcAft>
                <a:spcPts val="0"/>
              </a:spcAft>
              <a:buClr>
                <a:schemeClr val="dk1"/>
              </a:buClr>
              <a:buSzPts val="1400"/>
              <a:buFont typeface="Arial"/>
              <a:buChar char="•"/>
              <a:defRPr/>
            </a:lvl4pPr>
            <a:lvl5pPr marL="2286000" lvl="4" indent="-317500" algn="l">
              <a:lnSpc>
                <a:spcPct val="90000"/>
              </a:lnSpc>
              <a:spcBef>
                <a:spcPts val="500"/>
              </a:spcBef>
              <a:spcAft>
                <a:spcPts val="0"/>
              </a:spcAft>
              <a:buClr>
                <a:schemeClr val="dk1"/>
              </a:buClr>
              <a:buSzPts val="14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21754d1446a_1_22"/>
          <p:cNvSpPr txBox="1">
            <a:spLocks noGrp="1"/>
          </p:cNvSpPr>
          <p:nvPr>
            <p:ph type="body" idx="2"/>
          </p:nvPr>
        </p:nvSpPr>
        <p:spPr>
          <a:xfrm>
            <a:off x="5937955" y="1752601"/>
            <a:ext cx="5415844" cy="406606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Noto Sans Symbols"/>
              <a:buChar char="▪"/>
              <a:defRPr/>
            </a:lvl1pPr>
            <a:lvl2pPr marL="914400" lvl="1" indent="-342900" algn="l">
              <a:lnSpc>
                <a:spcPct val="90000"/>
              </a:lnSpc>
              <a:spcBef>
                <a:spcPts val="500"/>
              </a:spcBef>
              <a:spcAft>
                <a:spcPts val="0"/>
              </a:spcAft>
              <a:buClr>
                <a:schemeClr val="dk1"/>
              </a:buClr>
              <a:buSzPts val="1800"/>
              <a:buFont typeface="Proxima Nova"/>
              <a:buChar char="−"/>
              <a:defRPr/>
            </a:lvl2pPr>
            <a:lvl3pPr marL="1371600" lvl="2" indent="-330200" algn="l">
              <a:lnSpc>
                <a:spcPct val="90000"/>
              </a:lnSpc>
              <a:spcBef>
                <a:spcPts val="500"/>
              </a:spcBef>
              <a:spcAft>
                <a:spcPts val="0"/>
              </a:spcAft>
              <a:buClr>
                <a:schemeClr val="dk1"/>
              </a:buClr>
              <a:buSzPts val="1600"/>
              <a:buFont typeface="Courier New"/>
              <a:buChar char="o"/>
              <a:defRPr/>
            </a:lvl3pPr>
            <a:lvl4pPr marL="1828800" lvl="3" indent="-317500" algn="l">
              <a:lnSpc>
                <a:spcPct val="90000"/>
              </a:lnSpc>
              <a:spcBef>
                <a:spcPts val="500"/>
              </a:spcBef>
              <a:spcAft>
                <a:spcPts val="0"/>
              </a:spcAft>
              <a:buClr>
                <a:schemeClr val="dk1"/>
              </a:buClr>
              <a:buSzPts val="1400"/>
              <a:buFont typeface="Arial"/>
              <a:buChar char="•"/>
              <a:defRPr/>
            </a:lvl4pPr>
            <a:lvl5pPr marL="2286000" lvl="4" indent="-317500" algn="l">
              <a:lnSpc>
                <a:spcPct val="90000"/>
              </a:lnSpc>
              <a:spcBef>
                <a:spcPts val="500"/>
              </a:spcBef>
              <a:spcAft>
                <a:spcPts val="0"/>
              </a:spcAft>
              <a:buClr>
                <a:schemeClr val="dk1"/>
              </a:buClr>
              <a:buSzPts val="14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21754d1446a_1_22"/>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21754d1446a_1_22"/>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1754d1446a_1_22"/>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Layout 2">
  <p:cSld name="Section Header Layout 2">
    <p:bg>
      <p:bgPr>
        <a:blipFill>
          <a:blip r:embed="rId2">
            <a:alphaModFix amt="9000"/>
          </a:blip>
          <a:stretch>
            <a:fillRect/>
          </a:stretch>
        </a:blipFill>
        <a:effectLst/>
      </p:bgPr>
    </p:bg>
    <p:spTree>
      <p:nvGrpSpPr>
        <p:cNvPr id="1" name="Shape 53"/>
        <p:cNvGrpSpPr/>
        <p:nvPr/>
      </p:nvGrpSpPr>
      <p:grpSpPr>
        <a:xfrm>
          <a:off x="0" y="0"/>
          <a:ext cx="0" cy="0"/>
          <a:chOff x="0" y="0"/>
          <a:chExt cx="0" cy="0"/>
        </a:xfrm>
      </p:grpSpPr>
      <p:sp>
        <p:nvSpPr>
          <p:cNvPr id="54" name="Google Shape;54;g21754d1446a_1_44"/>
          <p:cNvSpPr/>
          <p:nvPr/>
        </p:nvSpPr>
        <p:spPr>
          <a:xfrm>
            <a:off x="0" y="952107"/>
            <a:ext cx="12192000" cy="4769963"/>
          </a:xfrm>
          <a:prstGeom prst="rect">
            <a:avLst/>
          </a:prstGeom>
          <a:solidFill>
            <a:schemeClr val="accent1"/>
          </a:solidFill>
          <a:ln w="12700" cap="flat" cmpd="sng">
            <a:solidFill>
              <a:srgbClr val="1B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5" name="Google Shape;55;g21754d1446a_1_44"/>
          <p:cNvSpPr txBox="1">
            <a:spLocks noGrp="1"/>
          </p:cNvSpPr>
          <p:nvPr>
            <p:ph type="ctrTitle"/>
          </p:nvPr>
        </p:nvSpPr>
        <p:spPr>
          <a:xfrm>
            <a:off x="280259" y="3406926"/>
            <a:ext cx="9144000" cy="216194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roxima Nov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g21754d1446a_1_44"/>
          <p:cNvPicPr preferRelativeResize="0"/>
          <p:nvPr/>
        </p:nvPicPr>
        <p:blipFill rotWithShape="1">
          <a:blip r:embed="rId3">
            <a:alphaModFix/>
          </a:blip>
          <a:srcRect l="15326" r="13661" b="9039"/>
          <a:stretch/>
        </p:blipFill>
        <p:spPr>
          <a:xfrm>
            <a:off x="280259" y="5931981"/>
            <a:ext cx="878264" cy="811719"/>
          </a:xfrm>
          <a:prstGeom prst="rect">
            <a:avLst/>
          </a:prstGeom>
          <a:noFill/>
          <a:ln>
            <a:noFill/>
          </a:ln>
        </p:spPr>
      </p:pic>
      <p:sp>
        <p:nvSpPr>
          <p:cNvPr id="57" name="Google Shape;57;g21754d1446a_1_44"/>
          <p:cNvSpPr/>
          <p:nvPr/>
        </p:nvSpPr>
        <p:spPr>
          <a:xfrm>
            <a:off x="0" y="5727566"/>
            <a:ext cx="121920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3"/>
        <p:cNvGrpSpPr/>
        <p:nvPr/>
      </p:nvGrpSpPr>
      <p:grpSpPr>
        <a:xfrm>
          <a:off x="0" y="0"/>
          <a:ext cx="0" cy="0"/>
          <a:chOff x="0" y="0"/>
          <a:chExt cx="0" cy="0"/>
        </a:xfrm>
      </p:grpSpPr>
      <p:sp>
        <p:nvSpPr>
          <p:cNvPr id="64" name="Google Shape;64;g21754d1446a_1_54"/>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1754d1446a_1_54"/>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21754d1446a_1_54"/>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67" name="Google Shape;67;g21754d1446a_1_54"/>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
        <p:cNvGrpSpPr/>
        <p:nvPr/>
      </p:nvGrpSpPr>
      <p:grpSpPr>
        <a:xfrm>
          <a:off x="0" y="0"/>
          <a:ext cx="0" cy="0"/>
          <a:chOff x="0" y="0"/>
          <a:chExt cx="0" cy="0"/>
        </a:xfrm>
      </p:grpSpPr>
      <p:sp>
        <p:nvSpPr>
          <p:cNvPr id="69" name="Google Shape;69;g21754d1446a_1_59"/>
          <p:cNvSpPr txBox="1">
            <a:spLocks noGrp="1"/>
          </p:cNvSpPr>
          <p:nvPr>
            <p:ph type="body" idx="1"/>
          </p:nvPr>
        </p:nvSpPr>
        <p:spPr>
          <a:xfrm>
            <a:off x="4589438" y="1752601"/>
            <a:ext cx="6172200" cy="388142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Noto Sans Symbols"/>
              <a:buChar char="▪"/>
              <a:defRPr sz="2400"/>
            </a:lvl1pPr>
            <a:lvl2pPr marL="914400" lvl="1" indent="-355600" algn="l">
              <a:lnSpc>
                <a:spcPct val="90000"/>
              </a:lnSpc>
              <a:spcBef>
                <a:spcPts val="500"/>
              </a:spcBef>
              <a:spcAft>
                <a:spcPts val="0"/>
              </a:spcAft>
              <a:buClr>
                <a:schemeClr val="dk1"/>
              </a:buClr>
              <a:buSzPts val="2000"/>
              <a:buFont typeface="Proxima Nova"/>
              <a:buChar char="−"/>
              <a:defRPr sz="2000"/>
            </a:lvl2pPr>
            <a:lvl3pPr marL="1371600" lvl="2" indent="-342900" algn="l">
              <a:lnSpc>
                <a:spcPct val="90000"/>
              </a:lnSpc>
              <a:spcBef>
                <a:spcPts val="500"/>
              </a:spcBef>
              <a:spcAft>
                <a:spcPts val="0"/>
              </a:spcAft>
              <a:buClr>
                <a:schemeClr val="dk1"/>
              </a:buClr>
              <a:buSzPts val="1800"/>
              <a:buFont typeface="Courier New"/>
              <a:buChar char="o"/>
              <a:defRPr sz="1800"/>
            </a:lvl3pPr>
            <a:lvl4pPr marL="1828800" lvl="3" indent="-330200" algn="l">
              <a:lnSpc>
                <a:spcPct val="90000"/>
              </a:lnSpc>
              <a:spcBef>
                <a:spcPts val="500"/>
              </a:spcBef>
              <a:spcAft>
                <a:spcPts val="0"/>
              </a:spcAft>
              <a:buClr>
                <a:schemeClr val="dk1"/>
              </a:buClr>
              <a:buSzPts val="1600"/>
              <a:buFont typeface="Arial"/>
              <a:buChar char="•"/>
              <a:defRPr sz="1600"/>
            </a:lvl4pPr>
            <a:lvl5pPr marL="2286000" lvl="4" indent="-330200" algn="l">
              <a:lnSpc>
                <a:spcPct val="90000"/>
              </a:lnSpc>
              <a:spcBef>
                <a:spcPts val="500"/>
              </a:spcBef>
              <a:spcAft>
                <a:spcPts val="0"/>
              </a:spcAft>
              <a:buClr>
                <a:schemeClr val="dk1"/>
              </a:buClr>
              <a:buSzPts val="1600"/>
              <a:buFont typeface="Noto Sans Symbols"/>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g21754d1446a_1_59"/>
          <p:cNvSpPr txBox="1">
            <a:spLocks noGrp="1"/>
          </p:cNvSpPr>
          <p:nvPr>
            <p:ph type="body" idx="2"/>
          </p:nvPr>
        </p:nvSpPr>
        <p:spPr>
          <a:xfrm>
            <a:off x="244449" y="1752600"/>
            <a:ext cx="3932237" cy="3881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g21754d1446a_1_59"/>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1754d1446a_1_59"/>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21754d1446a_1_59"/>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74" name="Google Shape;74;g21754d1446a_1_59"/>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
        <p:cNvGrpSpPr/>
        <p:nvPr/>
      </p:nvGrpSpPr>
      <p:grpSpPr>
        <a:xfrm>
          <a:off x="0" y="0"/>
          <a:ext cx="0" cy="0"/>
          <a:chOff x="0" y="0"/>
          <a:chExt cx="0" cy="0"/>
        </a:xfrm>
      </p:grpSpPr>
      <p:sp>
        <p:nvSpPr>
          <p:cNvPr id="76" name="Google Shape;76;g21754d1446a_1_66"/>
          <p:cNvSpPr>
            <a:spLocks noGrp="1"/>
          </p:cNvSpPr>
          <p:nvPr>
            <p:ph type="pic" idx="2"/>
          </p:nvPr>
        </p:nvSpPr>
        <p:spPr>
          <a:xfrm>
            <a:off x="4591026" y="1752600"/>
            <a:ext cx="6172200" cy="3882316"/>
          </a:xfrm>
          <a:prstGeom prst="rect">
            <a:avLst/>
          </a:prstGeom>
          <a:noFill/>
          <a:ln>
            <a:noFill/>
          </a:ln>
        </p:spPr>
      </p:sp>
      <p:sp>
        <p:nvSpPr>
          <p:cNvPr id="77" name="Google Shape;77;g21754d1446a_1_66"/>
          <p:cNvSpPr txBox="1">
            <a:spLocks noGrp="1"/>
          </p:cNvSpPr>
          <p:nvPr>
            <p:ph type="body" idx="1"/>
          </p:nvPr>
        </p:nvSpPr>
        <p:spPr>
          <a:xfrm>
            <a:off x="246038" y="1752600"/>
            <a:ext cx="3932237" cy="38853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g21754d1446a_1_66"/>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21754d1446a_1_66"/>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1754d1446a_1_66"/>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81" name="Google Shape;81;g21754d1446a_1_66"/>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6" name="Rectangle 3"/>
          <p:cNvSpPr/>
          <p:nvPr/>
        </p:nvSpPr>
        <p:spPr>
          <a:xfrm>
            <a:off x="-2" y="6049342"/>
            <a:ext cx="12219971" cy="808659"/>
          </a:xfrm>
          <a:prstGeom prst="rect">
            <a:avLst/>
          </a:prstGeom>
          <a:solidFill>
            <a:srgbClr val="041E42"/>
          </a:solidFill>
          <a:ln>
            <a:solidFill>
              <a:srgbClr val="003A79"/>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sz="1400"/>
          </a:p>
        </p:txBody>
      </p:sp>
      <p:pic>
        <p:nvPicPr>
          <p:cNvPr id="27" name="Picture 4" descr="Picture 4"/>
          <p:cNvPicPr>
            <a:picLocks noChangeAspect="1"/>
          </p:cNvPicPr>
          <p:nvPr/>
        </p:nvPicPr>
        <p:blipFill>
          <a:blip r:embed="rId2"/>
          <a:stretch>
            <a:fillRect/>
          </a:stretch>
        </p:blipFill>
        <p:spPr>
          <a:xfrm>
            <a:off x="6003454" y="6244966"/>
            <a:ext cx="5772864" cy="365126"/>
          </a:xfrm>
          <a:prstGeom prst="rect">
            <a:avLst/>
          </a:prstGeom>
          <a:ln w="12700">
            <a:miter lim="400000"/>
          </a:ln>
        </p:spPr>
      </p:pic>
      <p:sp>
        <p:nvSpPr>
          <p:cNvPr id="28" name="Rectangle 6"/>
          <p:cNvSpPr/>
          <p:nvPr/>
        </p:nvSpPr>
        <p:spPr>
          <a:xfrm>
            <a:off x="-2" y="5956644"/>
            <a:ext cx="12201538" cy="92698"/>
          </a:xfrm>
          <a:prstGeom prst="rect">
            <a:avLst/>
          </a:prstGeom>
          <a:solidFill>
            <a:srgbClr val="BBBCBC"/>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sz="1400"/>
          </a:p>
        </p:txBody>
      </p:sp>
      <p:sp>
        <p:nvSpPr>
          <p:cNvPr id="29" name="Title Text"/>
          <p:cNvSpPr txBox="1">
            <a:spLocks noGrp="1"/>
          </p:cNvSpPr>
          <p:nvPr>
            <p:ph type="title"/>
          </p:nvPr>
        </p:nvSpPr>
        <p:spPr>
          <a:xfrm>
            <a:off x="284853" y="341768"/>
            <a:ext cx="11590959" cy="878968"/>
          </a:xfrm>
          <a:prstGeom prst="rect">
            <a:avLst/>
          </a:prstGeom>
        </p:spPr>
        <p:txBody>
          <a:bodyPr/>
          <a:lstStyle/>
          <a:p>
            <a:r>
              <a:t>Title Text</a:t>
            </a:r>
          </a:p>
        </p:txBody>
      </p:sp>
      <p:sp>
        <p:nvSpPr>
          <p:cNvPr id="30" name="Body Level One…"/>
          <p:cNvSpPr txBox="1">
            <a:spLocks noGrp="1"/>
          </p:cNvSpPr>
          <p:nvPr>
            <p:ph type="body" idx="1"/>
          </p:nvPr>
        </p:nvSpPr>
        <p:spPr>
          <a:xfrm>
            <a:off x="284853" y="1338867"/>
            <a:ext cx="11590959" cy="426271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1"/>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69058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21754d1446a_1_0" descr="A picture containing honeycomb, outdoor object&#10;&#10;Description automatically generated"/>
          <p:cNvPicPr preferRelativeResize="0"/>
          <p:nvPr/>
        </p:nvPicPr>
        <p:blipFill rotWithShape="1">
          <a:blip r:embed="rId13">
            <a:alphaModFix amt="35000"/>
          </a:blip>
          <a:srcRect r="9544" b="31013"/>
          <a:stretch/>
        </p:blipFill>
        <p:spPr>
          <a:xfrm>
            <a:off x="7162203" y="4155340"/>
            <a:ext cx="4910527" cy="2702660"/>
          </a:xfrm>
          <a:prstGeom prst="rect">
            <a:avLst/>
          </a:prstGeom>
          <a:noFill/>
          <a:ln>
            <a:noFill/>
          </a:ln>
        </p:spPr>
      </p:pic>
      <p:sp>
        <p:nvSpPr>
          <p:cNvPr id="11" name="Google Shape;11;g21754d1446a_1_0"/>
          <p:cNvSpPr txBox="1">
            <a:spLocks noGrp="1"/>
          </p:cNvSpPr>
          <p:nvPr>
            <p:ph type="title"/>
          </p:nvPr>
        </p:nvSpPr>
        <p:spPr>
          <a:xfrm>
            <a:off x="246038" y="273148"/>
            <a:ext cx="10515600" cy="134361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000"/>
              <a:buFont typeface="Proxima Nova"/>
              <a:buNone/>
              <a:defRPr sz="4000" b="0" i="0" u="none" strike="noStrike" cap="none">
                <a:solidFill>
                  <a:schemeClr val="accen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21754d1446a_1_0"/>
          <p:cNvSpPr txBox="1">
            <a:spLocks noGrp="1"/>
          </p:cNvSpPr>
          <p:nvPr>
            <p:ph type="body" idx="1"/>
          </p:nvPr>
        </p:nvSpPr>
        <p:spPr>
          <a:xfrm>
            <a:off x="246038" y="1752600"/>
            <a:ext cx="10515600" cy="288887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Noto Sans Symbols"/>
              <a:buChar char="▪"/>
              <a:defRPr sz="2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Proxima Nova"/>
                <a:ea typeface="Proxima Nova"/>
                <a:cs typeface="Proxima Nova"/>
                <a:sym typeface="Proxima Nova"/>
              </a:defRPr>
            </a:lvl2pPr>
            <a:lvl3pPr marL="1371600" marR="0" lvl="2" indent="-330200" algn="l" rtl="0">
              <a:lnSpc>
                <a:spcPct val="90000"/>
              </a:lnSpc>
              <a:spcBef>
                <a:spcPts val="500"/>
              </a:spcBef>
              <a:spcAft>
                <a:spcPts val="0"/>
              </a:spcAft>
              <a:buClr>
                <a:schemeClr val="dk1"/>
              </a:buClr>
              <a:buSzPts val="1600"/>
              <a:buFont typeface="Noto Sans Symbols"/>
              <a:buChar char="▪"/>
              <a:defRPr sz="1600" b="0" i="0" u="none" strike="noStrike" cap="none">
                <a:solidFill>
                  <a:schemeClr val="dk1"/>
                </a:solidFill>
                <a:latin typeface="Proxima Nova"/>
                <a:ea typeface="Proxima Nova"/>
                <a:cs typeface="Proxima Nova"/>
                <a:sym typeface="Proxima Nova"/>
              </a:defRPr>
            </a:lvl3pPr>
            <a:lvl4pPr marL="1828800" marR="0" lvl="3"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Proxima Nova"/>
                <a:ea typeface="Proxima Nova"/>
                <a:cs typeface="Proxima Nova"/>
                <a:sym typeface="Proxima Nova"/>
              </a:defRPr>
            </a:lvl4pPr>
            <a:lvl5pPr marL="2286000" marR="0" lvl="4"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3" name="Google Shape;13;g21754d1446a_1_0"/>
          <p:cNvSpPr/>
          <p:nvPr/>
        </p:nvSpPr>
        <p:spPr>
          <a:xfrm>
            <a:off x="12072730" y="0"/>
            <a:ext cx="132522"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pic>
        <p:nvPicPr>
          <p:cNvPr id="14" name="Google Shape;14;g21754d1446a_1_0" descr="A picture containing food&#10;&#10;Description automatically generated"/>
          <p:cNvPicPr preferRelativeResize="0"/>
          <p:nvPr/>
        </p:nvPicPr>
        <p:blipFill rotWithShape="1">
          <a:blip r:embed="rId14">
            <a:alphaModFix/>
          </a:blip>
          <a:srcRect/>
          <a:stretch/>
        </p:blipFill>
        <p:spPr>
          <a:xfrm>
            <a:off x="246038" y="5846561"/>
            <a:ext cx="982317" cy="896512"/>
          </a:xfrm>
          <a:prstGeom prst="rect">
            <a:avLst/>
          </a:prstGeom>
          <a:noFill/>
          <a:ln>
            <a:noFill/>
          </a:ln>
        </p:spPr>
      </p:pic>
      <p:sp>
        <p:nvSpPr>
          <p:cNvPr id="15" name="Google Shape;15;g21754d1446a_1_0"/>
          <p:cNvSpPr/>
          <p:nvPr/>
        </p:nvSpPr>
        <p:spPr>
          <a:xfrm>
            <a:off x="12031936" y="0"/>
            <a:ext cx="45719"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6" name="Google Shape;16;g21754d1446a_1_0"/>
          <p:cNvSpPr txBox="1">
            <a:spLocks noGrp="1"/>
          </p:cNvSpPr>
          <p:nvPr>
            <p:ph type="dt" idx="10"/>
          </p:nvPr>
        </p:nvSpPr>
        <p:spPr>
          <a:xfrm>
            <a:off x="7626767" y="6356349"/>
            <a:ext cx="2743200"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17" name="Google Shape;17;g21754d1446a_1_0"/>
          <p:cNvSpPr txBox="1">
            <a:spLocks noGrp="1"/>
          </p:cNvSpPr>
          <p:nvPr>
            <p:ph type="ftr" idx="11"/>
          </p:nvPr>
        </p:nvSpPr>
        <p:spPr>
          <a:xfrm>
            <a:off x="1269150" y="6356350"/>
            <a:ext cx="6136362"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18" name="Google Shape;18;g21754d1446a_1_0"/>
          <p:cNvSpPr txBox="1">
            <a:spLocks noGrp="1"/>
          </p:cNvSpPr>
          <p:nvPr>
            <p:ph type="sldNum" idx="12"/>
          </p:nvPr>
        </p:nvSpPr>
        <p:spPr>
          <a:xfrm>
            <a:off x="10497564" y="6356350"/>
            <a:ext cx="856235"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32">
          <p15:clr>
            <a:srgbClr val="F26B43"/>
          </p15:clr>
        </p15:guide>
        <p15:guide id="2" pos="7584">
          <p15:clr>
            <a:srgbClr val="F26B43"/>
          </p15:clr>
        </p15:guide>
        <p15:guide id="3" orient="horz" pos="168">
          <p15:clr>
            <a:srgbClr val="F26B43"/>
          </p15:clr>
        </p15:guide>
        <p15:guide id="4" pos="72">
          <p15:clr>
            <a:srgbClr val="F26B43"/>
          </p15:clr>
        </p15:guide>
        <p15:guide id="5" pos="144">
          <p15:clr>
            <a:srgbClr val="F26B43"/>
          </p15:clr>
        </p15:guide>
        <p15:guide id="6" orient="horz" pos="4248">
          <p15:clr>
            <a:srgbClr val="F26B43"/>
          </p15:clr>
        </p15:guide>
        <p15:guide id="7" orient="horz" pos="4176">
          <p15:clr>
            <a:srgbClr val="F26B43"/>
          </p15:clr>
        </p15:guide>
        <p15:guide id="8" orient="horz" pos="1104">
          <p15:clr>
            <a:srgbClr val="F26B43"/>
          </p15:clr>
        </p15:guide>
        <p15:guide id="9" orient="horz" pos="4008">
          <p15:clr>
            <a:srgbClr val="F26B43"/>
          </p15:clr>
        </p15:guide>
        <p15:guide id="10" orient="horz"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0"/>
            <a:ext cx="12199321" cy="6858000"/>
          </a:xfrm>
          <a:prstGeom prst="rect">
            <a:avLst/>
          </a:prstGeom>
          <a:solidFill>
            <a:srgbClr val="01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836952" y="861429"/>
            <a:ext cx="8791680" cy="1304588"/>
          </a:xfrm>
        </p:spPr>
        <p:txBody>
          <a:bodyPr>
            <a:noAutofit/>
          </a:bodyPr>
          <a:lstStyle/>
          <a:p>
            <a:pPr algn="l"/>
            <a:r>
              <a:rPr lang="en-US" sz="2800" dirty="0">
                <a:solidFill>
                  <a:schemeClr val="accent4"/>
                </a:solidFill>
                <a:latin typeface="Helvetica Neue Medium"/>
              </a:rPr>
              <a:t>WHO Working Group on Regulatory Approaches to AI and Health – The Training Workstream and Conceptual Approaches to the Regulatory Interface </a:t>
            </a:r>
          </a:p>
        </p:txBody>
      </p:sp>
      <p:sp>
        <p:nvSpPr>
          <p:cNvPr id="7" name="Subtitle 6"/>
          <p:cNvSpPr>
            <a:spLocks noGrp="1"/>
          </p:cNvSpPr>
          <p:nvPr>
            <p:ph type="subTitle" idx="1"/>
          </p:nvPr>
        </p:nvSpPr>
        <p:spPr>
          <a:xfrm>
            <a:off x="836952" y="2698559"/>
            <a:ext cx="4743069" cy="1160840"/>
          </a:xfrm>
        </p:spPr>
        <p:txBody>
          <a:bodyPr>
            <a:normAutofit fontScale="85000" lnSpcReduction="20000"/>
          </a:bodyPr>
          <a:lstStyle/>
          <a:p>
            <a:endParaRPr lang="en-US" dirty="0">
              <a:latin typeface="Helvetica Neue Medium"/>
              <a:cs typeface="Helvetica Neue Medium"/>
            </a:endParaRPr>
          </a:p>
          <a:p>
            <a:r>
              <a:rPr lang="en-US" dirty="0">
                <a:latin typeface="Helvetica Neue Medium"/>
                <a:cs typeface="Helvetica Neue Medium"/>
              </a:rPr>
              <a:t>Prof. Sam Halabi, JD, MPhil</a:t>
            </a:r>
          </a:p>
          <a:p>
            <a:r>
              <a:rPr lang="en-US" dirty="0">
                <a:latin typeface="Helvetica Neue Medium"/>
                <a:cs typeface="Helvetica Neue Medium"/>
              </a:rPr>
              <a:t>11 September 2025</a:t>
            </a:r>
          </a:p>
        </p:txBody>
      </p:sp>
      <p:pic>
        <p:nvPicPr>
          <p:cNvPr id="2" name="Picture 1"/>
          <p:cNvPicPr>
            <a:picLocks noChangeAspect="1"/>
          </p:cNvPicPr>
          <p:nvPr/>
        </p:nvPicPr>
        <p:blipFill>
          <a:blip r:embed="rId3"/>
          <a:srcRect/>
          <a:stretch/>
        </p:blipFill>
        <p:spPr>
          <a:xfrm>
            <a:off x="6984168" y="3241104"/>
            <a:ext cx="3210326" cy="2608390"/>
          </a:xfrm>
          <a:prstGeom prst="rect">
            <a:avLst/>
          </a:prstGeom>
        </p:spPr>
      </p:pic>
      <p:pic>
        <p:nvPicPr>
          <p:cNvPr id="3" name="Picture 2" descr="O'Neill Institute for National and Global Health Law At Georgetown Law">
            <a:extLst>
              <a:ext uri="{FF2B5EF4-FFF2-40B4-BE49-F238E27FC236}">
                <a16:creationId xmlns:a16="http://schemas.microsoft.com/office/drawing/2014/main" id="{315E8D71-A1F0-9B71-82F7-4B614FEF8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43" y="4482953"/>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0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EB8D66-6896-284B-1480-B8147EAD6DD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970FD7-0EA5-CC01-D27D-A727A6CF0252}"/>
              </a:ext>
            </a:extLst>
          </p:cNvPr>
          <p:cNvSpPr txBox="1">
            <a:spLocks noGrp="1"/>
          </p:cNvSpPr>
          <p:nvPr>
            <p:ph type="title"/>
          </p:nvPr>
        </p:nvSpPr>
        <p:spPr>
          <a:xfrm>
            <a:off x="334067" y="1161682"/>
            <a:ext cx="14020800" cy="542820"/>
          </a:xfrm>
          <a:prstGeom prst="rect">
            <a:avLst/>
          </a:prstGeom>
        </p:spPr>
        <p:txBody>
          <a:bodyPr spcFirstLastPara="1" vert="horz" wrap="square" lIns="0" tIns="16933" rIns="0" bIns="0" rtlCol="0" anchor="b" anchorCtr="0">
            <a:spAutoFit/>
          </a:bodyPr>
          <a:lstStyle/>
          <a:p>
            <a:pPr marL="16933">
              <a:lnSpc>
                <a:spcPct val="100000"/>
              </a:lnSpc>
              <a:spcBef>
                <a:spcPts val="133"/>
              </a:spcBef>
            </a:pPr>
            <a:r>
              <a:rPr lang="en-US" spc="-13" dirty="0"/>
              <a:t>Command and Control Approaches</a:t>
            </a:r>
            <a:endParaRPr spc="-13" dirty="0"/>
          </a:p>
        </p:txBody>
      </p:sp>
      <p:pic>
        <p:nvPicPr>
          <p:cNvPr id="3" name="object 3">
            <a:extLst>
              <a:ext uri="{FF2B5EF4-FFF2-40B4-BE49-F238E27FC236}">
                <a16:creationId xmlns:a16="http://schemas.microsoft.com/office/drawing/2014/main" id="{692E1B21-3505-8D12-1D6B-396AFC68888A}"/>
              </a:ext>
            </a:extLst>
          </p:cNvPr>
          <p:cNvPicPr/>
          <p:nvPr/>
        </p:nvPicPr>
        <p:blipFill>
          <a:blip r:embed="rId2" cstate="print"/>
          <a:stretch>
            <a:fillRect/>
          </a:stretch>
        </p:blipFill>
        <p:spPr>
          <a:xfrm>
            <a:off x="414527" y="2060448"/>
            <a:ext cx="7416800" cy="3194304"/>
          </a:xfrm>
          <a:prstGeom prst="rect">
            <a:avLst/>
          </a:prstGeom>
        </p:spPr>
      </p:pic>
      <p:pic>
        <p:nvPicPr>
          <p:cNvPr id="4" name="object 4">
            <a:extLst>
              <a:ext uri="{FF2B5EF4-FFF2-40B4-BE49-F238E27FC236}">
                <a16:creationId xmlns:a16="http://schemas.microsoft.com/office/drawing/2014/main" id="{E4EDE7D4-6860-8E96-3E9D-A99CEC3287A3}"/>
              </a:ext>
            </a:extLst>
          </p:cNvPr>
          <p:cNvPicPr/>
          <p:nvPr/>
        </p:nvPicPr>
        <p:blipFill>
          <a:blip r:embed="rId3" cstate="print"/>
          <a:stretch>
            <a:fillRect/>
          </a:stretch>
        </p:blipFill>
        <p:spPr>
          <a:xfrm>
            <a:off x="8729472" y="2466847"/>
            <a:ext cx="3056128" cy="2288032"/>
          </a:xfrm>
          <a:prstGeom prst="rect">
            <a:avLst/>
          </a:prstGeom>
        </p:spPr>
      </p:pic>
      <p:sp>
        <p:nvSpPr>
          <p:cNvPr id="6" name="object 6">
            <a:extLst>
              <a:ext uri="{FF2B5EF4-FFF2-40B4-BE49-F238E27FC236}">
                <a16:creationId xmlns:a16="http://schemas.microsoft.com/office/drawing/2014/main" id="{4F9301DC-1DC7-07AB-5881-8279826EF66C}"/>
              </a:ext>
            </a:extLst>
          </p:cNvPr>
          <p:cNvSpPr txBox="1">
            <a:spLocks noGrp="1"/>
          </p:cNvSpPr>
          <p:nvPr>
            <p:ph type="sldNum" sz="quarter" idx="7"/>
          </p:nvPr>
        </p:nvSpPr>
        <p:spPr>
          <a:xfrm>
            <a:off x="13996752" y="8755990"/>
            <a:ext cx="1141647" cy="205976"/>
          </a:xfrm>
          <a:prstGeom prst="rect">
            <a:avLst/>
          </a:prstGeom>
        </p:spPr>
        <p:txBody>
          <a:bodyPr spcFirstLastPara="1" vert="horz" wrap="square" lIns="0" tIns="847" rIns="0" bIns="0" rtlCol="0" anchor="b" anchorCtr="0">
            <a:spAutoFit/>
          </a:bodyPr>
          <a:lstStyle/>
          <a:p>
            <a:pPr marL="50799">
              <a:spcBef>
                <a:spcPts val="7"/>
              </a:spcBef>
            </a:pPr>
            <a:fld id="{81D60167-4931-47E6-BA6A-407CBD079E47}" type="slidenum">
              <a:rPr spc="-33" dirty="0"/>
              <a:pPr marL="50799">
                <a:spcBef>
                  <a:spcPts val="7"/>
                </a:spcBef>
              </a:pPr>
              <a:t>10</a:t>
            </a:fld>
            <a:endParaRPr spc="-33" dirty="0"/>
          </a:p>
        </p:txBody>
      </p:sp>
      <p:sp>
        <p:nvSpPr>
          <p:cNvPr id="7" name="object 7">
            <a:extLst>
              <a:ext uri="{FF2B5EF4-FFF2-40B4-BE49-F238E27FC236}">
                <a16:creationId xmlns:a16="http://schemas.microsoft.com/office/drawing/2014/main" id="{DC7ABF45-5FA5-0498-DC00-68D4297B2070}"/>
              </a:ext>
            </a:extLst>
          </p:cNvPr>
          <p:cNvSpPr txBox="1">
            <a:spLocks noGrp="1"/>
          </p:cNvSpPr>
          <p:nvPr>
            <p:ph type="ftr" sz="quarter" idx="5"/>
          </p:nvPr>
        </p:nvSpPr>
        <p:spPr>
          <a:xfrm>
            <a:off x="1692200" y="8793481"/>
            <a:ext cx="8181816" cy="168486"/>
          </a:xfrm>
          <a:prstGeom prst="rect">
            <a:avLst/>
          </a:prstGeom>
        </p:spPr>
        <p:txBody>
          <a:bodyPr spcFirstLastPara="1" vert="horz" wrap="square" lIns="0" tIns="4233" rIns="0" bIns="0" rtlCol="0" anchor="b" anchorCtr="0">
            <a:spAutoFit/>
          </a:bodyPr>
          <a:lstStyle/>
          <a:p>
            <a:pPr marL="16933">
              <a:spcBef>
                <a:spcPts val="33"/>
              </a:spcBef>
            </a:pPr>
            <a:r>
              <a:rPr dirty="0"/>
              <a:t>Private</a:t>
            </a:r>
            <a:r>
              <a:rPr spc="-27" dirty="0"/>
              <a:t> </a:t>
            </a:r>
            <a:r>
              <a:rPr dirty="0"/>
              <a:t>and</a:t>
            </a:r>
            <a:r>
              <a:rPr spc="-33" dirty="0"/>
              <a:t> </a:t>
            </a:r>
            <a:r>
              <a:rPr dirty="0"/>
              <a:t>Confidential.</a:t>
            </a:r>
            <a:r>
              <a:rPr spc="-33" dirty="0"/>
              <a:t> </a:t>
            </a:r>
            <a:r>
              <a:rPr dirty="0"/>
              <a:t>Copyright</a:t>
            </a:r>
            <a:r>
              <a:rPr spc="-40" dirty="0"/>
              <a:t> </a:t>
            </a:r>
            <a:r>
              <a:rPr dirty="0"/>
              <a:t>©</a:t>
            </a:r>
            <a:r>
              <a:rPr spc="-33" dirty="0"/>
              <a:t> </a:t>
            </a:r>
            <a:r>
              <a:rPr dirty="0"/>
              <a:t>2021</a:t>
            </a:r>
            <a:r>
              <a:rPr spc="-27" dirty="0"/>
              <a:t> </a:t>
            </a:r>
            <a:r>
              <a:rPr dirty="0"/>
              <a:t>eWWG.</a:t>
            </a:r>
            <a:r>
              <a:rPr spc="-33" dirty="0"/>
              <a:t> </a:t>
            </a:r>
            <a:r>
              <a:rPr dirty="0"/>
              <a:t>All</a:t>
            </a:r>
            <a:r>
              <a:rPr spc="-27" dirty="0"/>
              <a:t> </a:t>
            </a:r>
            <a:r>
              <a:rPr dirty="0"/>
              <a:t>rights</a:t>
            </a:r>
            <a:r>
              <a:rPr spc="-27" dirty="0"/>
              <a:t> </a:t>
            </a:r>
            <a:r>
              <a:rPr spc="-13" dirty="0"/>
              <a:t>reserved.</a:t>
            </a:r>
          </a:p>
        </p:txBody>
      </p:sp>
    </p:spTree>
    <p:extLst>
      <p:ext uri="{BB962C8B-B14F-4D97-AF65-F5344CB8AC3E}">
        <p14:creationId xmlns:p14="http://schemas.microsoft.com/office/powerpoint/2010/main" val="288463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F04A-91EA-08DB-32B7-08686E5B78A9}"/>
            </a:ext>
          </a:extLst>
        </p:cNvPr>
        <p:cNvGrpSpPr/>
        <p:nvPr/>
      </p:nvGrpSpPr>
      <p:grpSpPr>
        <a:xfrm>
          <a:off x="0" y="0"/>
          <a:ext cx="0" cy="0"/>
          <a:chOff x="0" y="0"/>
          <a:chExt cx="0" cy="0"/>
        </a:xfrm>
      </p:grpSpPr>
      <p:sp>
        <p:nvSpPr>
          <p:cNvPr id="179" name="Google Shape;84;p16">
            <a:extLst>
              <a:ext uri="{FF2B5EF4-FFF2-40B4-BE49-F238E27FC236}">
                <a16:creationId xmlns:a16="http://schemas.microsoft.com/office/drawing/2014/main" id="{E54D63C1-D9DC-04DC-0A70-6AF3F1018007}"/>
              </a:ext>
            </a:extLst>
          </p:cNvPr>
          <p:cNvSpPr txBox="1">
            <a:spLocks noGrp="1"/>
          </p:cNvSpPr>
          <p:nvPr>
            <p:ph type="title"/>
          </p:nvPr>
        </p:nvSpPr>
        <p:spPr>
          <a:xfrm>
            <a:off x="1739899" y="453342"/>
            <a:ext cx="10039785" cy="1044928"/>
          </a:xfrm>
          <a:prstGeom prst="rect">
            <a:avLst/>
          </a:prstGeom>
        </p:spPr>
        <p:txBody>
          <a:bodyPr spcFirstLastPara="1" wrap="square" lIns="121867" tIns="121867" rIns="121867" bIns="121867" anchor="b" anchorCtr="0">
            <a:normAutofit fontScale="90000"/>
          </a:bodyPr>
          <a:lstStyle>
            <a:lvl1pPr defTabSz="452627">
              <a:defRPr sz="5247">
                <a:latin typeface="Titillium Web"/>
                <a:ea typeface="Titillium Web"/>
                <a:cs typeface="Titillium Web"/>
                <a:sym typeface="Titillium Web"/>
              </a:defRPr>
            </a:lvl1pPr>
          </a:lstStyle>
          <a:p>
            <a:r>
              <a:rPr lang="en-US" dirty="0"/>
              <a:t>Revisiting the Core Functions of Regulation</a:t>
            </a:r>
          </a:p>
        </p:txBody>
      </p:sp>
      <p:sp>
        <p:nvSpPr>
          <p:cNvPr id="180" name="Google Shape;85;p16">
            <a:extLst>
              <a:ext uri="{FF2B5EF4-FFF2-40B4-BE49-F238E27FC236}">
                <a16:creationId xmlns:a16="http://schemas.microsoft.com/office/drawing/2014/main" id="{CD8C1858-4293-BCB5-C73B-A9D89E67C16D}"/>
              </a:ext>
            </a:extLst>
          </p:cNvPr>
          <p:cNvSpPr txBox="1"/>
          <p:nvPr/>
        </p:nvSpPr>
        <p:spPr>
          <a:xfrm>
            <a:off x="455232" y="2030565"/>
            <a:ext cx="11324451" cy="2158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67" tIns="121867" rIns="121867" bIns="121867">
            <a:spAutoFit/>
          </a:bodyPr>
          <a:lstStyle/>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u="sng" dirty="0"/>
              <a:t>Command-and-control rules </a:t>
            </a:r>
            <a:r>
              <a:rPr lang="en-US" b="1" dirty="0"/>
              <a:t>impose specific requirements on regulated firms. For instance, a developer of an AI diagnostic application that relies on a large number of images may be required to ensure that images training the model are sufficiently uniform.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u="sng" dirty="0"/>
              <a:t>Performance-based standards </a:t>
            </a:r>
            <a:r>
              <a:rPr lang="en-US" b="1" dirty="0"/>
              <a:t>tell firms what they must accomplish but leave them to decide how best to do so. Such a standard, for example, might require that firms remain below a specific error rate, and leave the specifics of doing so to them.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Finally, incentive-based systems force firms to internalize the total costs of their activities, leaving firms to decide what, if anything, to do about those costs.</a:t>
            </a:r>
            <a:endParaRPr dirty="0"/>
          </a:p>
        </p:txBody>
      </p:sp>
      <p:pic>
        <p:nvPicPr>
          <p:cNvPr id="2" name="Picture 1" descr="O'Neill Institute for National and Global Health Law At Georgetown Law">
            <a:extLst>
              <a:ext uri="{FF2B5EF4-FFF2-40B4-BE49-F238E27FC236}">
                <a16:creationId xmlns:a16="http://schemas.microsoft.com/office/drawing/2014/main" id="{FB851553-17C2-683A-9572-41F7D84D7D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077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F7C2-A5DF-55A2-4F72-B93002358E5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69A19F0-C049-CF17-CD13-A256D20B64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946FC-A4B1-17B0-3D39-8528B6D112E4}"/>
              </a:ext>
            </a:extLst>
          </p:cNvPr>
          <p:cNvSpPr>
            <a:spLocks noGrp="1"/>
          </p:cNvSpPr>
          <p:nvPr>
            <p:ph type="sldNum" sz="quarter" idx="2"/>
          </p:nvPr>
        </p:nvSpPr>
        <p:spPr/>
        <p:txBody>
          <a:bodyPr/>
          <a:lstStyle/>
          <a:p>
            <a:fld id="{86CB4B4D-7CA3-9044-876B-883B54F8677D}" type="slidenum">
              <a:rPr lang="en-US" smtClean="0"/>
              <a:t>12</a:t>
            </a:fld>
            <a:endParaRPr lang="en-US"/>
          </a:p>
        </p:txBody>
      </p:sp>
      <p:pic>
        <p:nvPicPr>
          <p:cNvPr id="6" name="Picture 5" descr="A screenshot of a computer&#10;&#10;AI-generated content may be incorrect.">
            <a:extLst>
              <a:ext uri="{FF2B5EF4-FFF2-40B4-BE49-F238E27FC236}">
                <a16:creationId xmlns:a16="http://schemas.microsoft.com/office/drawing/2014/main" id="{F095D8CA-655C-5409-66C6-0C0EB6E4AAE8}"/>
              </a:ext>
            </a:extLst>
          </p:cNvPr>
          <p:cNvPicPr>
            <a:picLocks noChangeAspect="1"/>
          </p:cNvPicPr>
          <p:nvPr/>
        </p:nvPicPr>
        <p:blipFill>
          <a:blip r:embed="rId2"/>
          <a:srcRect l="63800" t="34297" r="3861" b="19524"/>
          <a:stretch>
            <a:fillRect/>
          </a:stretch>
        </p:blipFill>
        <p:spPr>
          <a:xfrm>
            <a:off x="2039353" y="205388"/>
            <a:ext cx="6425700" cy="5852512"/>
          </a:xfrm>
          <a:prstGeom prst="rect">
            <a:avLst/>
          </a:prstGeom>
        </p:spPr>
      </p:pic>
    </p:spTree>
    <p:extLst>
      <p:ext uri="{BB962C8B-B14F-4D97-AF65-F5344CB8AC3E}">
        <p14:creationId xmlns:p14="http://schemas.microsoft.com/office/powerpoint/2010/main" val="23739330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B40A-CFFB-E5A0-7A45-8F53B95E939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94412B-C89C-3563-170B-3701133323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FFED4D-44F3-FB93-CED6-8F77DFF67EE9}"/>
              </a:ext>
            </a:extLst>
          </p:cNvPr>
          <p:cNvSpPr>
            <a:spLocks noGrp="1"/>
          </p:cNvSpPr>
          <p:nvPr>
            <p:ph type="sldNum" sz="quarter" idx="2"/>
          </p:nvPr>
        </p:nvSpPr>
        <p:spPr/>
        <p:txBody>
          <a:bodyPr/>
          <a:lstStyle/>
          <a:p>
            <a:fld id="{86CB4B4D-7CA3-9044-876B-883B54F8677D}" type="slidenum">
              <a:rPr lang="en-US" smtClean="0"/>
              <a:t>13</a:t>
            </a:fld>
            <a:endParaRPr lang="en-US"/>
          </a:p>
        </p:txBody>
      </p:sp>
      <p:pic>
        <p:nvPicPr>
          <p:cNvPr id="6" name="Picture 5" descr="A screenshot of a computer&#10;&#10;AI-generated content may be incorrect.">
            <a:extLst>
              <a:ext uri="{FF2B5EF4-FFF2-40B4-BE49-F238E27FC236}">
                <a16:creationId xmlns:a16="http://schemas.microsoft.com/office/drawing/2014/main" id="{EF2608F3-62FB-129B-D1C9-F929CB9AE2C0}"/>
              </a:ext>
            </a:extLst>
          </p:cNvPr>
          <p:cNvPicPr>
            <a:picLocks noChangeAspect="1"/>
          </p:cNvPicPr>
          <p:nvPr/>
        </p:nvPicPr>
        <p:blipFill>
          <a:blip r:embed="rId2"/>
          <a:srcRect l="8579" t="9474" r="30493" b="11842"/>
          <a:stretch>
            <a:fillRect/>
          </a:stretch>
        </p:blipFill>
        <p:spPr>
          <a:xfrm>
            <a:off x="1721542" y="341768"/>
            <a:ext cx="7537785" cy="5267329"/>
          </a:xfrm>
          <a:prstGeom prst="rect">
            <a:avLst/>
          </a:prstGeom>
        </p:spPr>
      </p:pic>
    </p:spTree>
    <p:extLst>
      <p:ext uri="{BB962C8B-B14F-4D97-AF65-F5344CB8AC3E}">
        <p14:creationId xmlns:p14="http://schemas.microsoft.com/office/powerpoint/2010/main" val="12979863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58BF-9D49-436E-D772-B7D49DB28306}"/>
            </a:ext>
          </a:extLst>
        </p:cNvPr>
        <p:cNvGrpSpPr/>
        <p:nvPr/>
      </p:nvGrpSpPr>
      <p:grpSpPr>
        <a:xfrm>
          <a:off x="0" y="0"/>
          <a:ext cx="0" cy="0"/>
          <a:chOff x="0" y="0"/>
          <a:chExt cx="0" cy="0"/>
        </a:xfrm>
      </p:grpSpPr>
      <p:sp>
        <p:nvSpPr>
          <p:cNvPr id="179" name="Google Shape;84;p16">
            <a:extLst>
              <a:ext uri="{FF2B5EF4-FFF2-40B4-BE49-F238E27FC236}">
                <a16:creationId xmlns:a16="http://schemas.microsoft.com/office/drawing/2014/main" id="{52881130-E769-ACF7-0B05-86D76F847832}"/>
              </a:ext>
            </a:extLst>
          </p:cNvPr>
          <p:cNvSpPr txBox="1">
            <a:spLocks noGrp="1"/>
          </p:cNvSpPr>
          <p:nvPr>
            <p:ph type="title"/>
          </p:nvPr>
        </p:nvSpPr>
        <p:spPr>
          <a:xfrm>
            <a:off x="1739899" y="453342"/>
            <a:ext cx="10039785" cy="1044928"/>
          </a:xfrm>
          <a:prstGeom prst="rect">
            <a:avLst/>
          </a:prstGeom>
        </p:spPr>
        <p:txBody>
          <a:bodyPr spcFirstLastPara="1" wrap="square" lIns="121867" tIns="121867" rIns="121867" bIns="121867" anchor="b" anchorCtr="0">
            <a:normAutofit fontScale="90000"/>
          </a:bodyPr>
          <a:lstStyle>
            <a:lvl1pPr defTabSz="452627">
              <a:defRPr sz="5247">
                <a:latin typeface="Titillium Web"/>
                <a:ea typeface="Titillium Web"/>
                <a:cs typeface="Titillium Web"/>
                <a:sym typeface="Titillium Web"/>
              </a:defRPr>
            </a:lvl1pPr>
          </a:lstStyle>
          <a:p>
            <a:r>
              <a:rPr lang="en-US" dirty="0"/>
              <a:t>Revisiting the Core Functions of Regulation</a:t>
            </a:r>
          </a:p>
        </p:txBody>
      </p:sp>
      <p:sp>
        <p:nvSpPr>
          <p:cNvPr id="180" name="Google Shape;85;p16">
            <a:extLst>
              <a:ext uri="{FF2B5EF4-FFF2-40B4-BE49-F238E27FC236}">
                <a16:creationId xmlns:a16="http://schemas.microsoft.com/office/drawing/2014/main" id="{E7B68DF1-46C5-298E-8225-B1C2BA36C7AB}"/>
              </a:ext>
            </a:extLst>
          </p:cNvPr>
          <p:cNvSpPr txBox="1"/>
          <p:nvPr/>
        </p:nvSpPr>
        <p:spPr>
          <a:xfrm>
            <a:off x="455232" y="2030565"/>
            <a:ext cx="11324451" cy="2562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7" tIns="121867" rIns="121867" bIns="121867">
            <a:spAutoFit/>
          </a:bodyPr>
          <a:lstStyle/>
          <a:p>
            <a:r>
              <a:rPr lang="en-US" altLang="en-US" sz="2800" dirty="0"/>
              <a:t>”Regulatory policy can be arrayed on a continuum from self –regulation (regulation in the interest of the regulated) to aggressive regulation (regulation of one individual in the interests of another).”</a:t>
            </a:r>
          </a:p>
          <a:p>
            <a:pPr>
              <a:buFontTx/>
              <a:buNone/>
            </a:pPr>
            <a:r>
              <a:rPr lang="en-US" altLang="en-US" sz="2800" dirty="0"/>
              <a:t>	</a:t>
            </a:r>
            <a:r>
              <a:rPr lang="en-US" altLang="en-US" sz="2800" dirty="0" err="1"/>
              <a:t>Theodoulou</a:t>
            </a:r>
            <a:r>
              <a:rPr lang="en-US" altLang="en-US" sz="2800" dirty="0"/>
              <a:t> &amp; Cahn, Public Policy, 1995</a:t>
            </a:r>
            <a:endParaRPr lang="en-US" altLang="en-US" sz="2800" dirty="0">
              <a:solidFill>
                <a:srgbClr val="0000FF"/>
              </a:solidFill>
            </a:endParaRP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sz="2800" b="1" dirty="0"/>
              <a:t>.</a:t>
            </a:r>
            <a:endParaRPr sz="2800" dirty="0"/>
          </a:p>
        </p:txBody>
      </p:sp>
      <p:pic>
        <p:nvPicPr>
          <p:cNvPr id="2" name="Picture 1" descr="O'Neill Institute for National and Global Health Law At Georgetown Law">
            <a:extLst>
              <a:ext uri="{FF2B5EF4-FFF2-40B4-BE49-F238E27FC236}">
                <a16:creationId xmlns:a16="http://schemas.microsoft.com/office/drawing/2014/main" id="{2503B606-254D-DDE8-C3B8-F133822FB4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085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7EEB-8CE9-5B41-B287-78D20B0B5AF1}"/>
              </a:ext>
            </a:extLst>
          </p:cNvPr>
          <p:cNvSpPr>
            <a:spLocks noGrp="1"/>
          </p:cNvSpPr>
          <p:nvPr>
            <p:ph type="title"/>
          </p:nvPr>
        </p:nvSpPr>
        <p:spPr/>
        <p:txBody>
          <a:bodyPr>
            <a:normAutofit fontScale="90000"/>
          </a:bodyPr>
          <a:lstStyle/>
          <a:p>
            <a:r>
              <a:rPr lang="en-US" dirty="0"/>
              <a:t>Place Legal Liabilities on the Party Best Positioned to Control Adverse Effects of AI</a:t>
            </a:r>
          </a:p>
        </p:txBody>
      </p:sp>
      <p:sp>
        <p:nvSpPr>
          <p:cNvPr id="3" name="Text Placeholder 2">
            <a:extLst>
              <a:ext uri="{FF2B5EF4-FFF2-40B4-BE49-F238E27FC236}">
                <a16:creationId xmlns:a16="http://schemas.microsoft.com/office/drawing/2014/main" id="{7C19FA40-B293-FDB8-D7FF-36CFAB3DDF0D}"/>
              </a:ext>
            </a:extLst>
          </p:cNvPr>
          <p:cNvSpPr>
            <a:spLocks noGrp="1"/>
          </p:cNvSpPr>
          <p:nvPr>
            <p:ph type="body" idx="1"/>
          </p:nvPr>
        </p:nvSpPr>
        <p:spPr/>
        <p:txBody>
          <a:bodyPr/>
          <a:lstStyle/>
          <a:p>
            <a:r>
              <a:rPr lang="en-US" dirty="0"/>
              <a:t>Incentive-based regulation (IBR) uses rewards and penalties to encourage desired behaviors from individuals or organizations. Instead of directly dictating actions, it provides financial or other incentives to achieve specific goals, allowing for more flexibility in how those goals are met.</a:t>
            </a:r>
          </a:p>
          <a:p>
            <a:r>
              <a:rPr lang="en-US" dirty="0"/>
              <a:t>AI developers</a:t>
            </a:r>
          </a:p>
          <a:p>
            <a:r>
              <a:rPr lang="en-US" dirty="0"/>
              <a:t>Hospitals</a:t>
            </a:r>
          </a:p>
          <a:p>
            <a:r>
              <a:rPr lang="en-US" dirty="0"/>
              <a:t>Physicians</a:t>
            </a:r>
          </a:p>
          <a:p>
            <a:pPr marL="101600" indent="0">
              <a:buNone/>
            </a:pPr>
            <a:r>
              <a:rPr lang="en-US" dirty="0"/>
              <a:t>If these parties must pay for the adverse outcomes they cause or contribute to causing, then those parties will internalize the costs of bias, error, and product hazards. Moreover, processes to establish the right set of liability rules will encourage more transparency from those developing and using AI applications for gain.</a:t>
            </a:r>
          </a:p>
        </p:txBody>
      </p:sp>
      <p:sp>
        <p:nvSpPr>
          <p:cNvPr id="4" name="Slide Number Placeholder 3">
            <a:extLst>
              <a:ext uri="{FF2B5EF4-FFF2-40B4-BE49-F238E27FC236}">
                <a16:creationId xmlns:a16="http://schemas.microsoft.com/office/drawing/2014/main" id="{A8374CFE-A004-800B-CA25-0375FA83363B}"/>
              </a:ext>
            </a:extLst>
          </p:cNvPr>
          <p:cNvSpPr>
            <a:spLocks noGrp="1"/>
          </p:cNvSpPr>
          <p:nvPr>
            <p:ph type="sldNum" sz="quarter" idx="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31563488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C41F-2A2C-8D71-B42D-89550816C38C}"/>
              </a:ext>
            </a:extLst>
          </p:cNvPr>
          <p:cNvSpPr>
            <a:spLocks noGrp="1"/>
          </p:cNvSpPr>
          <p:nvPr>
            <p:ph type="title"/>
          </p:nvPr>
        </p:nvSpPr>
        <p:spPr/>
        <p:txBody>
          <a:bodyPr/>
          <a:lstStyle/>
          <a:p>
            <a:r>
              <a:rPr lang="en-US" dirty="0"/>
              <a:t>Mission of the WH-RC</a:t>
            </a:r>
          </a:p>
        </p:txBody>
      </p:sp>
      <p:sp>
        <p:nvSpPr>
          <p:cNvPr id="3" name="Text Placeholder 2">
            <a:extLst>
              <a:ext uri="{FF2B5EF4-FFF2-40B4-BE49-F238E27FC236}">
                <a16:creationId xmlns:a16="http://schemas.microsoft.com/office/drawing/2014/main" id="{27F48424-463D-AD61-416C-390E2524E9BB}"/>
              </a:ext>
            </a:extLst>
          </p:cNvPr>
          <p:cNvSpPr>
            <a:spLocks noGrp="1"/>
          </p:cNvSpPr>
          <p:nvPr>
            <p:ph type="body" idx="1"/>
          </p:nvPr>
        </p:nvSpPr>
        <p:spPr/>
        <p:txBody>
          <a:bodyPr>
            <a:normAutofit/>
          </a:bodyPr>
          <a:lstStyle/>
          <a:p>
            <a:r>
              <a:rPr lang="en-US" dirty="0"/>
              <a:t>To facilitate the safe and appropriate use of AI technologies for the development of AI systems in health care, the WHO and the International Telecommunication Union (ITU) have established a Focus Group on AI for Health (FG-AI4H). </a:t>
            </a:r>
          </a:p>
          <a:p>
            <a:r>
              <a:rPr lang="en-US" dirty="0"/>
              <a:t>To support its work, FG-AI4H has created several working groups, including a Working Group on Regulatory Considerations (WG-RC) on AI for Health. The WG-RC consists of members representing multiple stakeholders – including regulatory authorities, policy-makers, academia and industry – who have explored regulatory and health technology assessment concepts and emerging “good practices” for the development and use of AI in health care and therapeutic development. The work of the WG-RC represents a multidisciplinary, international effort to increase dialogue and examine key considerations on the use of AI in health care. </a:t>
            </a:r>
            <a:endParaRPr lang="en-US" b="1" i="1" dirty="0"/>
          </a:p>
        </p:txBody>
      </p:sp>
      <p:pic>
        <p:nvPicPr>
          <p:cNvPr id="4" name="Picture 3" descr="O'Neill Institute for National and Global Health Law At Georgetown Law">
            <a:extLst>
              <a:ext uri="{FF2B5EF4-FFF2-40B4-BE49-F238E27FC236}">
                <a16:creationId xmlns:a16="http://schemas.microsoft.com/office/drawing/2014/main" id="{40A7022F-74E6-D4A2-059B-E2A9086DF7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30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CCFC6CD0-D66D-1B5A-6013-1574B7515451}"/>
            </a:ext>
          </a:extLst>
        </p:cNvPr>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FBC32A3D-96FC-56DF-D5E0-30FDA2EDEE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3</a:t>
            </a:fld>
            <a:endParaRPr lang="en-GB" sz="1000">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C5FEC60E-B2BE-905F-893C-B74F1D7F3D92}"/>
              </a:ext>
            </a:extLst>
          </p:cNvPr>
          <p:cNvSpPr/>
          <p:nvPr/>
        </p:nvSpPr>
        <p:spPr bwMode="gray">
          <a:xfrm>
            <a:off x="9735601" y="379578"/>
            <a:ext cx="1976400" cy="694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8" name="Title 1">
            <a:extLst>
              <a:ext uri="{FF2B5EF4-FFF2-40B4-BE49-F238E27FC236}">
                <a16:creationId xmlns:a16="http://schemas.microsoft.com/office/drawing/2014/main" id="{722365F0-E519-B42A-8160-FEF7FE4BA923}"/>
              </a:ext>
            </a:extLst>
          </p:cNvPr>
          <p:cNvSpPr txBox="1">
            <a:spLocks/>
          </p:cNvSpPr>
          <p:nvPr/>
        </p:nvSpPr>
        <p:spPr>
          <a:xfrm>
            <a:off x="365696" y="432868"/>
            <a:ext cx="9684080" cy="880578"/>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kern="1200">
                <a:solidFill>
                  <a:srgbClr val="002060"/>
                </a:solidFill>
                <a:latin typeface="Calibri" panose="020F0502020204030204" pitchFamily="34" charset="0"/>
                <a:ea typeface="+mn-ea"/>
                <a:cs typeface="Calibri" panose="020F0502020204030204" pitchFamily="34" charset="0"/>
              </a:rPr>
              <a:t>Four WG-RC Workstreams </a:t>
            </a:r>
          </a:p>
        </p:txBody>
      </p:sp>
      <p:sp>
        <p:nvSpPr>
          <p:cNvPr id="2" name="Rounded Rectangle 1">
            <a:extLst>
              <a:ext uri="{FF2B5EF4-FFF2-40B4-BE49-F238E27FC236}">
                <a16:creationId xmlns:a16="http://schemas.microsoft.com/office/drawing/2014/main" id="{88FC486F-EEF2-3DC0-9CEA-229358E7E637}"/>
              </a:ext>
            </a:extLst>
          </p:cNvPr>
          <p:cNvSpPr/>
          <p:nvPr/>
        </p:nvSpPr>
        <p:spPr>
          <a:xfrm>
            <a:off x="180399" y="1167606"/>
            <a:ext cx="3044937" cy="5238284"/>
          </a:xfrm>
          <a:prstGeom prst="roundRect">
            <a:avLst>
              <a:gd name="adj" fmla="val 10098"/>
            </a:avLst>
          </a:prstGeom>
          <a:gradFill flip="none" rotWithShape="1">
            <a:gsLst>
              <a:gs pos="0">
                <a:schemeClr val="bg1"/>
              </a:gs>
              <a:gs pos="59000">
                <a:schemeClr val="bg1">
                  <a:alpha val="54831"/>
                  <a:lumMod val="0"/>
                  <a:lumOff val="100000"/>
                </a:schemeClr>
              </a:gs>
              <a:gs pos="100000">
                <a:srgbClr val="00B0F1"/>
              </a:gs>
            </a:gsLst>
            <a:lin ang="16200000" scaled="1"/>
            <a:tileRect/>
          </a:gradFill>
          <a:ln w="1079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H" sz="1800" b="0" i="0" u="none" strike="noStrike" cap="none" spc="0" normalizeH="0" baseline="0">
              <a:ln>
                <a:noFill/>
              </a:ln>
              <a:solidFill>
                <a:srgbClr val="000000"/>
              </a:solidFill>
              <a:effectLst/>
              <a:uFillTx/>
              <a:latin typeface="+mj-lt"/>
              <a:ea typeface="+mj-ea"/>
              <a:cs typeface="+mj-cs"/>
              <a:sym typeface="Arial"/>
            </a:endParaRPr>
          </a:p>
        </p:txBody>
      </p:sp>
      <p:sp>
        <p:nvSpPr>
          <p:cNvPr id="7" name="TextBox 6">
            <a:extLst>
              <a:ext uri="{FF2B5EF4-FFF2-40B4-BE49-F238E27FC236}">
                <a16:creationId xmlns:a16="http://schemas.microsoft.com/office/drawing/2014/main" id="{290BDE17-FC93-F300-EAB8-0B2FF842AFEF}"/>
              </a:ext>
            </a:extLst>
          </p:cNvPr>
          <p:cNvSpPr txBox="1"/>
          <p:nvPr/>
        </p:nvSpPr>
        <p:spPr>
          <a:xfrm>
            <a:off x="185059" y="1284151"/>
            <a:ext cx="3048521"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6670" indent="-26670" algn="ctr"/>
            <a:r>
              <a:rPr lang="en-GB" sz="3000" b="1" dirty="0">
                <a:solidFill>
                  <a:schemeClr val="bg1"/>
                </a:solidFill>
              </a:rPr>
              <a:t>Landscape</a:t>
            </a:r>
          </a:p>
          <a:p>
            <a:pPr marL="26670" indent="-26670" algn="ctr"/>
            <a:r>
              <a:rPr lang="en-GB" sz="3000" b="1" dirty="0">
                <a:solidFill>
                  <a:schemeClr val="bg1"/>
                </a:solidFill>
              </a:rPr>
              <a:t> </a:t>
            </a:r>
            <a:r>
              <a:rPr lang="en-GB" sz="3000" b="1" u="none" strike="noStrike" dirty="0">
                <a:solidFill>
                  <a:schemeClr val="bg1"/>
                </a:solidFill>
                <a:effectLst/>
              </a:rPr>
              <a:t>WS</a:t>
            </a:r>
            <a:endParaRPr lang="ar-SA" sz="3000" b="1" u="none" strike="noStrike" dirty="0">
              <a:solidFill>
                <a:schemeClr val="bg1"/>
              </a:solidFill>
              <a:effectLst/>
            </a:endParaRPr>
          </a:p>
          <a:p>
            <a:pPr marL="26670" indent="-26670" algn="ctr" rtl="1"/>
            <a:endParaRPr lang="en-GB" sz="1400" b="1" dirty="0">
              <a:solidFill>
                <a:srgbClr val="00B0F1"/>
              </a:solidFill>
            </a:endParaRPr>
          </a:p>
          <a:p>
            <a:pPr marL="26670" indent="-26670" algn="ctr" rtl="1"/>
            <a:endParaRPr lang="en-GB" sz="500" b="1" dirty="0">
              <a:solidFill>
                <a:srgbClr val="00B0F1"/>
              </a:solidFill>
            </a:endParaRPr>
          </a:p>
          <a:p>
            <a:pPr marL="26670" indent="-26670" algn="ctr" rtl="1">
              <a:lnSpc>
                <a:spcPts val="2160"/>
              </a:lnSpc>
              <a:spcAft>
                <a:spcPts val="900"/>
              </a:spcAft>
            </a:pPr>
            <a:r>
              <a:rPr lang="en-GB" b="1" u="none" strike="noStrike" dirty="0">
                <a:solidFill>
                  <a:srgbClr val="00B0F1"/>
                </a:solidFill>
                <a:effectLst/>
              </a:rPr>
              <a:t>Ricardo Baptista-Leite</a:t>
            </a:r>
            <a:endParaRPr lang="en-GB" dirty="0"/>
          </a:p>
          <a:p>
            <a:pPr marL="26670" indent="-26670" algn="ctr" rtl="1">
              <a:lnSpc>
                <a:spcPts val="2160"/>
              </a:lnSpc>
              <a:spcAft>
                <a:spcPts val="900"/>
              </a:spcAft>
            </a:pPr>
            <a:r>
              <a:rPr lang="en-GB" b="1" u="none" strike="noStrike" dirty="0">
                <a:solidFill>
                  <a:srgbClr val="00B0F1"/>
                </a:solidFill>
                <a:effectLst/>
              </a:rPr>
              <a:t>Paula Eugenia Kohan</a:t>
            </a:r>
            <a:endParaRPr lang="en-GB" b="1" i="0" cap="none" spc="0" normalizeH="0" baseline="0" dirty="0">
              <a:ln>
                <a:noFill/>
              </a:ln>
              <a:solidFill>
                <a:srgbClr val="00B0F1"/>
              </a:solidFill>
              <a:uFillTx/>
              <a:latin typeface="+mj-lt"/>
              <a:ea typeface="+mj-ea"/>
              <a:cs typeface="+mj-cs"/>
            </a:endParaRPr>
          </a:p>
        </p:txBody>
      </p:sp>
      <p:sp>
        <p:nvSpPr>
          <p:cNvPr id="3" name="Rounded Rectangle 2">
            <a:extLst>
              <a:ext uri="{FF2B5EF4-FFF2-40B4-BE49-F238E27FC236}">
                <a16:creationId xmlns:a16="http://schemas.microsoft.com/office/drawing/2014/main" id="{CFE2CFF5-0BDE-A2DD-9E2B-35088AC56B45}"/>
              </a:ext>
            </a:extLst>
          </p:cNvPr>
          <p:cNvSpPr/>
          <p:nvPr/>
        </p:nvSpPr>
        <p:spPr>
          <a:xfrm>
            <a:off x="3267677" y="1170915"/>
            <a:ext cx="2796270" cy="5266532"/>
          </a:xfrm>
          <a:prstGeom prst="roundRect">
            <a:avLst>
              <a:gd name="adj" fmla="val 9003"/>
            </a:avLst>
          </a:prstGeom>
          <a:gradFill>
            <a:gsLst>
              <a:gs pos="0">
                <a:schemeClr val="bg1"/>
              </a:gs>
              <a:gs pos="59000">
                <a:schemeClr val="bg1">
                  <a:alpha val="54831"/>
                  <a:lumMod val="0"/>
                  <a:lumOff val="100000"/>
                </a:schemeClr>
              </a:gs>
              <a:gs pos="100000">
                <a:srgbClr val="9344B7"/>
              </a:gs>
            </a:gsLst>
            <a:lin ang="16200000" scaled="1"/>
          </a:gradFill>
          <a:ln w="10795" cap="flat">
            <a:solidFill>
              <a:srgbClr val="9344B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H" sz="1800" b="0" i="0" u="none" strike="noStrike" cap="none" spc="0" normalizeH="0" baseline="0">
              <a:ln>
                <a:noFill/>
              </a:ln>
              <a:solidFill>
                <a:srgbClr val="000000"/>
              </a:solidFill>
              <a:effectLst/>
              <a:uFillTx/>
              <a:latin typeface="+mj-lt"/>
              <a:ea typeface="+mj-ea"/>
              <a:cs typeface="+mj-cs"/>
              <a:sym typeface="Arial"/>
            </a:endParaRPr>
          </a:p>
        </p:txBody>
      </p:sp>
      <p:sp>
        <p:nvSpPr>
          <p:cNvPr id="10" name="TextBox 9">
            <a:extLst>
              <a:ext uri="{FF2B5EF4-FFF2-40B4-BE49-F238E27FC236}">
                <a16:creationId xmlns:a16="http://schemas.microsoft.com/office/drawing/2014/main" id="{8C23EAB4-D050-6A67-C20B-C8E3082E6119}"/>
              </a:ext>
            </a:extLst>
          </p:cNvPr>
          <p:cNvSpPr txBox="1"/>
          <p:nvPr/>
        </p:nvSpPr>
        <p:spPr>
          <a:xfrm>
            <a:off x="3309290" y="1253434"/>
            <a:ext cx="2789134" cy="1885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fontAlgn="ctr"/>
            <a:r>
              <a:rPr lang="en-GB" sz="3000" b="1" u="none" strike="noStrike" dirty="0">
                <a:solidFill>
                  <a:schemeClr val="bg1"/>
                </a:solidFill>
                <a:effectLst/>
              </a:rPr>
              <a:t>Template Law WS</a:t>
            </a:r>
            <a:endParaRPr lang="ar-SA" sz="3000" b="1" u="none" strike="noStrike" dirty="0">
              <a:solidFill>
                <a:schemeClr val="bg1"/>
              </a:solidFill>
              <a:effectLst/>
            </a:endParaRPr>
          </a:p>
          <a:p>
            <a:pPr algn="ctr" fontAlgn="ctr"/>
            <a:endParaRPr lang="en-GB" sz="1600" b="1" dirty="0">
              <a:solidFill>
                <a:srgbClr val="9344B7"/>
              </a:solidFill>
              <a:latin typeface="Arial"/>
              <a:cs typeface="Arial"/>
            </a:endParaRPr>
          </a:p>
          <a:p>
            <a:pPr algn="ctr" fontAlgn="ctr"/>
            <a:endParaRPr lang="en-GB" sz="500" b="1" dirty="0">
              <a:solidFill>
                <a:srgbClr val="9344B7"/>
              </a:solidFill>
              <a:latin typeface="Arial"/>
              <a:cs typeface="Arial"/>
            </a:endParaRPr>
          </a:p>
          <a:p>
            <a:pPr algn="ctr">
              <a:spcAft>
                <a:spcPts val="900"/>
              </a:spcAft>
            </a:pPr>
            <a:r>
              <a:rPr lang="en-GB" b="1" u="none" strike="noStrike" dirty="0" err="1">
                <a:solidFill>
                  <a:srgbClr val="9344B7"/>
                </a:solidFill>
                <a:effectLst/>
                <a:latin typeface="Arial"/>
                <a:cs typeface="Arial"/>
              </a:rPr>
              <a:t>Prathiba</a:t>
            </a:r>
            <a:r>
              <a:rPr lang="en-GB" b="1" u="none" strike="noStrike" dirty="0">
                <a:solidFill>
                  <a:srgbClr val="9344B7"/>
                </a:solidFill>
                <a:effectLst/>
                <a:latin typeface="Arial"/>
                <a:cs typeface="Arial"/>
              </a:rPr>
              <a:t> Singh</a:t>
            </a:r>
            <a:endParaRPr lang="en-GB" dirty="0"/>
          </a:p>
          <a:p>
            <a:pPr algn="ctr" fontAlgn="ctr">
              <a:spcAft>
                <a:spcPts val="900"/>
              </a:spcAft>
            </a:pPr>
            <a:r>
              <a:rPr lang="en-GB" b="1" u="none" strike="noStrike" dirty="0">
                <a:solidFill>
                  <a:srgbClr val="9344B7"/>
                </a:solidFill>
                <a:effectLst/>
                <a:latin typeface="Arial"/>
                <a:cs typeface="Arial"/>
              </a:rPr>
              <a:t>Marco Marsella</a:t>
            </a:r>
          </a:p>
        </p:txBody>
      </p:sp>
      <p:sp>
        <p:nvSpPr>
          <p:cNvPr id="4" name="Rounded Rectangle 3">
            <a:extLst>
              <a:ext uri="{FF2B5EF4-FFF2-40B4-BE49-F238E27FC236}">
                <a16:creationId xmlns:a16="http://schemas.microsoft.com/office/drawing/2014/main" id="{16D3C41C-A780-462A-D578-FB85434B88B8}"/>
              </a:ext>
            </a:extLst>
          </p:cNvPr>
          <p:cNvSpPr/>
          <p:nvPr/>
        </p:nvSpPr>
        <p:spPr>
          <a:xfrm>
            <a:off x="6109096" y="1174830"/>
            <a:ext cx="2805711" cy="5266532"/>
          </a:xfrm>
          <a:prstGeom prst="roundRect">
            <a:avLst>
              <a:gd name="adj" fmla="val 9538"/>
            </a:avLst>
          </a:prstGeom>
          <a:gradFill>
            <a:gsLst>
              <a:gs pos="0">
                <a:schemeClr val="bg1"/>
              </a:gs>
              <a:gs pos="59000">
                <a:schemeClr val="bg1">
                  <a:alpha val="54831"/>
                  <a:lumMod val="0"/>
                  <a:lumOff val="100000"/>
                </a:schemeClr>
              </a:gs>
              <a:gs pos="100000">
                <a:srgbClr val="12AA78"/>
              </a:gs>
            </a:gsLst>
            <a:lin ang="16200000" scaled="1"/>
          </a:gradFill>
          <a:ln w="10795" cap="flat">
            <a:solidFill>
              <a:srgbClr val="12AA78"/>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H" sz="1800" b="0" i="0" u="none" strike="noStrike" cap="none" spc="0" normalizeH="0" baseline="0">
              <a:ln>
                <a:noFill/>
              </a:ln>
              <a:solidFill>
                <a:srgbClr val="000000"/>
              </a:solidFill>
              <a:effectLst/>
              <a:uFillTx/>
              <a:latin typeface="+mj-lt"/>
              <a:ea typeface="+mj-ea"/>
              <a:cs typeface="+mj-cs"/>
              <a:sym typeface="Arial"/>
            </a:endParaRPr>
          </a:p>
        </p:txBody>
      </p:sp>
      <p:sp>
        <p:nvSpPr>
          <p:cNvPr id="12" name="TextBox 11">
            <a:extLst>
              <a:ext uri="{FF2B5EF4-FFF2-40B4-BE49-F238E27FC236}">
                <a16:creationId xmlns:a16="http://schemas.microsoft.com/office/drawing/2014/main" id="{78818DEF-7B07-6F7E-2214-64E29BD92EE8}"/>
              </a:ext>
            </a:extLst>
          </p:cNvPr>
          <p:cNvSpPr txBox="1"/>
          <p:nvPr/>
        </p:nvSpPr>
        <p:spPr>
          <a:xfrm>
            <a:off x="6102685" y="1281948"/>
            <a:ext cx="2808212" cy="1900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fontAlgn="ctr"/>
            <a:r>
              <a:rPr lang="en-GB" sz="3000" b="1" u="none" strike="noStrike" dirty="0">
                <a:solidFill>
                  <a:schemeClr val="bg1"/>
                </a:solidFill>
                <a:effectLst/>
              </a:rPr>
              <a:t>Training </a:t>
            </a:r>
          </a:p>
          <a:p>
            <a:pPr algn="ctr" fontAlgn="ctr"/>
            <a:r>
              <a:rPr lang="en-GB" sz="3000" b="1" u="none" strike="noStrike" dirty="0">
                <a:solidFill>
                  <a:schemeClr val="bg1"/>
                </a:solidFill>
                <a:effectLst/>
              </a:rPr>
              <a:t>WS</a:t>
            </a:r>
            <a:endParaRPr lang="ar-SA" sz="3000" b="1" u="none" strike="noStrike" dirty="0">
              <a:solidFill>
                <a:schemeClr val="bg1"/>
              </a:solidFill>
              <a:effectLst/>
            </a:endParaRPr>
          </a:p>
          <a:p>
            <a:pPr algn="ctr" fontAlgn="ctr"/>
            <a:endParaRPr lang="en-US" b="1" dirty="0">
              <a:solidFill>
                <a:srgbClr val="12AA78"/>
              </a:solidFill>
            </a:endParaRPr>
          </a:p>
          <a:p>
            <a:pPr algn="ctr" fontAlgn="ctr"/>
            <a:endParaRPr lang="en-US" sz="500" b="1" dirty="0">
              <a:solidFill>
                <a:srgbClr val="12AA78"/>
              </a:solidFill>
            </a:endParaRPr>
          </a:p>
          <a:p>
            <a:pPr algn="ctr">
              <a:spcAft>
                <a:spcPts val="900"/>
              </a:spcAft>
            </a:pPr>
            <a:r>
              <a:rPr lang="en-US" b="1" u="none" strike="noStrike" dirty="0" err="1">
                <a:solidFill>
                  <a:srgbClr val="12AA78"/>
                </a:solidFill>
                <a:effectLst/>
              </a:rPr>
              <a:t>Abdualmalik</a:t>
            </a:r>
            <a:r>
              <a:rPr lang="en-US" b="1" u="none" strike="noStrike" dirty="0">
                <a:solidFill>
                  <a:srgbClr val="12AA78"/>
                </a:solidFill>
                <a:effectLst/>
              </a:rPr>
              <a:t> Bin </a:t>
            </a:r>
            <a:r>
              <a:rPr lang="en-US" b="1" u="none" strike="noStrike" dirty="0" err="1">
                <a:solidFill>
                  <a:srgbClr val="12AA78"/>
                </a:solidFill>
                <a:effectLst/>
              </a:rPr>
              <a:t>Khulayf</a:t>
            </a:r>
            <a:r>
              <a:rPr lang="en-US" b="1" u="none" strike="noStrike" dirty="0">
                <a:solidFill>
                  <a:srgbClr val="12AA78"/>
                </a:solidFill>
                <a:effectLst/>
              </a:rPr>
              <a:t> </a:t>
            </a:r>
            <a:endParaRPr lang="en-US" dirty="0"/>
          </a:p>
          <a:p>
            <a:pPr algn="ctr">
              <a:spcAft>
                <a:spcPts val="900"/>
              </a:spcAft>
            </a:pPr>
            <a:r>
              <a:rPr lang="en-US" b="1" dirty="0">
                <a:solidFill>
                  <a:srgbClr val="12AA78"/>
                </a:solidFill>
              </a:rPr>
              <a:t>Sam Halabi</a:t>
            </a:r>
          </a:p>
        </p:txBody>
      </p:sp>
      <p:sp>
        <p:nvSpPr>
          <p:cNvPr id="5" name="Rounded Rectangle 4">
            <a:extLst>
              <a:ext uri="{FF2B5EF4-FFF2-40B4-BE49-F238E27FC236}">
                <a16:creationId xmlns:a16="http://schemas.microsoft.com/office/drawing/2014/main" id="{591AAD1F-5414-0416-5B59-DA1B2F02382F}"/>
              </a:ext>
            </a:extLst>
          </p:cNvPr>
          <p:cNvSpPr/>
          <p:nvPr/>
        </p:nvSpPr>
        <p:spPr>
          <a:xfrm>
            <a:off x="8961006" y="1190201"/>
            <a:ext cx="3050595" cy="5257123"/>
          </a:xfrm>
          <a:prstGeom prst="roundRect">
            <a:avLst>
              <a:gd name="adj" fmla="val 9173"/>
            </a:avLst>
          </a:prstGeom>
          <a:gradFill>
            <a:gsLst>
              <a:gs pos="0">
                <a:schemeClr val="bg1"/>
              </a:gs>
              <a:gs pos="59000">
                <a:schemeClr val="bg1">
                  <a:alpha val="54831"/>
                  <a:lumMod val="0"/>
                  <a:lumOff val="100000"/>
                </a:schemeClr>
              </a:gs>
              <a:gs pos="100000">
                <a:srgbClr val="FF6200"/>
              </a:gs>
            </a:gsLst>
            <a:lin ang="16200000" scaled="1"/>
          </a:gradFill>
          <a:ln w="10795" cap="flat">
            <a:solidFill>
              <a:srgbClr val="FF62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H" sz="1800" b="0" i="0" u="none" strike="noStrike" cap="none" spc="0" normalizeH="0" baseline="0">
              <a:ln>
                <a:noFill/>
              </a:ln>
              <a:solidFill>
                <a:srgbClr val="000000"/>
              </a:solidFill>
              <a:effectLst/>
              <a:uFillTx/>
              <a:latin typeface="+mj-lt"/>
              <a:ea typeface="+mj-ea"/>
              <a:cs typeface="+mj-cs"/>
              <a:sym typeface="Arial"/>
            </a:endParaRPr>
          </a:p>
        </p:txBody>
      </p:sp>
      <p:sp>
        <p:nvSpPr>
          <p:cNvPr id="16" name="TextBox 15">
            <a:extLst>
              <a:ext uri="{FF2B5EF4-FFF2-40B4-BE49-F238E27FC236}">
                <a16:creationId xmlns:a16="http://schemas.microsoft.com/office/drawing/2014/main" id="{B553E2F4-DA66-617D-78AC-70D50D00A807}"/>
              </a:ext>
            </a:extLst>
          </p:cNvPr>
          <p:cNvSpPr txBox="1"/>
          <p:nvPr/>
        </p:nvSpPr>
        <p:spPr>
          <a:xfrm>
            <a:off x="8982350" y="1266852"/>
            <a:ext cx="3050595" cy="1885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fontAlgn="ctr"/>
            <a:r>
              <a:rPr lang="en-GB" sz="3000" b="1" u="none" strike="noStrike" dirty="0">
                <a:solidFill>
                  <a:schemeClr val="bg1"/>
                </a:solidFill>
                <a:effectLst/>
              </a:rPr>
              <a:t>Implementation</a:t>
            </a:r>
          </a:p>
          <a:p>
            <a:pPr algn="ctr" fontAlgn="ctr"/>
            <a:r>
              <a:rPr lang="en-GB" sz="3000" b="1" u="none" strike="noStrike" dirty="0">
                <a:solidFill>
                  <a:schemeClr val="bg1"/>
                </a:solidFill>
                <a:effectLst/>
              </a:rPr>
              <a:t>Toolkit WS</a:t>
            </a:r>
            <a:endParaRPr lang="ar-SA" sz="3000" b="1" u="none" strike="noStrike" dirty="0">
              <a:solidFill>
                <a:schemeClr val="bg1"/>
              </a:solidFill>
              <a:effectLst/>
            </a:endParaRPr>
          </a:p>
          <a:p>
            <a:pPr algn="ctr" fontAlgn="ctr"/>
            <a:endParaRPr lang="en-GB" sz="1600" b="1" dirty="0">
              <a:solidFill>
                <a:srgbClr val="FF6200"/>
              </a:solidFill>
              <a:latin typeface="Arial"/>
              <a:cs typeface="Arial"/>
            </a:endParaRPr>
          </a:p>
          <a:p>
            <a:pPr algn="ctr" fontAlgn="ctr"/>
            <a:endParaRPr lang="en-GB" sz="500" b="1" dirty="0">
              <a:solidFill>
                <a:srgbClr val="FF6200"/>
              </a:solidFill>
              <a:latin typeface="Arial"/>
              <a:cs typeface="Arial"/>
            </a:endParaRPr>
          </a:p>
          <a:p>
            <a:pPr algn="ctr">
              <a:spcAft>
                <a:spcPts val="900"/>
              </a:spcAft>
            </a:pPr>
            <a:r>
              <a:rPr lang="en-GB" b="1" u="none" strike="noStrike" dirty="0">
                <a:solidFill>
                  <a:srgbClr val="FF6200"/>
                </a:solidFill>
                <a:effectLst/>
                <a:latin typeface="Arial"/>
                <a:cs typeface="Arial"/>
              </a:rPr>
              <a:t>Dean Ho </a:t>
            </a:r>
            <a:endParaRPr lang="en-GB" dirty="0">
              <a:latin typeface="Arial"/>
              <a:cs typeface="Arial"/>
            </a:endParaRPr>
          </a:p>
          <a:p>
            <a:pPr algn="ctr">
              <a:spcAft>
                <a:spcPts val="900"/>
              </a:spcAft>
            </a:pPr>
            <a:r>
              <a:rPr lang="en-GB" b="1" dirty="0">
                <a:solidFill>
                  <a:srgbClr val="FF6200"/>
                </a:solidFill>
                <a:latin typeface="Arial"/>
                <a:cs typeface="Arial"/>
              </a:rPr>
              <a:t>Abdelrahman </a:t>
            </a:r>
            <a:r>
              <a:rPr lang="en-GB" b="1" dirty="0" err="1">
                <a:solidFill>
                  <a:srgbClr val="FF6200"/>
                </a:solidFill>
                <a:latin typeface="Arial"/>
                <a:cs typeface="Arial"/>
              </a:rPr>
              <a:t>AlMahmoud</a:t>
            </a:r>
            <a:endParaRPr lang="en-GB" b="1" dirty="0">
              <a:solidFill>
                <a:srgbClr val="FF6200"/>
              </a:solidFill>
              <a:latin typeface="Arial"/>
              <a:cs typeface="Arial"/>
            </a:endParaRPr>
          </a:p>
        </p:txBody>
      </p:sp>
    </p:spTree>
    <p:extLst>
      <p:ext uri="{BB962C8B-B14F-4D97-AF65-F5344CB8AC3E}">
        <p14:creationId xmlns:p14="http://schemas.microsoft.com/office/powerpoint/2010/main" val="15485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620250" y="710946"/>
            <a:ext cx="2572385" cy="0"/>
          </a:xfrm>
          <a:custGeom>
            <a:avLst/>
            <a:gdLst/>
            <a:ahLst/>
            <a:cxnLst/>
            <a:rect l="l" t="t" r="r" b="b"/>
            <a:pathLst>
              <a:path w="2572384">
                <a:moveTo>
                  <a:pt x="0" y="0"/>
                </a:moveTo>
                <a:lnTo>
                  <a:pt x="2571838" y="0"/>
                </a:lnTo>
              </a:path>
            </a:pathLst>
          </a:custGeom>
          <a:ln w="35052">
            <a:solidFill>
              <a:srgbClr val="FFCD35"/>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1501532" y="96008"/>
            <a:ext cx="505891" cy="505835"/>
          </a:xfrm>
          <a:prstGeom prst="rect">
            <a:avLst/>
          </a:prstGeom>
        </p:spPr>
      </p:pic>
      <p:pic>
        <p:nvPicPr>
          <p:cNvPr id="5" name="object 5"/>
          <p:cNvPicPr/>
          <p:nvPr/>
        </p:nvPicPr>
        <p:blipFill>
          <a:blip r:embed="rId3" cstate="print"/>
          <a:stretch>
            <a:fillRect/>
          </a:stretch>
        </p:blipFill>
        <p:spPr>
          <a:xfrm>
            <a:off x="9703307" y="138683"/>
            <a:ext cx="1571243" cy="414527"/>
          </a:xfrm>
          <a:prstGeom prst="rect">
            <a:avLst/>
          </a:prstGeom>
        </p:spPr>
      </p:pic>
      <p:sp>
        <p:nvSpPr>
          <p:cNvPr id="6" name="object 6"/>
          <p:cNvSpPr/>
          <p:nvPr/>
        </p:nvSpPr>
        <p:spPr>
          <a:xfrm>
            <a:off x="7408164" y="1749551"/>
            <a:ext cx="3999229" cy="4730750"/>
          </a:xfrm>
          <a:custGeom>
            <a:avLst/>
            <a:gdLst/>
            <a:ahLst/>
            <a:cxnLst/>
            <a:rect l="l" t="t" r="r" b="b"/>
            <a:pathLst>
              <a:path w="3999229" h="4730750">
                <a:moveTo>
                  <a:pt x="3998976" y="0"/>
                </a:moveTo>
                <a:lnTo>
                  <a:pt x="0" y="0"/>
                </a:lnTo>
                <a:lnTo>
                  <a:pt x="0" y="4730496"/>
                </a:lnTo>
                <a:lnTo>
                  <a:pt x="3998976" y="4730496"/>
                </a:lnTo>
                <a:lnTo>
                  <a:pt x="3998976" y="0"/>
                </a:lnTo>
                <a:close/>
              </a:path>
            </a:pathLst>
          </a:custGeom>
          <a:solidFill>
            <a:srgbClr val="F1F1F1"/>
          </a:solidFill>
        </p:spPr>
        <p:txBody>
          <a:bodyPr wrap="square" lIns="0" tIns="0" rIns="0" bIns="0" rtlCol="0"/>
          <a:lstStyle/>
          <a:p>
            <a:endParaRPr/>
          </a:p>
        </p:txBody>
      </p:sp>
      <p:sp>
        <p:nvSpPr>
          <p:cNvPr id="7" name="object 7"/>
          <p:cNvSpPr txBox="1">
            <a:spLocks noGrp="1"/>
          </p:cNvSpPr>
          <p:nvPr>
            <p:ph type="title"/>
          </p:nvPr>
        </p:nvSpPr>
        <p:spPr>
          <a:xfrm>
            <a:off x="819732" y="525146"/>
            <a:ext cx="8081009" cy="945772"/>
          </a:xfrm>
          <a:prstGeom prst="rect">
            <a:avLst/>
          </a:prstGeom>
        </p:spPr>
        <p:txBody>
          <a:bodyPr vert="horz" wrap="square" lIns="0" tIns="47625" rIns="0" bIns="0" rtlCol="0">
            <a:spAutoFit/>
          </a:bodyPr>
          <a:lstStyle/>
          <a:p>
            <a:pPr marL="12700" marR="5080">
              <a:lnSpc>
                <a:spcPts val="2160"/>
              </a:lnSpc>
              <a:spcBef>
                <a:spcPts val="375"/>
              </a:spcBef>
            </a:pPr>
            <a:r>
              <a:rPr sz="2000" dirty="0"/>
              <a:t>There</a:t>
            </a:r>
            <a:r>
              <a:rPr sz="2000" spc="-25" dirty="0"/>
              <a:t> </a:t>
            </a:r>
            <a:r>
              <a:rPr sz="2000" dirty="0"/>
              <a:t>is</a:t>
            </a:r>
            <a:r>
              <a:rPr sz="2000" spc="-25" dirty="0"/>
              <a:t> </a:t>
            </a:r>
            <a:r>
              <a:rPr sz="2000" dirty="0"/>
              <a:t>not</a:t>
            </a:r>
            <a:r>
              <a:rPr sz="2000" spc="-10" dirty="0"/>
              <a:t> </a:t>
            </a:r>
            <a:r>
              <a:rPr sz="2000" dirty="0"/>
              <a:t>a</a:t>
            </a:r>
            <a:r>
              <a:rPr sz="2000" spc="-25" dirty="0"/>
              <a:t> </a:t>
            </a:r>
            <a:r>
              <a:rPr sz="2000" dirty="0"/>
              <a:t>single</a:t>
            </a:r>
            <a:r>
              <a:rPr sz="2000" spc="-25" dirty="0"/>
              <a:t> </a:t>
            </a:r>
            <a:r>
              <a:rPr sz="2000" dirty="0"/>
              <a:t>health</a:t>
            </a:r>
            <a:r>
              <a:rPr sz="2000" spc="-25" dirty="0"/>
              <a:t> </a:t>
            </a:r>
            <a:r>
              <a:rPr sz="2000" dirty="0"/>
              <a:t>care</a:t>
            </a:r>
            <a:r>
              <a:rPr sz="2000" spc="-110" dirty="0"/>
              <a:t> </a:t>
            </a:r>
            <a:r>
              <a:rPr sz="2000" dirty="0"/>
              <a:t>AI</a:t>
            </a:r>
            <a:r>
              <a:rPr sz="2000" spc="-20" dirty="0"/>
              <a:t> </a:t>
            </a:r>
            <a:r>
              <a:rPr sz="2000" dirty="0"/>
              <a:t>system,</a:t>
            </a:r>
            <a:r>
              <a:rPr sz="2000" spc="-20" dirty="0"/>
              <a:t> </a:t>
            </a:r>
            <a:r>
              <a:rPr sz="2000" dirty="0"/>
              <a:t>application,</a:t>
            </a:r>
            <a:r>
              <a:rPr sz="2000" spc="-40" dirty="0"/>
              <a:t> </a:t>
            </a:r>
            <a:r>
              <a:rPr sz="2000" dirty="0"/>
              <a:t>or</a:t>
            </a:r>
            <a:r>
              <a:rPr sz="2000" spc="-15" dirty="0"/>
              <a:t> </a:t>
            </a:r>
            <a:r>
              <a:rPr sz="2000" spc="-10" dirty="0"/>
              <a:t>method, </a:t>
            </a:r>
            <a:r>
              <a:rPr sz="2000" dirty="0"/>
              <a:t>but</a:t>
            </a:r>
            <a:r>
              <a:rPr sz="2000" spc="-45" dirty="0"/>
              <a:t> </a:t>
            </a:r>
            <a:r>
              <a:rPr sz="2000" spc="-20" dirty="0"/>
              <a:t>many.</a:t>
            </a:r>
            <a:r>
              <a:rPr sz="2000" spc="-15" dirty="0"/>
              <a:t> </a:t>
            </a:r>
            <a:r>
              <a:rPr sz="2000" dirty="0"/>
              <a:t>Systems</a:t>
            </a:r>
            <a:r>
              <a:rPr sz="2000" spc="-25" dirty="0"/>
              <a:t> </a:t>
            </a:r>
            <a:r>
              <a:rPr sz="2000" dirty="0"/>
              <a:t>may</a:t>
            </a:r>
            <a:r>
              <a:rPr sz="2000" spc="-40" dirty="0"/>
              <a:t> </a:t>
            </a:r>
            <a:r>
              <a:rPr sz="2000" dirty="0"/>
              <a:t>use</a:t>
            </a:r>
            <a:r>
              <a:rPr sz="2000" spc="-35" dirty="0"/>
              <a:t> </a:t>
            </a:r>
            <a:r>
              <a:rPr sz="2000" dirty="0"/>
              <a:t>one</a:t>
            </a:r>
            <a:r>
              <a:rPr sz="2000" spc="-45" dirty="0"/>
              <a:t> </a:t>
            </a:r>
            <a:r>
              <a:rPr sz="2000" dirty="0"/>
              <a:t>or</a:t>
            </a:r>
            <a:r>
              <a:rPr sz="2000" spc="-30" dirty="0"/>
              <a:t> </a:t>
            </a:r>
            <a:r>
              <a:rPr sz="2000" dirty="0"/>
              <a:t>more</a:t>
            </a:r>
            <a:r>
              <a:rPr sz="2000" spc="-45" dirty="0"/>
              <a:t> </a:t>
            </a:r>
            <a:r>
              <a:rPr sz="2000" dirty="0"/>
              <a:t>methods</a:t>
            </a:r>
            <a:r>
              <a:rPr sz="2000" spc="-45" dirty="0"/>
              <a:t> </a:t>
            </a:r>
            <a:r>
              <a:rPr sz="2000" dirty="0"/>
              <a:t>and</a:t>
            </a:r>
            <a:r>
              <a:rPr sz="2000" spc="-45" dirty="0"/>
              <a:t> </a:t>
            </a:r>
            <a:r>
              <a:rPr sz="2000" dirty="0"/>
              <a:t>likely</a:t>
            </a:r>
            <a:r>
              <a:rPr sz="2000" spc="-45" dirty="0"/>
              <a:t> </a:t>
            </a:r>
            <a:r>
              <a:rPr sz="2000" spc="-20" dirty="0"/>
              <a:t>have </a:t>
            </a:r>
            <a:r>
              <a:rPr sz="2000" dirty="0"/>
              <a:t>different</a:t>
            </a:r>
            <a:r>
              <a:rPr sz="2000" spc="-60" dirty="0"/>
              <a:t> </a:t>
            </a:r>
            <a:r>
              <a:rPr sz="2000" dirty="0"/>
              <a:t>risk</a:t>
            </a:r>
            <a:r>
              <a:rPr sz="2000" spc="-25" dirty="0"/>
              <a:t> </a:t>
            </a:r>
            <a:r>
              <a:rPr sz="2000" dirty="0"/>
              <a:t>profiles</a:t>
            </a:r>
            <a:r>
              <a:rPr sz="2000" spc="-40" dirty="0"/>
              <a:t> </a:t>
            </a:r>
            <a:r>
              <a:rPr sz="2000" dirty="0"/>
              <a:t>and</a:t>
            </a:r>
            <a:r>
              <a:rPr sz="2000" spc="-15" dirty="0"/>
              <a:t> </a:t>
            </a:r>
            <a:r>
              <a:rPr sz="2000" spc="-10" dirty="0"/>
              <a:t>benefits</a:t>
            </a:r>
            <a:r>
              <a:rPr lang="en-US" sz="2000" spc="-10" dirty="0"/>
              <a:t> with corresponding roles for regulators</a:t>
            </a:r>
            <a:r>
              <a:rPr sz="2000" spc="-10" dirty="0"/>
              <a:t>:</a:t>
            </a:r>
            <a:endParaRPr sz="2000" dirty="0"/>
          </a:p>
        </p:txBody>
      </p:sp>
      <p:pic>
        <p:nvPicPr>
          <p:cNvPr id="8" name="object 8"/>
          <p:cNvPicPr/>
          <p:nvPr/>
        </p:nvPicPr>
        <p:blipFill>
          <a:blip r:embed="rId4" cstate="print"/>
          <a:stretch>
            <a:fillRect/>
          </a:stretch>
        </p:blipFill>
        <p:spPr>
          <a:xfrm>
            <a:off x="60158" y="1453896"/>
            <a:ext cx="11487187" cy="535685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625" y="6046800"/>
            <a:ext cx="104775" cy="95224"/>
          </a:xfrm>
          <a:prstGeom prst="rect">
            <a:avLst/>
          </a:prstGeom>
        </p:spPr>
      </p:pic>
      <p:pic>
        <p:nvPicPr>
          <p:cNvPr id="3" name="object 3"/>
          <p:cNvPicPr/>
          <p:nvPr/>
        </p:nvPicPr>
        <p:blipFill>
          <a:blip r:embed="rId3" cstate="print"/>
          <a:stretch>
            <a:fillRect/>
          </a:stretch>
        </p:blipFill>
        <p:spPr>
          <a:xfrm>
            <a:off x="5276850" y="6046800"/>
            <a:ext cx="95250" cy="95224"/>
          </a:xfrm>
          <a:prstGeom prst="rect">
            <a:avLst/>
          </a:prstGeom>
        </p:spPr>
      </p:pic>
      <p:pic>
        <p:nvPicPr>
          <p:cNvPr id="4" name="object 4"/>
          <p:cNvPicPr/>
          <p:nvPr/>
        </p:nvPicPr>
        <p:blipFill>
          <a:blip r:embed="rId3" cstate="print"/>
          <a:stretch>
            <a:fillRect/>
          </a:stretch>
        </p:blipFill>
        <p:spPr>
          <a:xfrm>
            <a:off x="5553075" y="6046800"/>
            <a:ext cx="95250" cy="95224"/>
          </a:xfrm>
          <a:prstGeom prst="rect">
            <a:avLst/>
          </a:prstGeom>
        </p:spPr>
      </p:pic>
      <p:pic>
        <p:nvPicPr>
          <p:cNvPr id="5" name="object 5"/>
          <p:cNvPicPr/>
          <p:nvPr/>
        </p:nvPicPr>
        <p:blipFill>
          <a:blip r:embed="rId3" cstate="print"/>
          <a:stretch>
            <a:fillRect/>
          </a:stretch>
        </p:blipFill>
        <p:spPr>
          <a:xfrm>
            <a:off x="5819775" y="6046800"/>
            <a:ext cx="95250" cy="95224"/>
          </a:xfrm>
          <a:prstGeom prst="rect">
            <a:avLst/>
          </a:prstGeom>
        </p:spPr>
      </p:pic>
      <p:pic>
        <p:nvPicPr>
          <p:cNvPr id="6" name="object 6"/>
          <p:cNvPicPr/>
          <p:nvPr/>
        </p:nvPicPr>
        <p:blipFill>
          <a:blip r:embed="rId3" cstate="print"/>
          <a:stretch>
            <a:fillRect/>
          </a:stretch>
        </p:blipFill>
        <p:spPr>
          <a:xfrm>
            <a:off x="6096000" y="6046800"/>
            <a:ext cx="95250" cy="95224"/>
          </a:xfrm>
          <a:prstGeom prst="rect">
            <a:avLst/>
          </a:prstGeom>
        </p:spPr>
      </p:pic>
      <p:pic>
        <p:nvPicPr>
          <p:cNvPr id="7" name="object 7"/>
          <p:cNvPicPr/>
          <p:nvPr/>
        </p:nvPicPr>
        <p:blipFill>
          <a:blip r:embed="rId4" cstate="print"/>
          <a:stretch>
            <a:fillRect/>
          </a:stretch>
        </p:blipFill>
        <p:spPr>
          <a:xfrm>
            <a:off x="4448175" y="5799213"/>
            <a:ext cx="95250" cy="95224"/>
          </a:xfrm>
          <a:prstGeom prst="rect">
            <a:avLst/>
          </a:prstGeom>
        </p:spPr>
      </p:pic>
      <p:pic>
        <p:nvPicPr>
          <p:cNvPr id="8" name="object 8"/>
          <p:cNvPicPr/>
          <p:nvPr/>
        </p:nvPicPr>
        <p:blipFill>
          <a:blip r:embed="rId5" cstate="print"/>
          <a:stretch>
            <a:fillRect/>
          </a:stretch>
        </p:blipFill>
        <p:spPr>
          <a:xfrm>
            <a:off x="4714875" y="5799213"/>
            <a:ext cx="104775" cy="95224"/>
          </a:xfrm>
          <a:prstGeom prst="rect">
            <a:avLst/>
          </a:prstGeom>
        </p:spPr>
      </p:pic>
      <p:pic>
        <p:nvPicPr>
          <p:cNvPr id="9" name="object 9"/>
          <p:cNvPicPr/>
          <p:nvPr/>
        </p:nvPicPr>
        <p:blipFill>
          <a:blip r:embed="rId4" cstate="print"/>
          <a:stretch>
            <a:fillRect/>
          </a:stretch>
        </p:blipFill>
        <p:spPr>
          <a:xfrm>
            <a:off x="4991100" y="5799213"/>
            <a:ext cx="95250" cy="95224"/>
          </a:xfrm>
          <a:prstGeom prst="rect">
            <a:avLst/>
          </a:prstGeom>
        </p:spPr>
      </p:pic>
      <p:pic>
        <p:nvPicPr>
          <p:cNvPr id="10" name="object 10"/>
          <p:cNvPicPr/>
          <p:nvPr/>
        </p:nvPicPr>
        <p:blipFill>
          <a:blip r:embed="rId5" cstate="print"/>
          <a:stretch>
            <a:fillRect/>
          </a:stretch>
        </p:blipFill>
        <p:spPr>
          <a:xfrm>
            <a:off x="5257800" y="5799213"/>
            <a:ext cx="104775" cy="95224"/>
          </a:xfrm>
          <a:prstGeom prst="rect">
            <a:avLst/>
          </a:prstGeom>
        </p:spPr>
      </p:pic>
      <p:pic>
        <p:nvPicPr>
          <p:cNvPr id="11" name="object 11"/>
          <p:cNvPicPr/>
          <p:nvPr/>
        </p:nvPicPr>
        <p:blipFill>
          <a:blip r:embed="rId4" cstate="print"/>
          <a:stretch>
            <a:fillRect/>
          </a:stretch>
        </p:blipFill>
        <p:spPr>
          <a:xfrm>
            <a:off x="5534025" y="5799213"/>
            <a:ext cx="95250" cy="95224"/>
          </a:xfrm>
          <a:prstGeom prst="rect">
            <a:avLst/>
          </a:prstGeom>
        </p:spPr>
      </p:pic>
      <p:grpSp>
        <p:nvGrpSpPr>
          <p:cNvPr id="12" name="object 12"/>
          <p:cNvGrpSpPr/>
          <p:nvPr/>
        </p:nvGrpSpPr>
        <p:grpSpPr>
          <a:xfrm>
            <a:off x="6191313" y="0"/>
            <a:ext cx="6000750" cy="5819775"/>
            <a:chOff x="6191313" y="0"/>
            <a:chExt cx="6000750" cy="5819775"/>
          </a:xfrm>
        </p:grpSpPr>
        <p:sp>
          <p:nvSpPr>
            <p:cNvPr id="13" name="object 13"/>
            <p:cNvSpPr/>
            <p:nvPr/>
          </p:nvSpPr>
          <p:spPr>
            <a:xfrm>
              <a:off x="6286500" y="0"/>
              <a:ext cx="5905500" cy="5818505"/>
            </a:xfrm>
            <a:custGeom>
              <a:avLst/>
              <a:gdLst/>
              <a:ahLst/>
              <a:cxnLst/>
              <a:rect l="l" t="t" r="r" b="b"/>
              <a:pathLst>
                <a:path w="5905500" h="5818505">
                  <a:moveTo>
                    <a:pt x="5905500" y="0"/>
                  </a:moveTo>
                  <a:lnTo>
                    <a:pt x="0" y="0"/>
                  </a:lnTo>
                  <a:lnTo>
                    <a:pt x="5905500" y="5818263"/>
                  </a:lnTo>
                  <a:lnTo>
                    <a:pt x="5905500" y="0"/>
                  </a:lnTo>
                  <a:close/>
                </a:path>
              </a:pathLst>
            </a:custGeom>
            <a:solidFill>
              <a:srgbClr val="092141"/>
            </a:solidFill>
          </p:spPr>
          <p:txBody>
            <a:bodyPr wrap="square" lIns="0" tIns="0" rIns="0" bIns="0" rtlCol="0"/>
            <a:lstStyle/>
            <a:p>
              <a:endParaRPr/>
            </a:p>
          </p:txBody>
        </p:sp>
        <p:sp>
          <p:nvSpPr>
            <p:cNvPr id="14" name="object 14"/>
            <p:cNvSpPr/>
            <p:nvPr/>
          </p:nvSpPr>
          <p:spPr>
            <a:xfrm>
              <a:off x="10405586" y="4557617"/>
              <a:ext cx="984250" cy="984250"/>
            </a:xfrm>
            <a:custGeom>
              <a:avLst/>
              <a:gdLst/>
              <a:ahLst/>
              <a:cxnLst/>
              <a:rect l="l" t="t" r="r" b="b"/>
              <a:pathLst>
                <a:path w="984250" h="984250">
                  <a:moveTo>
                    <a:pt x="76612" y="0"/>
                  </a:moveTo>
                  <a:lnTo>
                    <a:pt x="47759" y="5595"/>
                  </a:lnTo>
                  <a:lnTo>
                    <a:pt x="22383" y="22383"/>
                  </a:lnTo>
                  <a:lnTo>
                    <a:pt x="5595" y="47757"/>
                  </a:lnTo>
                  <a:lnTo>
                    <a:pt x="0" y="76596"/>
                  </a:lnTo>
                  <a:lnTo>
                    <a:pt x="5595" y="105411"/>
                  </a:lnTo>
                  <a:lnTo>
                    <a:pt x="22383" y="130714"/>
                  </a:lnTo>
                  <a:lnTo>
                    <a:pt x="853217" y="961421"/>
                  </a:lnTo>
                  <a:lnTo>
                    <a:pt x="878593" y="978209"/>
                  </a:lnTo>
                  <a:lnTo>
                    <a:pt x="907446" y="983805"/>
                  </a:lnTo>
                  <a:lnTo>
                    <a:pt x="936299" y="978209"/>
                  </a:lnTo>
                  <a:lnTo>
                    <a:pt x="961675" y="961421"/>
                  </a:lnTo>
                  <a:lnTo>
                    <a:pt x="978463" y="936045"/>
                  </a:lnTo>
                  <a:lnTo>
                    <a:pt x="984059" y="907192"/>
                  </a:lnTo>
                  <a:lnTo>
                    <a:pt x="978463" y="878339"/>
                  </a:lnTo>
                  <a:lnTo>
                    <a:pt x="961675" y="852963"/>
                  </a:lnTo>
                  <a:lnTo>
                    <a:pt x="130841" y="22383"/>
                  </a:lnTo>
                  <a:lnTo>
                    <a:pt x="105465" y="5595"/>
                  </a:lnTo>
                  <a:lnTo>
                    <a:pt x="76612" y="0"/>
                  </a:lnTo>
                  <a:close/>
                </a:path>
              </a:pathLst>
            </a:custGeom>
            <a:solidFill>
              <a:srgbClr val="F8F8F8"/>
            </a:solidFill>
          </p:spPr>
          <p:txBody>
            <a:bodyPr wrap="square" lIns="0" tIns="0" rIns="0" bIns="0" rtlCol="0"/>
            <a:lstStyle/>
            <a:p>
              <a:endParaRPr/>
            </a:p>
          </p:txBody>
        </p:sp>
        <p:sp>
          <p:nvSpPr>
            <p:cNvPr id="15" name="object 15"/>
            <p:cNvSpPr/>
            <p:nvPr/>
          </p:nvSpPr>
          <p:spPr>
            <a:xfrm>
              <a:off x="6930987" y="1378775"/>
              <a:ext cx="4635500" cy="3379470"/>
            </a:xfrm>
            <a:custGeom>
              <a:avLst/>
              <a:gdLst/>
              <a:ahLst/>
              <a:cxnLst/>
              <a:rect l="l" t="t" r="r" b="b"/>
              <a:pathLst>
                <a:path w="4635500" h="3379470">
                  <a:moveTo>
                    <a:pt x="1803361" y="1609915"/>
                  </a:moveTo>
                  <a:lnTo>
                    <a:pt x="1803349" y="1562214"/>
                  </a:lnTo>
                  <a:lnTo>
                    <a:pt x="1792922" y="1515452"/>
                  </a:lnTo>
                  <a:lnTo>
                    <a:pt x="1772081" y="1471472"/>
                  </a:lnTo>
                  <a:lnTo>
                    <a:pt x="1740827" y="1432115"/>
                  </a:lnTo>
                  <a:lnTo>
                    <a:pt x="370497" y="62420"/>
                  </a:lnTo>
                  <a:lnTo>
                    <a:pt x="331101" y="31216"/>
                  </a:lnTo>
                  <a:lnTo>
                    <a:pt x="287083" y="10414"/>
                  </a:lnTo>
                  <a:lnTo>
                    <a:pt x="240309" y="0"/>
                  </a:lnTo>
                  <a:lnTo>
                    <a:pt x="192608" y="0"/>
                  </a:lnTo>
                  <a:lnTo>
                    <a:pt x="145846" y="10414"/>
                  </a:lnTo>
                  <a:lnTo>
                    <a:pt x="101866" y="31216"/>
                  </a:lnTo>
                  <a:lnTo>
                    <a:pt x="62522" y="62420"/>
                  </a:lnTo>
                  <a:lnTo>
                    <a:pt x="31254" y="101815"/>
                  </a:lnTo>
                  <a:lnTo>
                    <a:pt x="10414" y="145834"/>
                  </a:lnTo>
                  <a:lnTo>
                    <a:pt x="0" y="192608"/>
                  </a:lnTo>
                  <a:lnTo>
                    <a:pt x="0" y="240309"/>
                  </a:lnTo>
                  <a:lnTo>
                    <a:pt x="10414" y="287070"/>
                  </a:lnTo>
                  <a:lnTo>
                    <a:pt x="31254" y="331050"/>
                  </a:lnTo>
                  <a:lnTo>
                    <a:pt x="62522" y="370395"/>
                  </a:lnTo>
                  <a:lnTo>
                    <a:pt x="1432852" y="1740090"/>
                  </a:lnTo>
                  <a:lnTo>
                    <a:pt x="1472234" y="1771307"/>
                  </a:lnTo>
                  <a:lnTo>
                    <a:pt x="1516253" y="1792109"/>
                  </a:lnTo>
                  <a:lnTo>
                    <a:pt x="1563039" y="1802523"/>
                  </a:lnTo>
                  <a:lnTo>
                    <a:pt x="1610753" y="1802523"/>
                  </a:lnTo>
                  <a:lnTo>
                    <a:pt x="1657540" y="1792109"/>
                  </a:lnTo>
                  <a:lnTo>
                    <a:pt x="1701558" y="1771307"/>
                  </a:lnTo>
                  <a:lnTo>
                    <a:pt x="1740954" y="1740090"/>
                  </a:lnTo>
                  <a:lnTo>
                    <a:pt x="1772158" y="1700707"/>
                  </a:lnTo>
                  <a:lnTo>
                    <a:pt x="1792960" y="1656689"/>
                  </a:lnTo>
                  <a:lnTo>
                    <a:pt x="1803361" y="1609915"/>
                  </a:lnTo>
                  <a:close/>
                </a:path>
                <a:path w="4635500" h="3379470">
                  <a:moveTo>
                    <a:pt x="4635055" y="3138538"/>
                  </a:moveTo>
                  <a:lnTo>
                    <a:pt x="4624641" y="3091777"/>
                  </a:lnTo>
                  <a:lnTo>
                    <a:pt x="4603801" y="3047796"/>
                  </a:lnTo>
                  <a:lnTo>
                    <a:pt x="4572546" y="3008439"/>
                  </a:lnTo>
                  <a:lnTo>
                    <a:pt x="3202216" y="1638744"/>
                  </a:lnTo>
                  <a:lnTo>
                    <a:pt x="3162820" y="1607540"/>
                  </a:lnTo>
                  <a:lnTo>
                    <a:pt x="3118802" y="1586738"/>
                  </a:lnTo>
                  <a:lnTo>
                    <a:pt x="3072028" y="1576324"/>
                  </a:lnTo>
                  <a:lnTo>
                    <a:pt x="3024327" y="1576324"/>
                  </a:lnTo>
                  <a:lnTo>
                    <a:pt x="2977565" y="1586738"/>
                  </a:lnTo>
                  <a:lnTo>
                    <a:pt x="2933585" y="1607540"/>
                  </a:lnTo>
                  <a:lnTo>
                    <a:pt x="2894241" y="1638744"/>
                  </a:lnTo>
                  <a:lnTo>
                    <a:pt x="2862973" y="1678139"/>
                  </a:lnTo>
                  <a:lnTo>
                    <a:pt x="2842133" y="1722158"/>
                  </a:lnTo>
                  <a:lnTo>
                    <a:pt x="2831719" y="1768932"/>
                  </a:lnTo>
                  <a:lnTo>
                    <a:pt x="2831719" y="1816633"/>
                  </a:lnTo>
                  <a:lnTo>
                    <a:pt x="2842133" y="1863394"/>
                  </a:lnTo>
                  <a:lnTo>
                    <a:pt x="2862973" y="1907374"/>
                  </a:lnTo>
                  <a:lnTo>
                    <a:pt x="2894241" y="1946719"/>
                  </a:lnTo>
                  <a:lnTo>
                    <a:pt x="4264571" y="3316414"/>
                  </a:lnTo>
                  <a:lnTo>
                    <a:pt x="4303954" y="3347631"/>
                  </a:lnTo>
                  <a:lnTo>
                    <a:pt x="4347972" y="3368433"/>
                  </a:lnTo>
                  <a:lnTo>
                    <a:pt x="4394746" y="3378847"/>
                  </a:lnTo>
                  <a:lnTo>
                    <a:pt x="4442447" y="3378847"/>
                  </a:lnTo>
                  <a:lnTo>
                    <a:pt x="4489208" y="3368433"/>
                  </a:lnTo>
                  <a:lnTo>
                    <a:pt x="4533189" y="3347631"/>
                  </a:lnTo>
                  <a:lnTo>
                    <a:pt x="4572546" y="3316414"/>
                  </a:lnTo>
                  <a:lnTo>
                    <a:pt x="4603801" y="3277031"/>
                  </a:lnTo>
                  <a:lnTo>
                    <a:pt x="4624641" y="3233013"/>
                  </a:lnTo>
                  <a:lnTo>
                    <a:pt x="4635055" y="3186239"/>
                  </a:lnTo>
                  <a:lnTo>
                    <a:pt x="4635055" y="3138538"/>
                  </a:lnTo>
                  <a:close/>
                </a:path>
              </a:pathLst>
            </a:custGeom>
            <a:solidFill>
              <a:srgbClr val="6093E6"/>
            </a:solidFill>
          </p:spPr>
          <p:txBody>
            <a:bodyPr wrap="square" lIns="0" tIns="0" rIns="0" bIns="0" rtlCol="0"/>
            <a:lstStyle/>
            <a:p>
              <a:endParaRPr/>
            </a:p>
          </p:txBody>
        </p:sp>
        <p:sp>
          <p:nvSpPr>
            <p:cNvPr id="16" name="object 16"/>
            <p:cNvSpPr/>
            <p:nvPr/>
          </p:nvSpPr>
          <p:spPr>
            <a:xfrm>
              <a:off x="7091655" y="482587"/>
              <a:ext cx="4083685" cy="5337175"/>
            </a:xfrm>
            <a:custGeom>
              <a:avLst/>
              <a:gdLst/>
              <a:ahLst/>
              <a:cxnLst/>
              <a:rect l="l" t="t" r="r" b="b"/>
              <a:pathLst>
                <a:path w="4083684" h="5337175">
                  <a:moveTo>
                    <a:pt x="1863369" y="1522717"/>
                  </a:moveTo>
                  <a:lnTo>
                    <a:pt x="1857184" y="1478648"/>
                  </a:lnTo>
                  <a:lnTo>
                    <a:pt x="1844840" y="1435633"/>
                  </a:lnTo>
                  <a:lnTo>
                    <a:pt x="1826323" y="1394345"/>
                  </a:lnTo>
                  <a:lnTo>
                    <a:pt x="1801634" y="1355509"/>
                  </a:lnTo>
                  <a:lnTo>
                    <a:pt x="1770786" y="1319796"/>
                  </a:lnTo>
                  <a:lnTo>
                    <a:pt x="542823" y="92468"/>
                  </a:lnTo>
                  <a:lnTo>
                    <a:pt x="507111" y="61645"/>
                  </a:lnTo>
                  <a:lnTo>
                    <a:pt x="468261" y="36982"/>
                  </a:lnTo>
                  <a:lnTo>
                    <a:pt x="426974" y="18491"/>
                  </a:lnTo>
                  <a:lnTo>
                    <a:pt x="383933" y="6159"/>
                  </a:lnTo>
                  <a:lnTo>
                    <a:pt x="339864" y="0"/>
                  </a:lnTo>
                  <a:lnTo>
                    <a:pt x="295427" y="0"/>
                  </a:lnTo>
                  <a:lnTo>
                    <a:pt x="251358" y="6159"/>
                  </a:lnTo>
                  <a:lnTo>
                    <a:pt x="208318" y="18491"/>
                  </a:lnTo>
                  <a:lnTo>
                    <a:pt x="167030" y="36982"/>
                  </a:lnTo>
                  <a:lnTo>
                    <a:pt x="128181" y="61645"/>
                  </a:lnTo>
                  <a:lnTo>
                    <a:pt x="92481" y="92468"/>
                  </a:lnTo>
                  <a:lnTo>
                    <a:pt x="61645" y="128219"/>
                  </a:lnTo>
                  <a:lnTo>
                    <a:pt x="36982" y="167081"/>
                  </a:lnTo>
                  <a:lnTo>
                    <a:pt x="18491" y="208381"/>
                  </a:lnTo>
                  <a:lnTo>
                    <a:pt x="6159" y="251409"/>
                  </a:lnTo>
                  <a:lnTo>
                    <a:pt x="0" y="295478"/>
                  </a:lnTo>
                  <a:lnTo>
                    <a:pt x="0" y="339902"/>
                  </a:lnTo>
                  <a:lnTo>
                    <a:pt x="6159" y="383971"/>
                  </a:lnTo>
                  <a:lnTo>
                    <a:pt x="18491" y="426986"/>
                  </a:lnTo>
                  <a:lnTo>
                    <a:pt x="36982" y="468274"/>
                  </a:lnTo>
                  <a:lnTo>
                    <a:pt x="61645" y="507111"/>
                  </a:lnTo>
                  <a:lnTo>
                    <a:pt x="92481" y="542810"/>
                  </a:lnTo>
                  <a:lnTo>
                    <a:pt x="1320444" y="1770138"/>
                  </a:lnTo>
                  <a:lnTo>
                    <a:pt x="1356182" y="1800974"/>
                  </a:lnTo>
                  <a:lnTo>
                    <a:pt x="1395044" y="1825637"/>
                  </a:lnTo>
                  <a:lnTo>
                    <a:pt x="1436344" y="1844128"/>
                  </a:lnTo>
                  <a:lnTo>
                    <a:pt x="1479384" y="1856460"/>
                  </a:lnTo>
                  <a:lnTo>
                    <a:pt x="1523453" y="1862620"/>
                  </a:lnTo>
                  <a:lnTo>
                    <a:pt x="1567891" y="1862620"/>
                  </a:lnTo>
                  <a:lnTo>
                    <a:pt x="1611960" y="1856460"/>
                  </a:lnTo>
                  <a:lnTo>
                    <a:pt x="1655000" y="1844128"/>
                  </a:lnTo>
                  <a:lnTo>
                    <a:pt x="1696300" y="1825637"/>
                  </a:lnTo>
                  <a:lnTo>
                    <a:pt x="1735162" y="1800974"/>
                  </a:lnTo>
                  <a:lnTo>
                    <a:pt x="1770913" y="1770138"/>
                  </a:lnTo>
                  <a:lnTo>
                    <a:pt x="1801736" y="1734400"/>
                  </a:lnTo>
                  <a:lnTo>
                    <a:pt x="1826399" y="1695538"/>
                  </a:lnTo>
                  <a:lnTo>
                    <a:pt x="1844890" y="1654238"/>
                  </a:lnTo>
                  <a:lnTo>
                    <a:pt x="1857209" y="1611210"/>
                  </a:lnTo>
                  <a:lnTo>
                    <a:pt x="1863369" y="1567141"/>
                  </a:lnTo>
                  <a:lnTo>
                    <a:pt x="1863369" y="1522717"/>
                  </a:lnTo>
                  <a:close/>
                </a:path>
                <a:path w="4083684" h="5337175">
                  <a:moveTo>
                    <a:pt x="4083647" y="4997081"/>
                  </a:moveTo>
                  <a:lnTo>
                    <a:pt x="4077462" y="4953012"/>
                  </a:lnTo>
                  <a:lnTo>
                    <a:pt x="4065130" y="4909985"/>
                  </a:lnTo>
                  <a:lnTo>
                    <a:pt x="4046613" y="4868697"/>
                  </a:lnTo>
                  <a:lnTo>
                    <a:pt x="4021950" y="4829848"/>
                  </a:lnTo>
                  <a:lnTo>
                    <a:pt x="3991127" y="4794135"/>
                  </a:lnTo>
                  <a:lnTo>
                    <a:pt x="2763164" y="3566807"/>
                  </a:lnTo>
                  <a:lnTo>
                    <a:pt x="2727452" y="3535984"/>
                  </a:lnTo>
                  <a:lnTo>
                    <a:pt x="2688602" y="3511321"/>
                  </a:lnTo>
                  <a:lnTo>
                    <a:pt x="2647315" y="3492830"/>
                  </a:lnTo>
                  <a:lnTo>
                    <a:pt x="2604274" y="3480511"/>
                  </a:lnTo>
                  <a:lnTo>
                    <a:pt x="2560205" y="3474351"/>
                  </a:lnTo>
                  <a:lnTo>
                    <a:pt x="2515768" y="3474351"/>
                  </a:lnTo>
                  <a:lnTo>
                    <a:pt x="2471699" y="3480536"/>
                  </a:lnTo>
                  <a:lnTo>
                    <a:pt x="2428659" y="3492881"/>
                  </a:lnTo>
                  <a:lnTo>
                    <a:pt x="2387371" y="3511397"/>
                  </a:lnTo>
                  <a:lnTo>
                    <a:pt x="2348522" y="3536086"/>
                  </a:lnTo>
                  <a:lnTo>
                    <a:pt x="2312822" y="3566934"/>
                  </a:lnTo>
                  <a:lnTo>
                    <a:pt x="2281961" y="3602647"/>
                  </a:lnTo>
                  <a:lnTo>
                    <a:pt x="2257285" y="3641483"/>
                  </a:lnTo>
                  <a:lnTo>
                    <a:pt x="2238781" y="3682771"/>
                  </a:lnTo>
                  <a:lnTo>
                    <a:pt x="2226449" y="3725786"/>
                  </a:lnTo>
                  <a:lnTo>
                    <a:pt x="2220290" y="3769842"/>
                  </a:lnTo>
                  <a:lnTo>
                    <a:pt x="2220290" y="3814254"/>
                  </a:lnTo>
                  <a:lnTo>
                    <a:pt x="2226475" y="3858310"/>
                  </a:lnTo>
                  <a:lnTo>
                    <a:pt x="2238806" y="3901325"/>
                  </a:lnTo>
                  <a:lnTo>
                    <a:pt x="2257323" y="3942613"/>
                  </a:lnTo>
                  <a:lnTo>
                    <a:pt x="2281986" y="3981450"/>
                  </a:lnTo>
                  <a:lnTo>
                    <a:pt x="2312822" y="4017149"/>
                  </a:lnTo>
                  <a:lnTo>
                    <a:pt x="3540785" y="5244503"/>
                  </a:lnTo>
                  <a:lnTo>
                    <a:pt x="3576485" y="5275326"/>
                  </a:lnTo>
                  <a:lnTo>
                    <a:pt x="3615334" y="5299989"/>
                  </a:lnTo>
                  <a:lnTo>
                    <a:pt x="3656622" y="5318480"/>
                  </a:lnTo>
                  <a:lnTo>
                    <a:pt x="3699662" y="5330812"/>
                  </a:lnTo>
                  <a:lnTo>
                    <a:pt x="3743731" y="5336972"/>
                  </a:lnTo>
                  <a:lnTo>
                    <a:pt x="3788168" y="5336972"/>
                  </a:lnTo>
                  <a:lnTo>
                    <a:pt x="3832237" y="5330799"/>
                  </a:lnTo>
                  <a:lnTo>
                    <a:pt x="3875278" y="5318455"/>
                  </a:lnTo>
                  <a:lnTo>
                    <a:pt x="3916565" y="5299964"/>
                  </a:lnTo>
                  <a:lnTo>
                    <a:pt x="3955415" y="5275288"/>
                  </a:lnTo>
                  <a:lnTo>
                    <a:pt x="3991127" y="5244452"/>
                  </a:lnTo>
                  <a:lnTo>
                    <a:pt x="4021975" y="5208740"/>
                  </a:lnTo>
                  <a:lnTo>
                    <a:pt x="4046651" y="5169890"/>
                  </a:lnTo>
                  <a:lnTo>
                    <a:pt x="4065155" y="5128603"/>
                  </a:lnTo>
                  <a:lnTo>
                    <a:pt x="4077487" y="5085575"/>
                  </a:lnTo>
                  <a:lnTo>
                    <a:pt x="4083647" y="5041493"/>
                  </a:lnTo>
                  <a:lnTo>
                    <a:pt x="4083647" y="4997081"/>
                  </a:lnTo>
                  <a:close/>
                </a:path>
              </a:pathLst>
            </a:custGeom>
            <a:solidFill>
              <a:srgbClr val="B7B7B7"/>
            </a:solidFill>
          </p:spPr>
          <p:txBody>
            <a:bodyPr wrap="square" lIns="0" tIns="0" rIns="0" bIns="0" rtlCol="0"/>
            <a:lstStyle/>
            <a:p>
              <a:endParaRPr/>
            </a:p>
          </p:txBody>
        </p:sp>
        <p:sp>
          <p:nvSpPr>
            <p:cNvPr id="17" name="object 17"/>
            <p:cNvSpPr/>
            <p:nvPr/>
          </p:nvSpPr>
          <p:spPr>
            <a:xfrm>
              <a:off x="6196076" y="985519"/>
              <a:ext cx="2133600" cy="2133600"/>
            </a:xfrm>
            <a:custGeom>
              <a:avLst/>
              <a:gdLst/>
              <a:ahLst/>
              <a:cxnLst/>
              <a:rect l="l" t="t" r="r" b="b"/>
              <a:pathLst>
                <a:path w="2133600" h="2133600">
                  <a:moveTo>
                    <a:pt x="0" y="1066545"/>
                  </a:moveTo>
                  <a:lnTo>
                    <a:pt x="1097" y="1115365"/>
                  </a:lnTo>
                  <a:lnTo>
                    <a:pt x="4358" y="1163621"/>
                  </a:lnTo>
                  <a:lnTo>
                    <a:pt x="9736" y="1211267"/>
                  </a:lnTo>
                  <a:lnTo>
                    <a:pt x="17184" y="1258256"/>
                  </a:lnTo>
                  <a:lnTo>
                    <a:pt x="26654" y="1304539"/>
                  </a:lnTo>
                  <a:lnTo>
                    <a:pt x="38100" y="1350072"/>
                  </a:lnTo>
                  <a:lnTo>
                    <a:pt x="51474" y="1394806"/>
                  </a:lnTo>
                  <a:lnTo>
                    <a:pt x="66729" y="1438693"/>
                  </a:lnTo>
                  <a:lnTo>
                    <a:pt x="83819" y="1481689"/>
                  </a:lnTo>
                  <a:lnTo>
                    <a:pt x="102697" y="1523744"/>
                  </a:lnTo>
                  <a:lnTo>
                    <a:pt x="123315" y="1564812"/>
                  </a:lnTo>
                  <a:lnTo>
                    <a:pt x="145626" y="1604847"/>
                  </a:lnTo>
                  <a:lnTo>
                    <a:pt x="169584" y="1643800"/>
                  </a:lnTo>
                  <a:lnTo>
                    <a:pt x="195140" y="1681625"/>
                  </a:lnTo>
                  <a:lnTo>
                    <a:pt x="222249" y="1718275"/>
                  </a:lnTo>
                  <a:lnTo>
                    <a:pt x="250864" y="1753703"/>
                  </a:lnTo>
                  <a:lnTo>
                    <a:pt x="280936" y="1787861"/>
                  </a:lnTo>
                  <a:lnTo>
                    <a:pt x="312419" y="1820703"/>
                  </a:lnTo>
                  <a:lnTo>
                    <a:pt x="345267" y="1852182"/>
                  </a:lnTo>
                  <a:lnTo>
                    <a:pt x="379432" y="1882250"/>
                  </a:lnTo>
                  <a:lnTo>
                    <a:pt x="414866" y="1910860"/>
                  </a:lnTo>
                  <a:lnTo>
                    <a:pt x="451524" y="1937965"/>
                  </a:lnTo>
                  <a:lnTo>
                    <a:pt x="489357" y="1963519"/>
                  </a:lnTo>
                  <a:lnTo>
                    <a:pt x="528319" y="1987474"/>
                  </a:lnTo>
                  <a:lnTo>
                    <a:pt x="568364" y="2009783"/>
                  </a:lnTo>
                  <a:lnTo>
                    <a:pt x="609443" y="2030399"/>
                  </a:lnTo>
                  <a:lnTo>
                    <a:pt x="651509" y="2049275"/>
                  </a:lnTo>
                  <a:lnTo>
                    <a:pt x="694517" y="2066364"/>
                  </a:lnTo>
                  <a:lnTo>
                    <a:pt x="738418" y="2081619"/>
                  </a:lnTo>
                  <a:lnTo>
                    <a:pt x="783166" y="2094993"/>
                  </a:lnTo>
                  <a:lnTo>
                    <a:pt x="828714" y="2106438"/>
                  </a:lnTo>
                  <a:lnTo>
                    <a:pt x="875014" y="2115908"/>
                  </a:lnTo>
                  <a:lnTo>
                    <a:pt x="922019" y="2123355"/>
                  </a:lnTo>
                  <a:lnTo>
                    <a:pt x="969684" y="2128733"/>
                  </a:lnTo>
                  <a:lnTo>
                    <a:pt x="1017959" y="2131994"/>
                  </a:lnTo>
                  <a:lnTo>
                    <a:pt x="1066800" y="2133091"/>
                  </a:lnTo>
                  <a:lnTo>
                    <a:pt x="1115629" y="2131994"/>
                  </a:lnTo>
                  <a:lnTo>
                    <a:pt x="1163895" y="2128733"/>
                  </a:lnTo>
                  <a:lnTo>
                    <a:pt x="1211550" y="2123355"/>
                  </a:lnTo>
                  <a:lnTo>
                    <a:pt x="1258547" y="2115908"/>
                  </a:lnTo>
                  <a:lnTo>
                    <a:pt x="1304839" y="2106438"/>
                  </a:lnTo>
                  <a:lnTo>
                    <a:pt x="1350379" y="2094993"/>
                  </a:lnTo>
                  <a:lnTo>
                    <a:pt x="1395120" y="2081619"/>
                  </a:lnTo>
                  <a:lnTo>
                    <a:pt x="1439015" y="2066364"/>
                  </a:lnTo>
                  <a:lnTo>
                    <a:pt x="1482016" y="2049275"/>
                  </a:lnTo>
                  <a:lnTo>
                    <a:pt x="1524077" y="2030399"/>
                  </a:lnTo>
                  <a:lnTo>
                    <a:pt x="1565151" y="2009783"/>
                  </a:lnTo>
                  <a:lnTo>
                    <a:pt x="1605190" y="1987474"/>
                  </a:lnTo>
                  <a:lnTo>
                    <a:pt x="1644148" y="1963519"/>
                  </a:lnTo>
                  <a:lnTo>
                    <a:pt x="1681977" y="1937965"/>
                  </a:lnTo>
                  <a:lnTo>
                    <a:pt x="1718631" y="1910860"/>
                  </a:lnTo>
                  <a:lnTo>
                    <a:pt x="1754062" y="1882250"/>
                  </a:lnTo>
                  <a:lnTo>
                    <a:pt x="1788224" y="1852182"/>
                  </a:lnTo>
                  <a:lnTo>
                    <a:pt x="1821068" y="1820703"/>
                  </a:lnTo>
                  <a:lnTo>
                    <a:pt x="1852549" y="1787861"/>
                  </a:lnTo>
                  <a:lnTo>
                    <a:pt x="1882619" y="1753703"/>
                  </a:lnTo>
                  <a:lnTo>
                    <a:pt x="1911232" y="1718275"/>
                  </a:lnTo>
                  <a:lnTo>
                    <a:pt x="1938339" y="1681625"/>
                  </a:lnTo>
                  <a:lnTo>
                    <a:pt x="1963894" y="1643800"/>
                  </a:lnTo>
                  <a:lnTo>
                    <a:pt x="1987851" y="1604847"/>
                  </a:lnTo>
                  <a:lnTo>
                    <a:pt x="2010161" y="1564812"/>
                  </a:lnTo>
                  <a:lnTo>
                    <a:pt x="2030778" y="1523744"/>
                  </a:lnTo>
                  <a:lnTo>
                    <a:pt x="2049654" y="1481689"/>
                  </a:lnTo>
                  <a:lnTo>
                    <a:pt x="2066744" y="1438693"/>
                  </a:lnTo>
                  <a:lnTo>
                    <a:pt x="2081999" y="1394806"/>
                  </a:lnTo>
                  <a:lnTo>
                    <a:pt x="2095373" y="1350072"/>
                  </a:lnTo>
                  <a:lnTo>
                    <a:pt x="2106819" y="1304539"/>
                  </a:lnTo>
                  <a:lnTo>
                    <a:pt x="2116288" y="1258256"/>
                  </a:lnTo>
                  <a:lnTo>
                    <a:pt x="2123736" y="1211267"/>
                  </a:lnTo>
                  <a:lnTo>
                    <a:pt x="2129114" y="1163621"/>
                  </a:lnTo>
                  <a:lnTo>
                    <a:pt x="2132375" y="1115365"/>
                  </a:lnTo>
                  <a:lnTo>
                    <a:pt x="2133473" y="1066545"/>
                  </a:lnTo>
                  <a:lnTo>
                    <a:pt x="2132375" y="1017726"/>
                  </a:lnTo>
                  <a:lnTo>
                    <a:pt x="2129114" y="969470"/>
                  </a:lnTo>
                  <a:lnTo>
                    <a:pt x="2123736" y="921824"/>
                  </a:lnTo>
                  <a:lnTo>
                    <a:pt x="2116288" y="874835"/>
                  </a:lnTo>
                  <a:lnTo>
                    <a:pt x="2106819" y="828552"/>
                  </a:lnTo>
                  <a:lnTo>
                    <a:pt x="2095373" y="783019"/>
                  </a:lnTo>
                  <a:lnTo>
                    <a:pt x="2081999" y="738285"/>
                  </a:lnTo>
                  <a:lnTo>
                    <a:pt x="2066744" y="694398"/>
                  </a:lnTo>
                  <a:lnTo>
                    <a:pt x="2049654" y="651402"/>
                  </a:lnTo>
                  <a:lnTo>
                    <a:pt x="2030778" y="609347"/>
                  </a:lnTo>
                  <a:lnTo>
                    <a:pt x="2010161" y="568279"/>
                  </a:lnTo>
                  <a:lnTo>
                    <a:pt x="1987851" y="528244"/>
                  </a:lnTo>
                  <a:lnTo>
                    <a:pt x="1963894" y="489291"/>
                  </a:lnTo>
                  <a:lnTo>
                    <a:pt x="1938339" y="451466"/>
                  </a:lnTo>
                  <a:lnTo>
                    <a:pt x="1911232" y="414816"/>
                  </a:lnTo>
                  <a:lnTo>
                    <a:pt x="1882619" y="379388"/>
                  </a:lnTo>
                  <a:lnTo>
                    <a:pt x="1852549" y="345230"/>
                  </a:lnTo>
                  <a:lnTo>
                    <a:pt x="1821068" y="312388"/>
                  </a:lnTo>
                  <a:lnTo>
                    <a:pt x="1788224" y="280909"/>
                  </a:lnTo>
                  <a:lnTo>
                    <a:pt x="1754062" y="250841"/>
                  </a:lnTo>
                  <a:lnTo>
                    <a:pt x="1718631" y="222231"/>
                  </a:lnTo>
                  <a:lnTo>
                    <a:pt x="1681977" y="195126"/>
                  </a:lnTo>
                  <a:lnTo>
                    <a:pt x="1644148" y="169572"/>
                  </a:lnTo>
                  <a:lnTo>
                    <a:pt x="1605190" y="145617"/>
                  </a:lnTo>
                  <a:lnTo>
                    <a:pt x="1565151" y="123308"/>
                  </a:lnTo>
                  <a:lnTo>
                    <a:pt x="1524077" y="102692"/>
                  </a:lnTo>
                  <a:lnTo>
                    <a:pt x="1482016" y="83816"/>
                  </a:lnTo>
                  <a:lnTo>
                    <a:pt x="1439015" y="66727"/>
                  </a:lnTo>
                  <a:lnTo>
                    <a:pt x="1395120" y="51472"/>
                  </a:lnTo>
                  <a:lnTo>
                    <a:pt x="1350379" y="38098"/>
                  </a:lnTo>
                  <a:lnTo>
                    <a:pt x="1304839" y="26653"/>
                  </a:lnTo>
                  <a:lnTo>
                    <a:pt x="1258547" y="17183"/>
                  </a:lnTo>
                  <a:lnTo>
                    <a:pt x="1211550" y="9736"/>
                  </a:lnTo>
                  <a:lnTo>
                    <a:pt x="1163895" y="4358"/>
                  </a:lnTo>
                  <a:lnTo>
                    <a:pt x="1115629" y="1097"/>
                  </a:lnTo>
                  <a:lnTo>
                    <a:pt x="1066800" y="0"/>
                  </a:lnTo>
                  <a:lnTo>
                    <a:pt x="1017959" y="1097"/>
                  </a:lnTo>
                  <a:lnTo>
                    <a:pt x="969684" y="4358"/>
                  </a:lnTo>
                  <a:lnTo>
                    <a:pt x="922019" y="9736"/>
                  </a:lnTo>
                  <a:lnTo>
                    <a:pt x="875014" y="17183"/>
                  </a:lnTo>
                  <a:lnTo>
                    <a:pt x="828714" y="26653"/>
                  </a:lnTo>
                  <a:lnTo>
                    <a:pt x="783166" y="38098"/>
                  </a:lnTo>
                  <a:lnTo>
                    <a:pt x="738418" y="51472"/>
                  </a:lnTo>
                  <a:lnTo>
                    <a:pt x="694517" y="66727"/>
                  </a:lnTo>
                  <a:lnTo>
                    <a:pt x="651509" y="83816"/>
                  </a:lnTo>
                  <a:lnTo>
                    <a:pt x="609443" y="102692"/>
                  </a:lnTo>
                  <a:lnTo>
                    <a:pt x="568364" y="123308"/>
                  </a:lnTo>
                  <a:lnTo>
                    <a:pt x="528320" y="145617"/>
                  </a:lnTo>
                  <a:lnTo>
                    <a:pt x="489357" y="169572"/>
                  </a:lnTo>
                  <a:lnTo>
                    <a:pt x="451524" y="195126"/>
                  </a:lnTo>
                  <a:lnTo>
                    <a:pt x="414866" y="222231"/>
                  </a:lnTo>
                  <a:lnTo>
                    <a:pt x="379432" y="250841"/>
                  </a:lnTo>
                  <a:lnTo>
                    <a:pt x="345267" y="280909"/>
                  </a:lnTo>
                  <a:lnTo>
                    <a:pt x="312420" y="312388"/>
                  </a:lnTo>
                  <a:lnTo>
                    <a:pt x="280936" y="345230"/>
                  </a:lnTo>
                  <a:lnTo>
                    <a:pt x="250864" y="379388"/>
                  </a:lnTo>
                  <a:lnTo>
                    <a:pt x="222250" y="414816"/>
                  </a:lnTo>
                  <a:lnTo>
                    <a:pt x="195140" y="451466"/>
                  </a:lnTo>
                  <a:lnTo>
                    <a:pt x="169584" y="489291"/>
                  </a:lnTo>
                  <a:lnTo>
                    <a:pt x="145626" y="528244"/>
                  </a:lnTo>
                  <a:lnTo>
                    <a:pt x="123315" y="568279"/>
                  </a:lnTo>
                  <a:lnTo>
                    <a:pt x="102697" y="609347"/>
                  </a:lnTo>
                  <a:lnTo>
                    <a:pt x="83820" y="651402"/>
                  </a:lnTo>
                  <a:lnTo>
                    <a:pt x="66729" y="694398"/>
                  </a:lnTo>
                  <a:lnTo>
                    <a:pt x="51474" y="738285"/>
                  </a:lnTo>
                  <a:lnTo>
                    <a:pt x="38100" y="783019"/>
                  </a:lnTo>
                  <a:lnTo>
                    <a:pt x="26654" y="828552"/>
                  </a:lnTo>
                  <a:lnTo>
                    <a:pt x="17184" y="874835"/>
                  </a:lnTo>
                  <a:lnTo>
                    <a:pt x="9736" y="921824"/>
                  </a:lnTo>
                  <a:lnTo>
                    <a:pt x="4358" y="969470"/>
                  </a:lnTo>
                  <a:lnTo>
                    <a:pt x="1097" y="1017726"/>
                  </a:lnTo>
                  <a:lnTo>
                    <a:pt x="0" y="1066545"/>
                  </a:lnTo>
                  <a:close/>
                </a:path>
              </a:pathLst>
            </a:custGeom>
            <a:ln w="9527">
              <a:solidFill>
                <a:srgbClr val="F8F8F8"/>
              </a:solidFill>
              <a:prstDash val="lgDash"/>
            </a:ln>
          </p:spPr>
          <p:txBody>
            <a:bodyPr wrap="square" lIns="0" tIns="0" rIns="0" bIns="0" rtlCol="0"/>
            <a:lstStyle/>
            <a:p>
              <a:endParaRPr/>
            </a:p>
          </p:txBody>
        </p:sp>
        <p:sp>
          <p:nvSpPr>
            <p:cNvPr id="18" name="object 18"/>
            <p:cNvSpPr/>
            <p:nvPr/>
          </p:nvSpPr>
          <p:spPr>
            <a:xfrm>
              <a:off x="8500205" y="659987"/>
              <a:ext cx="984250" cy="984250"/>
            </a:xfrm>
            <a:custGeom>
              <a:avLst/>
              <a:gdLst/>
              <a:ahLst/>
              <a:cxnLst/>
              <a:rect l="l" t="t" r="r" b="b"/>
              <a:pathLst>
                <a:path w="984250" h="984250">
                  <a:moveTo>
                    <a:pt x="76612" y="0"/>
                  </a:moveTo>
                  <a:lnTo>
                    <a:pt x="47759" y="5595"/>
                  </a:lnTo>
                  <a:lnTo>
                    <a:pt x="22383" y="22383"/>
                  </a:lnTo>
                  <a:lnTo>
                    <a:pt x="5595" y="47759"/>
                  </a:lnTo>
                  <a:lnTo>
                    <a:pt x="0" y="76612"/>
                  </a:lnTo>
                  <a:lnTo>
                    <a:pt x="5595" y="105465"/>
                  </a:lnTo>
                  <a:lnTo>
                    <a:pt x="22383" y="130841"/>
                  </a:lnTo>
                  <a:lnTo>
                    <a:pt x="853217" y="961421"/>
                  </a:lnTo>
                  <a:lnTo>
                    <a:pt x="878593" y="978209"/>
                  </a:lnTo>
                  <a:lnTo>
                    <a:pt x="907446" y="983805"/>
                  </a:lnTo>
                  <a:lnTo>
                    <a:pt x="936299" y="978209"/>
                  </a:lnTo>
                  <a:lnTo>
                    <a:pt x="961675" y="961421"/>
                  </a:lnTo>
                  <a:lnTo>
                    <a:pt x="978463" y="936045"/>
                  </a:lnTo>
                  <a:lnTo>
                    <a:pt x="984059" y="907192"/>
                  </a:lnTo>
                  <a:lnTo>
                    <a:pt x="978463" y="878339"/>
                  </a:lnTo>
                  <a:lnTo>
                    <a:pt x="961675" y="852963"/>
                  </a:lnTo>
                  <a:lnTo>
                    <a:pt x="130841" y="22383"/>
                  </a:lnTo>
                  <a:lnTo>
                    <a:pt x="105465" y="5595"/>
                  </a:lnTo>
                  <a:lnTo>
                    <a:pt x="76612" y="0"/>
                  </a:lnTo>
                  <a:close/>
                </a:path>
              </a:pathLst>
            </a:custGeom>
            <a:solidFill>
              <a:srgbClr val="F8F8F8"/>
            </a:solidFill>
          </p:spPr>
          <p:txBody>
            <a:bodyPr wrap="square" lIns="0" tIns="0" rIns="0" bIns="0" rtlCol="0"/>
            <a:lstStyle/>
            <a:p>
              <a:endParaRPr/>
            </a:p>
          </p:txBody>
        </p:sp>
      </p:grpSp>
      <p:sp>
        <p:nvSpPr>
          <p:cNvPr id="19" name="object 19"/>
          <p:cNvSpPr txBox="1"/>
          <p:nvPr/>
        </p:nvSpPr>
        <p:spPr>
          <a:xfrm>
            <a:off x="1061085" y="1336611"/>
            <a:ext cx="5375275" cy="4283710"/>
          </a:xfrm>
          <a:prstGeom prst="rect">
            <a:avLst/>
          </a:prstGeom>
        </p:spPr>
        <p:txBody>
          <a:bodyPr vert="horz" wrap="square" lIns="0" tIns="5715" rIns="0" bIns="0" rtlCol="0">
            <a:spAutoFit/>
          </a:bodyPr>
          <a:lstStyle/>
          <a:p>
            <a:pPr marL="1887220" marR="895350" indent="-1416685">
              <a:lnSpc>
                <a:spcPct val="102499"/>
              </a:lnSpc>
              <a:spcBef>
                <a:spcPts val="45"/>
              </a:spcBef>
            </a:pPr>
            <a:r>
              <a:rPr sz="2750" b="1" dirty="0">
                <a:solidFill>
                  <a:srgbClr val="2166D3"/>
                </a:solidFill>
                <a:latin typeface="Calibri"/>
                <a:cs typeface="Calibri"/>
              </a:rPr>
              <a:t>Mapped</a:t>
            </a:r>
            <a:r>
              <a:rPr sz="2750" b="1" spc="120" dirty="0">
                <a:solidFill>
                  <a:srgbClr val="2166D3"/>
                </a:solidFill>
                <a:latin typeface="Calibri"/>
                <a:cs typeface="Calibri"/>
              </a:rPr>
              <a:t> </a:t>
            </a:r>
            <a:r>
              <a:rPr sz="2750" b="1" dirty="0">
                <a:solidFill>
                  <a:srgbClr val="2166D3"/>
                </a:solidFill>
                <a:latin typeface="Calibri"/>
                <a:cs typeface="Calibri"/>
              </a:rPr>
              <a:t>resources</a:t>
            </a:r>
            <a:r>
              <a:rPr sz="2750" b="1" spc="140" dirty="0">
                <a:solidFill>
                  <a:srgbClr val="2166D3"/>
                </a:solidFill>
                <a:latin typeface="Calibri"/>
                <a:cs typeface="Calibri"/>
              </a:rPr>
              <a:t> </a:t>
            </a:r>
            <a:r>
              <a:rPr sz="2750" b="1" dirty="0">
                <a:solidFill>
                  <a:srgbClr val="2166D3"/>
                </a:solidFill>
                <a:latin typeface="Calibri"/>
                <a:cs typeface="Calibri"/>
              </a:rPr>
              <a:t>and</a:t>
            </a:r>
            <a:r>
              <a:rPr sz="2750" b="1" spc="130" dirty="0">
                <a:solidFill>
                  <a:srgbClr val="2166D3"/>
                </a:solidFill>
                <a:latin typeface="Calibri"/>
                <a:cs typeface="Calibri"/>
              </a:rPr>
              <a:t> </a:t>
            </a:r>
            <a:r>
              <a:rPr sz="2750" b="1" spc="-25" dirty="0">
                <a:solidFill>
                  <a:srgbClr val="2166D3"/>
                </a:solidFill>
                <a:latin typeface="Calibri"/>
                <a:cs typeface="Calibri"/>
              </a:rPr>
              <a:t>gap </a:t>
            </a:r>
            <a:r>
              <a:rPr sz="2750" b="1" spc="-10" dirty="0">
                <a:solidFill>
                  <a:srgbClr val="2166D3"/>
                </a:solidFill>
                <a:latin typeface="Calibri"/>
                <a:cs typeface="Calibri"/>
              </a:rPr>
              <a:t>analysis</a:t>
            </a:r>
            <a:endParaRPr sz="2750">
              <a:latin typeface="Calibri"/>
              <a:cs typeface="Calibri"/>
            </a:endParaRPr>
          </a:p>
          <a:p>
            <a:pPr marL="12700" marR="5080" algn="just">
              <a:lnSpc>
                <a:spcPct val="150200"/>
              </a:lnSpc>
              <a:spcBef>
                <a:spcPts val="1580"/>
              </a:spcBef>
            </a:pPr>
            <a:r>
              <a:rPr sz="2000" b="1" dirty="0">
                <a:solidFill>
                  <a:srgbClr val="092141"/>
                </a:solidFill>
                <a:latin typeface="Calibri"/>
                <a:cs typeface="Calibri"/>
              </a:rPr>
              <a:t>As</a:t>
            </a:r>
            <a:r>
              <a:rPr sz="2000" b="1" spc="395" dirty="0">
                <a:solidFill>
                  <a:srgbClr val="092141"/>
                </a:solidFill>
                <a:latin typeface="Calibri"/>
                <a:cs typeface="Calibri"/>
              </a:rPr>
              <a:t> </a:t>
            </a:r>
            <a:r>
              <a:rPr sz="2000" b="1" dirty="0">
                <a:solidFill>
                  <a:srgbClr val="092141"/>
                </a:solidFill>
                <a:latin typeface="Calibri"/>
                <a:cs typeface="Calibri"/>
              </a:rPr>
              <a:t>part</a:t>
            </a:r>
            <a:r>
              <a:rPr sz="2000" b="1" spc="380" dirty="0">
                <a:solidFill>
                  <a:srgbClr val="092141"/>
                </a:solidFill>
                <a:latin typeface="Calibri"/>
                <a:cs typeface="Calibri"/>
              </a:rPr>
              <a:t> </a:t>
            </a:r>
            <a:r>
              <a:rPr sz="2000" b="1" dirty="0">
                <a:solidFill>
                  <a:srgbClr val="092141"/>
                </a:solidFill>
                <a:latin typeface="Calibri"/>
                <a:cs typeface="Calibri"/>
              </a:rPr>
              <a:t>of</a:t>
            </a:r>
            <a:r>
              <a:rPr sz="2000" b="1" spc="420" dirty="0">
                <a:solidFill>
                  <a:srgbClr val="092141"/>
                </a:solidFill>
                <a:latin typeface="Calibri"/>
                <a:cs typeface="Calibri"/>
              </a:rPr>
              <a:t> </a:t>
            </a:r>
            <a:r>
              <a:rPr sz="2000" b="1" dirty="0">
                <a:solidFill>
                  <a:srgbClr val="092141"/>
                </a:solidFill>
                <a:latin typeface="Calibri"/>
                <a:cs typeface="Calibri"/>
              </a:rPr>
              <a:t>Phase</a:t>
            </a:r>
            <a:r>
              <a:rPr sz="2000" b="1" spc="415" dirty="0">
                <a:solidFill>
                  <a:srgbClr val="092141"/>
                </a:solidFill>
                <a:latin typeface="Calibri"/>
                <a:cs typeface="Calibri"/>
              </a:rPr>
              <a:t> </a:t>
            </a:r>
            <a:r>
              <a:rPr sz="2000" b="1" dirty="0">
                <a:solidFill>
                  <a:srgbClr val="092141"/>
                </a:solidFill>
                <a:latin typeface="Calibri"/>
                <a:cs typeface="Calibri"/>
              </a:rPr>
              <a:t>1,</a:t>
            </a:r>
            <a:r>
              <a:rPr sz="2000" b="1" spc="385" dirty="0">
                <a:solidFill>
                  <a:srgbClr val="092141"/>
                </a:solidFill>
                <a:latin typeface="Calibri"/>
                <a:cs typeface="Calibri"/>
              </a:rPr>
              <a:t> </a:t>
            </a:r>
            <a:r>
              <a:rPr sz="2000" b="1" dirty="0">
                <a:solidFill>
                  <a:srgbClr val="092141"/>
                </a:solidFill>
                <a:latin typeface="Calibri"/>
                <a:cs typeface="Calibri"/>
              </a:rPr>
              <a:t>the</a:t>
            </a:r>
            <a:r>
              <a:rPr sz="2000" b="1" spc="355" dirty="0">
                <a:solidFill>
                  <a:srgbClr val="092141"/>
                </a:solidFill>
                <a:latin typeface="Calibri"/>
                <a:cs typeface="Calibri"/>
              </a:rPr>
              <a:t> </a:t>
            </a:r>
            <a:r>
              <a:rPr sz="2000" b="1" dirty="0">
                <a:solidFill>
                  <a:srgbClr val="092141"/>
                </a:solidFill>
                <a:latin typeface="Calibri"/>
                <a:cs typeface="Calibri"/>
              </a:rPr>
              <a:t>WS3</a:t>
            </a:r>
            <a:r>
              <a:rPr sz="2000" b="1" spc="380" dirty="0">
                <a:solidFill>
                  <a:srgbClr val="092141"/>
                </a:solidFill>
                <a:latin typeface="Calibri"/>
                <a:cs typeface="Calibri"/>
              </a:rPr>
              <a:t> </a:t>
            </a:r>
            <a:r>
              <a:rPr sz="2000" b="1" dirty="0">
                <a:solidFill>
                  <a:srgbClr val="092141"/>
                </a:solidFill>
                <a:latin typeface="Calibri"/>
                <a:cs typeface="Calibri"/>
              </a:rPr>
              <a:t>team</a:t>
            </a:r>
            <a:r>
              <a:rPr sz="2000" b="1" spc="360" dirty="0">
                <a:solidFill>
                  <a:srgbClr val="092141"/>
                </a:solidFill>
                <a:latin typeface="Calibri"/>
                <a:cs typeface="Calibri"/>
              </a:rPr>
              <a:t> </a:t>
            </a:r>
            <a:r>
              <a:rPr sz="2000" b="1" dirty="0">
                <a:solidFill>
                  <a:srgbClr val="092141"/>
                </a:solidFill>
                <a:latin typeface="Calibri"/>
                <a:cs typeface="Calibri"/>
              </a:rPr>
              <a:t>conducted</a:t>
            </a:r>
            <a:r>
              <a:rPr sz="2000" b="1" spc="415" dirty="0">
                <a:solidFill>
                  <a:srgbClr val="092141"/>
                </a:solidFill>
                <a:latin typeface="Calibri"/>
                <a:cs typeface="Calibri"/>
              </a:rPr>
              <a:t> </a:t>
            </a:r>
            <a:r>
              <a:rPr sz="2000" b="1" spc="-50" dirty="0">
                <a:solidFill>
                  <a:srgbClr val="092141"/>
                </a:solidFill>
                <a:latin typeface="Calibri"/>
                <a:cs typeface="Calibri"/>
              </a:rPr>
              <a:t>a </a:t>
            </a:r>
            <a:r>
              <a:rPr sz="2000" b="1" dirty="0">
                <a:solidFill>
                  <a:srgbClr val="092141"/>
                </a:solidFill>
                <a:latin typeface="Calibri"/>
                <a:cs typeface="Calibri"/>
              </a:rPr>
              <a:t>review</a:t>
            </a:r>
            <a:r>
              <a:rPr sz="2000" b="1" spc="295" dirty="0">
                <a:solidFill>
                  <a:srgbClr val="092141"/>
                </a:solidFill>
                <a:latin typeface="Calibri"/>
                <a:cs typeface="Calibri"/>
              </a:rPr>
              <a:t> </a:t>
            </a:r>
            <a:r>
              <a:rPr sz="2000" b="1" dirty="0">
                <a:solidFill>
                  <a:srgbClr val="092141"/>
                </a:solidFill>
                <a:latin typeface="Calibri"/>
                <a:cs typeface="Calibri"/>
              </a:rPr>
              <a:t>and</a:t>
            </a:r>
            <a:r>
              <a:rPr sz="2000" b="1" spc="290" dirty="0">
                <a:solidFill>
                  <a:srgbClr val="092141"/>
                </a:solidFill>
                <a:latin typeface="Calibri"/>
                <a:cs typeface="Calibri"/>
              </a:rPr>
              <a:t> </a:t>
            </a:r>
            <a:r>
              <a:rPr sz="2000" b="1" dirty="0">
                <a:solidFill>
                  <a:srgbClr val="092141"/>
                </a:solidFill>
                <a:latin typeface="Calibri"/>
                <a:cs typeface="Calibri"/>
              </a:rPr>
              <a:t>mapping</a:t>
            </a:r>
            <a:r>
              <a:rPr sz="2000" b="1" spc="345" dirty="0">
                <a:solidFill>
                  <a:srgbClr val="092141"/>
                </a:solidFill>
                <a:latin typeface="Calibri"/>
                <a:cs typeface="Calibri"/>
              </a:rPr>
              <a:t> </a:t>
            </a:r>
            <a:r>
              <a:rPr sz="2000" b="1" dirty="0">
                <a:solidFill>
                  <a:srgbClr val="092141"/>
                </a:solidFill>
                <a:latin typeface="Calibri"/>
                <a:cs typeface="Calibri"/>
              </a:rPr>
              <a:t>of</a:t>
            </a:r>
            <a:r>
              <a:rPr sz="2000" b="1" spc="360" dirty="0">
                <a:solidFill>
                  <a:srgbClr val="092141"/>
                </a:solidFill>
                <a:latin typeface="Calibri"/>
                <a:cs typeface="Calibri"/>
              </a:rPr>
              <a:t> </a:t>
            </a:r>
            <a:r>
              <a:rPr sz="2000" b="1" dirty="0">
                <a:solidFill>
                  <a:srgbClr val="092141"/>
                </a:solidFill>
                <a:latin typeface="Calibri"/>
                <a:cs typeface="Calibri"/>
              </a:rPr>
              <a:t>available</a:t>
            </a:r>
            <a:r>
              <a:rPr sz="2000" b="1" spc="340" dirty="0">
                <a:solidFill>
                  <a:srgbClr val="092141"/>
                </a:solidFill>
                <a:latin typeface="Calibri"/>
                <a:cs typeface="Calibri"/>
              </a:rPr>
              <a:t> </a:t>
            </a:r>
            <a:r>
              <a:rPr sz="2000" b="1" dirty="0">
                <a:solidFill>
                  <a:srgbClr val="092141"/>
                </a:solidFill>
                <a:latin typeface="Calibri"/>
                <a:cs typeface="Calibri"/>
              </a:rPr>
              <a:t>WHO</a:t>
            </a:r>
            <a:r>
              <a:rPr sz="2000" b="1" spc="310" dirty="0">
                <a:solidFill>
                  <a:srgbClr val="092141"/>
                </a:solidFill>
                <a:latin typeface="Calibri"/>
                <a:cs typeface="Calibri"/>
              </a:rPr>
              <a:t> </a:t>
            </a:r>
            <a:r>
              <a:rPr sz="2000" b="1" spc="-10" dirty="0">
                <a:solidFill>
                  <a:srgbClr val="092141"/>
                </a:solidFill>
                <a:latin typeface="Calibri"/>
                <a:cs typeface="Calibri"/>
              </a:rPr>
              <a:t>guidance </a:t>
            </a:r>
            <a:r>
              <a:rPr sz="2000" b="1" dirty="0">
                <a:solidFill>
                  <a:srgbClr val="092141"/>
                </a:solidFill>
                <a:latin typeface="Calibri"/>
                <a:cs typeface="Calibri"/>
              </a:rPr>
              <a:t>documents</a:t>
            </a:r>
            <a:r>
              <a:rPr sz="2000" b="1" spc="225" dirty="0">
                <a:solidFill>
                  <a:srgbClr val="092141"/>
                </a:solidFill>
                <a:latin typeface="Calibri"/>
                <a:cs typeface="Calibri"/>
              </a:rPr>
              <a:t>  </a:t>
            </a:r>
            <a:r>
              <a:rPr sz="2000" b="1" dirty="0">
                <a:solidFill>
                  <a:srgbClr val="092141"/>
                </a:solidFill>
                <a:latin typeface="Calibri"/>
                <a:cs typeface="Calibri"/>
              </a:rPr>
              <a:t>related</a:t>
            </a:r>
            <a:r>
              <a:rPr sz="2000" b="1" spc="245" dirty="0">
                <a:solidFill>
                  <a:srgbClr val="092141"/>
                </a:solidFill>
                <a:latin typeface="Calibri"/>
                <a:cs typeface="Calibri"/>
              </a:rPr>
              <a:t>  </a:t>
            </a:r>
            <a:r>
              <a:rPr sz="2000" b="1" dirty="0">
                <a:solidFill>
                  <a:srgbClr val="092141"/>
                </a:solidFill>
                <a:latin typeface="Calibri"/>
                <a:cs typeface="Calibri"/>
              </a:rPr>
              <a:t>to</a:t>
            </a:r>
            <a:r>
              <a:rPr sz="2000" b="1" spc="229" dirty="0">
                <a:solidFill>
                  <a:srgbClr val="092141"/>
                </a:solidFill>
                <a:latin typeface="Calibri"/>
                <a:cs typeface="Calibri"/>
              </a:rPr>
              <a:t>  </a:t>
            </a:r>
            <a:r>
              <a:rPr sz="2000" b="1" dirty="0">
                <a:solidFill>
                  <a:srgbClr val="092141"/>
                </a:solidFill>
                <a:latin typeface="Calibri"/>
                <a:cs typeface="Calibri"/>
              </a:rPr>
              <a:t>artificial</a:t>
            </a:r>
            <a:r>
              <a:rPr sz="2000" b="1" spc="229" dirty="0">
                <a:solidFill>
                  <a:srgbClr val="092141"/>
                </a:solidFill>
                <a:latin typeface="Calibri"/>
                <a:cs typeface="Calibri"/>
              </a:rPr>
              <a:t>  </a:t>
            </a:r>
            <a:r>
              <a:rPr sz="2000" b="1" dirty="0">
                <a:solidFill>
                  <a:srgbClr val="092141"/>
                </a:solidFill>
                <a:latin typeface="Calibri"/>
                <a:cs typeface="Calibri"/>
              </a:rPr>
              <a:t>intelligence</a:t>
            </a:r>
            <a:r>
              <a:rPr sz="2000" b="1" spc="225" dirty="0">
                <a:solidFill>
                  <a:srgbClr val="092141"/>
                </a:solidFill>
                <a:latin typeface="Calibri"/>
                <a:cs typeface="Calibri"/>
              </a:rPr>
              <a:t>  </a:t>
            </a:r>
            <a:r>
              <a:rPr sz="2000" b="1" spc="-25" dirty="0">
                <a:solidFill>
                  <a:srgbClr val="092141"/>
                </a:solidFill>
                <a:latin typeface="Calibri"/>
                <a:cs typeface="Calibri"/>
              </a:rPr>
              <a:t>in </a:t>
            </a:r>
            <a:r>
              <a:rPr sz="2000" b="1" dirty="0">
                <a:solidFill>
                  <a:srgbClr val="092141"/>
                </a:solidFill>
                <a:latin typeface="Calibri"/>
                <a:cs typeface="Calibri"/>
              </a:rPr>
              <a:t>health.</a:t>
            </a:r>
            <a:r>
              <a:rPr sz="2000" b="1" spc="385" dirty="0">
                <a:solidFill>
                  <a:srgbClr val="092141"/>
                </a:solidFill>
                <a:latin typeface="Calibri"/>
                <a:cs typeface="Calibri"/>
              </a:rPr>
              <a:t> </a:t>
            </a:r>
            <a:r>
              <a:rPr sz="2000" b="1" dirty="0">
                <a:solidFill>
                  <a:srgbClr val="092141"/>
                </a:solidFill>
                <a:latin typeface="Calibri"/>
                <a:cs typeface="Calibri"/>
              </a:rPr>
              <a:t>The</a:t>
            </a:r>
            <a:r>
              <a:rPr sz="2000" b="1" spc="350" dirty="0">
                <a:solidFill>
                  <a:srgbClr val="092141"/>
                </a:solidFill>
                <a:latin typeface="Calibri"/>
                <a:cs typeface="Calibri"/>
              </a:rPr>
              <a:t> </a:t>
            </a:r>
            <a:r>
              <a:rPr sz="2000" b="1" dirty="0">
                <a:solidFill>
                  <a:srgbClr val="092141"/>
                </a:solidFill>
                <a:latin typeface="Calibri"/>
                <a:cs typeface="Calibri"/>
              </a:rPr>
              <a:t>objective</a:t>
            </a:r>
            <a:r>
              <a:rPr sz="2000" b="1" spc="360" dirty="0">
                <a:solidFill>
                  <a:srgbClr val="092141"/>
                </a:solidFill>
                <a:latin typeface="Calibri"/>
                <a:cs typeface="Calibri"/>
              </a:rPr>
              <a:t> </a:t>
            </a:r>
            <a:r>
              <a:rPr sz="2000" b="1" dirty="0">
                <a:solidFill>
                  <a:srgbClr val="092141"/>
                </a:solidFill>
                <a:latin typeface="Calibri"/>
                <a:cs typeface="Calibri"/>
              </a:rPr>
              <a:t>was</a:t>
            </a:r>
            <a:r>
              <a:rPr sz="2000" b="1" spc="380" dirty="0">
                <a:solidFill>
                  <a:srgbClr val="092141"/>
                </a:solidFill>
                <a:latin typeface="Calibri"/>
                <a:cs typeface="Calibri"/>
              </a:rPr>
              <a:t> </a:t>
            </a:r>
            <a:r>
              <a:rPr sz="2000" b="1" dirty="0">
                <a:solidFill>
                  <a:srgbClr val="092141"/>
                </a:solidFill>
                <a:latin typeface="Calibri"/>
                <a:cs typeface="Calibri"/>
              </a:rPr>
              <a:t>to</a:t>
            </a:r>
            <a:r>
              <a:rPr sz="2000" b="1" spc="395" dirty="0">
                <a:solidFill>
                  <a:srgbClr val="092141"/>
                </a:solidFill>
                <a:latin typeface="Calibri"/>
                <a:cs typeface="Calibri"/>
              </a:rPr>
              <a:t> </a:t>
            </a:r>
            <a:r>
              <a:rPr sz="2000" b="1" dirty="0">
                <a:solidFill>
                  <a:srgbClr val="092141"/>
                </a:solidFill>
                <a:latin typeface="Calibri"/>
                <a:cs typeface="Calibri"/>
              </a:rPr>
              <a:t>identify</a:t>
            </a:r>
            <a:r>
              <a:rPr sz="2000" b="1" spc="380" dirty="0">
                <a:solidFill>
                  <a:srgbClr val="092141"/>
                </a:solidFill>
                <a:latin typeface="Calibri"/>
                <a:cs typeface="Calibri"/>
              </a:rPr>
              <a:t> </a:t>
            </a:r>
            <a:r>
              <a:rPr sz="2000" b="1" dirty="0">
                <a:solidFill>
                  <a:srgbClr val="092141"/>
                </a:solidFill>
                <a:latin typeface="Calibri"/>
                <a:cs typeface="Calibri"/>
              </a:rPr>
              <a:t>areas</a:t>
            </a:r>
            <a:r>
              <a:rPr sz="2000" b="1" spc="415" dirty="0">
                <a:solidFill>
                  <a:srgbClr val="092141"/>
                </a:solidFill>
                <a:latin typeface="Calibri"/>
                <a:cs typeface="Calibri"/>
              </a:rPr>
              <a:t> </a:t>
            </a:r>
            <a:r>
              <a:rPr sz="2000" b="1" spc="-20" dirty="0">
                <a:solidFill>
                  <a:srgbClr val="092141"/>
                </a:solidFill>
                <a:latin typeface="Calibri"/>
                <a:cs typeface="Calibri"/>
              </a:rPr>
              <a:t>that </a:t>
            </a:r>
            <a:r>
              <a:rPr sz="2000" b="1" dirty="0">
                <a:solidFill>
                  <a:srgbClr val="092141"/>
                </a:solidFill>
                <a:latin typeface="Calibri"/>
                <a:cs typeface="Calibri"/>
              </a:rPr>
              <a:t>lack</a:t>
            </a:r>
            <a:r>
              <a:rPr sz="2000" b="1" spc="280" dirty="0">
                <a:solidFill>
                  <a:srgbClr val="092141"/>
                </a:solidFill>
                <a:latin typeface="Calibri"/>
                <a:cs typeface="Calibri"/>
              </a:rPr>
              <a:t>  </a:t>
            </a:r>
            <a:r>
              <a:rPr sz="2000" b="1" dirty="0">
                <a:solidFill>
                  <a:srgbClr val="092141"/>
                </a:solidFill>
                <a:latin typeface="Calibri"/>
                <a:cs typeface="Calibri"/>
              </a:rPr>
              <a:t>corresponding</a:t>
            </a:r>
            <a:r>
              <a:rPr sz="2000" b="1" spc="285" dirty="0">
                <a:solidFill>
                  <a:srgbClr val="092141"/>
                </a:solidFill>
                <a:latin typeface="Calibri"/>
                <a:cs typeface="Calibri"/>
              </a:rPr>
              <a:t>  </a:t>
            </a:r>
            <a:r>
              <a:rPr sz="2000" b="1" dirty="0">
                <a:solidFill>
                  <a:srgbClr val="092141"/>
                </a:solidFill>
                <a:latin typeface="Calibri"/>
                <a:cs typeface="Calibri"/>
              </a:rPr>
              <a:t>training</a:t>
            </a:r>
            <a:r>
              <a:rPr sz="2000" b="1" spc="270" dirty="0">
                <a:solidFill>
                  <a:srgbClr val="092141"/>
                </a:solidFill>
                <a:latin typeface="Calibri"/>
                <a:cs typeface="Calibri"/>
              </a:rPr>
              <a:t>  </a:t>
            </a:r>
            <a:r>
              <a:rPr sz="2000" b="1" dirty="0">
                <a:solidFill>
                  <a:srgbClr val="092141"/>
                </a:solidFill>
                <a:latin typeface="Calibri"/>
                <a:cs typeface="Calibri"/>
              </a:rPr>
              <a:t>programs</a:t>
            </a:r>
            <a:r>
              <a:rPr sz="2000" b="1" spc="300" dirty="0">
                <a:solidFill>
                  <a:srgbClr val="092141"/>
                </a:solidFill>
                <a:latin typeface="Calibri"/>
                <a:cs typeface="Calibri"/>
              </a:rPr>
              <a:t>  </a:t>
            </a:r>
            <a:r>
              <a:rPr sz="2000" b="1" dirty="0">
                <a:solidFill>
                  <a:srgbClr val="092141"/>
                </a:solidFill>
                <a:latin typeface="Calibri"/>
                <a:cs typeface="Calibri"/>
              </a:rPr>
              <a:t>and</a:t>
            </a:r>
            <a:r>
              <a:rPr sz="2000" b="1" spc="265" dirty="0">
                <a:solidFill>
                  <a:srgbClr val="092141"/>
                </a:solidFill>
                <a:latin typeface="Calibri"/>
                <a:cs typeface="Calibri"/>
              </a:rPr>
              <a:t>  </a:t>
            </a:r>
            <a:r>
              <a:rPr sz="2000" b="1" spc="-25" dirty="0">
                <a:solidFill>
                  <a:srgbClr val="092141"/>
                </a:solidFill>
                <a:latin typeface="Calibri"/>
                <a:cs typeface="Calibri"/>
              </a:rPr>
              <a:t>to </a:t>
            </a:r>
            <a:r>
              <a:rPr sz="2000" b="1" dirty="0">
                <a:solidFill>
                  <a:srgbClr val="092141"/>
                </a:solidFill>
                <a:latin typeface="Calibri"/>
                <a:cs typeface="Calibri"/>
              </a:rPr>
              <a:t>determine</a:t>
            </a:r>
            <a:r>
              <a:rPr sz="2000" b="1" spc="220" dirty="0">
                <a:solidFill>
                  <a:srgbClr val="092141"/>
                </a:solidFill>
                <a:latin typeface="Calibri"/>
                <a:cs typeface="Calibri"/>
              </a:rPr>
              <a:t>   </a:t>
            </a:r>
            <a:r>
              <a:rPr sz="2000" b="1" dirty="0">
                <a:solidFill>
                  <a:srgbClr val="092141"/>
                </a:solidFill>
                <a:latin typeface="Calibri"/>
                <a:cs typeface="Calibri"/>
              </a:rPr>
              <a:t>the</a:t>
            </a:r>
            <a:r>
              <a:rPr sz="2000" b="1" spc="220" dirty="0">
                <a:solidFill>
                  <a:srgbClr val="092141"/>
                </a:solidFill>
                <a:latin typeface="Calibri"/>
                <a:cs typeface="Calibri"/>
              </a:rPr>
              <a:t>   </a:t>
            </a:r>
            <a:r>
              <a:rPr sz="2000" b="1" dirty="0">
                <a:solidFill>
                  <a:srgbClr val="092141"/>
                </a:solidFill>
                <a:latin typeface="Calibri"/>
                <a:cs typeface="Calibri"/>
              </a:rPr>
              <a:t>key</a:t>
            </a:r>
            <a:r>
              <a:rPr sz="2000" b="1" spc="240" dirty="0">
                <a:solidFill>
                  <a:srgbClr val="092141"/>
                </a:solidFill>
                <a:latin typeface="Calibri"/>
                <a:cs typeface="Calibri"/>
              </a:rPr>
              <a:t>   </a:t>
            </a:r>
            <a:r>
              <a:rPr sz="2000" b="1" dirty="0">
                <a:solidFill>
                  <a:srgbClr val="092141"/>
                </a:solidFill>
                <a:latin typeface="Calibri"/>
                <a:cs typeface="Calibri"/>
              </a:rPr>
              <a:t>focus</a:t>
            </a:r>
            <a:r>
              <a:rPr sz="2000" b="1" spc="240" dirty="0">
                <a:solidFill>
                  <a:srgbClr val="092141"/>
                </a:solidFill>
                <a:latin typeface="Calibri"/>
                <a:cs typeface="Calibri"/>
              </a:rPr>
              <a:t>   </a:t>
            </a:r>
            <a:r>
              <a:rPr sz="2000" b="1" dirty="0">
                <a:solidFill>
                  <a:srgbClr val="092141"/>
                </a:solidFill>
                <a:latin typeface="Calibri"/>
                <a:cs typeface="Calibri"/>
              </a:rPr>
              <a:t>areas</a:t>
            </a:r>
            <a:r>
              <a:rPr sz="2000" b="1" spc="240" dirty="0">
                <a:solidFill>
                  <a:srgbClr val="092141"/>
                </a:solidFill>
                <a:latin typeface="Calibri"/>
                <a:cs typeface="Calibri"/>
              </a:rPr>
              <a:t>   </a:t>
            </a:r>
            <a:r>
              <a:rPr sz="2000" b="1" dirty="0">
                <a:solidFill>
                  <a:srgbClr val="092141"/>
                </a:solidFill>
                <a:latin typeface="Calibri"/>
                <a:cs typeface="Calibri"/>
              </a:rPr>
              <a:t>for</a:t>
            </a:r>
            <a:r>
              <a:rPr sz="2000" b="1" spc="225" dirty="0">
                <a:solidFill>
                  <a:srgbClr val="092141"/>
                </a:solidFill>
                <a:latin typeface="Calibri"/>
                <a:cs typeface="Calibri"/>
              </a:rPr>
              <a:t>   </a:t>
            </a:r>
            <a:r>
              <a:rPr sz="2000" b="1" spc="-25" dirty="0">
                <a:solidFill>
                  <a:srgbClr val="092141"/>
                </a:solidFill>
                <a:latin typeface="Calibri"/>
                <a:cs typeface="Calibri"/>
              </a:rPr>
              <a:t>WS3 </a:t>
            </a:r>
            <a:r>
              <a:rPr sz="2000" b="1" spc="-10" dirty="0">
                <a:solidFill>
                  <a:srgbClr val="092141"/>
                </a:solidFill>
                <a:latin typeface="Calibri"/>
                <a:cs typeface="Calibri"/>
              </a:rPr>
              <a:t>development.</a:t>
            </a:r>
            <a:endParaRPr sz="2000">
              <a:latin typeface="Calibri"/>
              <a:cs typeface="Calibri"/>
            </a:endParaRPr>
          </a:p>
        </p:txBody>
      </p:sp>
      <p:sp>
        <p:nvSpPr>
          <p:cNvPr id="20" name="object 20"/>
          <p:cNvSpPr txBox="1">
            <a:spLocks noGrp="1"/>
          </p:cNvSpPr>
          <p:nvPr>
            <p:ph type="title"/>
          </p:nvPr>
        </p:nvSpPr>
        <p:spPr>
          <a:xfrm>
            <a:off x="1609725" y="495109"/>
            <a:ext cx="3752850" cy="742950"/>
          </a:xfrm>
          <a:prstGeom prst="rect">
            <a:avLst/>
          </a:prstGeom>
          <a:solidFill>
            <a:srgbClr val="2166D3"/>
          </a:solidFill>
        </p:spPr>
        <p:txBody>
          <a:bodyPr vert="horz" wrap="square" lIns="0" tIns="102870" rIns="0" bIns="0" rtlCol="0">
            <a:spAutoFit/>
          </a:bodyPr>
          <a:lstStyle/>
          <a:p>
            <a:pPr marL="1905" algn="ctr">
              <a:lnSpc>
                <a:spcPct val="100000"/>
              </a:lnSpc>
              <a:spcBef>
                <a:spcPts val="810"/>
              </a:spcBef>
            </a:pPr>
            <a:r>
              <a:rPr dirty="0">
                <a:solidFill>
                  <a:srgbClr val="F8F8F8"/>
                </a:solidFill>
              </a:rPr>
              <a:t>Phase</a:t>
            </a:r>
            <a:r>
              <a:rPr spc="95" dirty="0">
                <a:solidFill>
                  <a:srgbClr val="F8F8F8"/>
                </a:solidFill>
              </a:rPr>
              <a:t> </a:t>
            </a:r>
            <a:r>
              <a:rPr spc="-50" dirty="0">
                <a:solidFill>
                  <a:srgbClr val="F8F8F8"/>
                </a:solidFill>
              </a:rPr>
              <a:t>1</a:t>
            </a:r>
          </a:p>
        </p:txBody>
      </p:sp>
      <p:grpSp>
        <p:nvGrpSpPr>
          <p:cNvPr id="21" name="object 21"/>
          <p:cNvGrpSpPr/>
          <p:nvPr/>
        </p:nvGrpSpPr>
        <p:grpSpPr>
          <a:xfrm>
            <a:off x="7162794" y="1371213"/>
            <a:ext cx="4115435" cy="4114165"/>
            <a:chOff x="7162794" y="1371213"/>
            <a:chExt cx="4115435" cy="4114165"/>
          </a:xfrm>
        </p:grpSpPr>
        <p:pic>
          <p:nvPicPr>
            <p:cNvPr id="22" name="object 22"/>
            <p:cNvPicPr/>
            <p:nvPr/>
          </p:nvPicPr>
          <p:blipFill>
            <a:blip r:embed="rId6" cstate="print"/>
            <a:stretch>
              <a:fillRect/>
            </a:stretch>
          </p:blipFill>
          <p:spPr>
            <a:xfrm>
              <a:off x="7200899" y="1421002"/>
              <a:ext cx="4038600" cy="4025900"/>
            </a:xfrm>
            <a:prstGeom prst="rect">
              <a:avLst/>
            </a:prstGeom>
          </p:spPr>
        </p:pic>
        <p:sp>
          <p:nvSpPr>
            <p:cNvPr id="23" name="object 23"/>
            <p:cNvSpPr/>
            <p:nvPr/>
          </p:nvSpPr>
          <p:spPr>
            <a:xfrm>
              <a:off x="7181849" y="1390268"/>
              <a:ext cx="4076700" cy="4076065"/>
            </a:xfrm>
            <a:custGeom>
              <a:avLst/>
              <a:gdLst/>
              <a:ahLst/>
              <a:cxnLst/>
              <a:rect l="l" t="t" r="r" b="b"/>
              <a:pathLst>
                <a:path w="4076700" h="4076065">
                  <a:moveTo>
                    <a:pt x="2038350" y="0"/>
                  </a:moveTo>
                  <a:lnTo>
                    <a:pt x="2143252" y="2666"/>
                  </a:lnTo>
                  <a:lnTo>
                    <a:pt x="2246756" y="10540"/>
                  </a:lnTo>
                  <a:lnTo>
                    <a:pt x="2348738" y="23494"/>
                  </a:lnTo>
                  <a:lnTo>
                    <a:pt x="2449068" y="41401"/>
                  </a:lnTo>
                  <a:lnTo>
                    <a:pt x="2547747" y="64134"/>
                  </a:lnTo>
                  <a:lnTo>
                    <a:pt x="2644521" y="91566"/>
                  </a:lnTo>
                  <a:lnTo>
                    <a:pt x="2739263" y="123697"/>
                  </a:lnTo>
                  <a:lnTo>
                    <a:pt x="2831719" y="160146"/>
                  </a:lnTo>
                  <a:lnTo>
                    <a:pt x="2922016" y="200913"/>
                  </a:lnTo>
                  <a:lnTo>
                    <a:pt x="3010027" y="245998"/>
                  </a:lnTo>
                  <a:lnTo>
                    <a:pt x="3095371" y="295020"/>
                  </a:lnTo>
                  <a:lnTo>
                    <a:pt x="3178048" y="348106"/>
                  </a:lnTo>
                  <a:lnTo>
                    <a:pt x="3257930" y="404875"/>
                  </a:lnTo>
                  <a:lnTo>
                    <a:pt x="3334893" y="465327"/>
                  </a:lnTo>
                  <a:lnTo>
                    <a:pt x="3408933" y="529463"/>
                  </a:lnTo>
                  <a:lnTo>
                    <a:pt x="3479673" y="596900"/>
                  </a:lnTo>
                  <a:lnTo>
                    <a:pt x="3547236" y="667638"/>
                  </a:lnTo>
                  <a:lnTo>
                    <a:pt x="3611245" y="741552"/>
                  </a:lnTo>
                  <a:lnTo>
                    <a:pt x="3671697" y="818514"/>
                  </a:lnTo>
                  <a:lnTo>
                    <a:pt x="3728593" y="898397"/>
                  </a:lnTo>
                  <a:lnTo>
                    <a:pt x="3781552" y="981075"/>
                  </a:lnTo>
                  <a:lnTo>
                    <a:pt x="3830701" y="1066418"/>
                  </a:lnTo>
                  <a:lnTo>
                    <a:pt x="3875658" y="1154302"/>
                  </a:lnTo>
                  <a:lnTo>
                    <a:pt x="3916553" y="1244600"/>
                  </a:lnTo>
                  <a:lnTo>
                    <a:pt x="3953002" y="1337182"/>
                  </a:lnTo>
                  <a:lnTo>
                    <a:pt x="3985005" y="1431797"/>
                  </a:lnTo>
                  <a:lnTo>
                    <a:pt x="4012565" y="1528571"/>
                  </a:lnTo>
                  <a:lnTo>
                    <a:pt x="4035298" y="1627123"/>
                  </a:lnTo>
                  <a:lnTo>
                    <a:pt x="4053204" y="1727580"/>
                  </a:lnTo>
                  <a:lnTo>
                    <a:pt x="4066158" y="1829561"/>
                  </a:lnTo>
                  <a:lnTo>
                    <a:pt x="4074032" y="1932939"/>
                  </a:lnTo>
                  <a:lnTo>
                    <a:pt x="4076700" y="2037841"/>
                  </a:lnTo>
                  <a:lnTo>
                    <a:pt x="4074032" y="2142743"/>
                  </a:lnTo>
                  <a:lnTo>
                    <a:pt x="4066158" y="2246122"/>
                  </a:lnTo>
                  <a:lnTo>
                    <a:pt x="4053204" y="2348103"/>
                  </a:lnTo>
                  <a:lnTo>
                    <a:pt x="4035298" y="2448560"/>
                  </a:lnTo>
                  <a:lnTo>
                    <a:pt x="4012565" y="2547111"/>
                  </a:lnTo>
                  <a:lnTo>
                    <a:pt x="3985005" y="2643758"/>
                  </a:lnTo>
                  <a:lnTo>
                    <a:pt x="3953002" y="2738500"/>
                  </a:lnTo>
                  <a:lnTo>
                    <a:pt x="3916553" y="2831083"/>
                  </a:lnTo>
                  <a:lnTo>
                    <a:pt x="3875658" y="2921380"/>
                  </a:lnTo>
                  <a:lnTo>
                    <a:pt x="3830701" y="3009137"/>
                  </a:lnTo>
                  <a:lnTo>
                    <a:pt x="3781552" y="3094481"/>
                  </a:lnTo>
                  <a:lnTo>
                    <a:pt x="3728593" y="3177158"/>
                  </a:lnTo>
                  <a:lnTo>
                    <a:pt x="3671697" y="3257168"/>
                  </a:lnTo>
                  <a:lnTo>
                    <a:pt x="3611245" y="3334130"/>
                  </a:lnTo>
                  <a:lnTo>
                    <a:pt x="3547236" y="3408044"/>
                  </a:lnTo>
                  <a:lnTo>
                    <a:pt x="3479673" y="3478783"/>
                  </a:lnTo>
                  <a:lnTo>
                    <a:pt x="3408933" y="3546220"/>
                  </a:lnTo>
                  <a:lnTo>
                    <a:pt x="3334893" y="3610355"/>
                  </a:lnTo>
                  <a:lnTo>
                    <a:pt x="3257930" y="3670807"/>
                  </a:lnTo>
                  <a:lnTo>
                    <a:pt x="3178048" y="3727577"/>
                  </a:lnTo>
                  <a:lnTo>
                    <a:pt x="3095371" y="3780662"/>
                  </a:lnTo>
                  <a:lnTo>
                    <a:pt x="3010027" y="3829684"/>
                  </a:lnTo>
                  <a:lnTo>
                    <a:pt x="2922016" y="3874642"/>
                  </a:lnTo>
                  <a:lnTo>
                    <a:pt x="2831719" y="3915536"/>
                  </a:lnTo>
                  <a:lnTo>
                    <a:pt x="2739263" y="3951985"/>
                  </a:lnTo>
                  <a:lnTo>
                    <a:pt x="2644521" y="3983990"/>
                  </a:lnTo>
                  <a:lnTo>
                    <a:pt x="2547747" y="4011549"/>
                  </a:lnTo>
                  <a:lnTo>
                    <a:pt x="2449068" y="4034281"/>
                  </a:lnTo>
                  <a:lnTo>
                    <a:pt x="2348738" y="4052189"/>
                  </a:lnTo>
                  <a:lnTo>
                    <a:pt x="2246756" y="4065142"/>
                  </a:lnTo>
                  <a:lnTo>
                    <a:pt x="2143252" y="4073016"/>
                  </a:lnTo>
                  <a:lnTo>
                    <a:pt x="2038350" y="4075683"/>
                  </a:lnTo>
                  <a:lnTo>
                    <a:pt x="1933448" y="4073016"/>
                  </a:lnTo>
                  <a:lnTo>
                    <a:pt x="1829943" y="4065142"/>
                  </a:lnTo>
                  <a:lnTo>
                    <a:pt x="1727961" y="4052189"/>
                  </a:lnTo>
                  <a:lnTo>
                    <a:pt x="1627631" y="4034281"/>
                  </a:lnTo>
                  <a:lnTo>
                    <a:pt x="1528952" y="4011549"/>
                  </a:lnTo>
                  <a:lnTo>
                    <a:pt x="1432178" y="3983990"/>
                  </a:lnTo>
                  <a:lnTo>
                    <a:pt x="1337436" y="3951985"/>
                  </a:lnTo>
                  <a:lnTo>
                    <a:pt x="1244980" y="3915536"/>
                  </a:lnTo>
                  <a:lnTo>
                    <a:pt x="1154683" y="3874642"/>
                  </a:lnTo>
                  <a:lnTo>
                    <a:pt x="1066673" y="3829684"/>
                  </a:lnTo>
                  <a:lnTo>
                    <a:pt x="981328" y="3780662"/>
                  </a:lnTo>
                  <a:lnTo>
                    <a:pt x="898651" y="3727577"/>
                  </a:lnTo>
                  <a:lnTo>
                    <a:pt x="818769" y="3670807"/>
                  </a:lnTo>
                  <a:lnTo>
                    <a:pt x="741806" y="3610355"/>
                  </a:lnTo>
                  <a:lnTo>
                    <a:pt x="667766" y="3546220"/>
                  </a:lnTo>
                  <a:lnTo>
                    <a:pt x="597026" y="3478783"/>
                  </a:lnTo>
                  <a:lnTo>
                    <a:pt x="529463" y="3408044"/>
                  </a:lnTo>
                  <a:lnTo>
                    <a:pt x="465454" y="3334130"/>
                  </a:lnTo>
                  <a:lnTo>
                    <a:pt x="405002" y="3257168"/>
                  </a:lnTo>
                  <a:lnTo>
                    <a:pt x="348106" y="3177158"/>
                  </a:lnTo>
                  <a:lnTo>
                    <a:pt x="295148" y="3094481"/>
                  </a:lnTo>
                  <a:lnTo>
                    <a:pt x="245999" y="3009137"/>
                  </a:lnTo>
                  <a:lnTo>
                    <a:pt x="201041" y="2921380"/>
                  </a:lnTo>
                  <a:lnTo>
                    <a:pt x="160147" y="2831083"/>
                  </a:lnTo>
                  <a:lnTo>
                    <a:pt x="123698" y="2738500"/>
                  </a:lnTo>
                  <a:lnTo>
                    <a:pt x="91694" y="2643758"/>
                  </a:lnTo>
                  <a:lnTo>
                    <a:pt x="64134" y="2547111"/>
                  </a:lnTo>
                  <a:lnTo>
                    <a:pt x="41401" y="2448560"/>
                  </a:lnTo>
                  <a:lnTo>
                    <a:pt x="23495" y="2348103"/>
                  </a:lnTo>
                  <a:lnTo>
                    <a:pt x="10541" y="2246122"/>
                  </a:lnTo>
                  <a:lnTo>
                    <a:pt x="2667" y="2142743"/>
                  </a:lnTo>
                  <a:lnTo>
                    <a:pt x="0" y="2037841"/>
                  </a:lnTo>
                  <a:lnTo>
                    <a:pt x="2667" y="1932939"/>
                  </a:lnTo>
                  <a:lnTo>
                    <a:pt x="10541" y="1829561"/>
                  </a:lnTo>
                  <a:lnTo>
                    <a:pt x="23495" y="1727580"/>
                  </a:lnTo>
                  <a:lnTo>
                    <a:pt x="41401" y="1627123"/>
                  </a:lnTo>
                  <a:lnTo>
                    <a:pt x="64134" y="1528571"/>
                  </a:lnTo>
                  <a:lnTo>
                    <a:pt x="91694" y="1431797"/>
                  </a:lnTo>
                  <a:lnTo>
                    <a:pt x="123698" y="1337182"/>
                  </a:lnTo>
                  <a:lnTo>
                    <a:pt x="160147" y="1244600"/>
                  </a:lnTo>
                  <a:lnTo>
                    <a:pt x="201041" y="1154302"/>
                  </a:lnTo>
                  <a:lnTo>
                    <a:pt x="245999" y="1066418"/>
                  </a:lnTo>
                  <a:lnTo>
                    <a:pt x="295148" y="981075"/>
                  </a:lnTo>
                  <a:lnTo>
                    <a:pt x="348106" y="898397"/>
                  </a:lnTo>
                  <a:lnTo>
                    <a:pt x="405002" y="818514"/>
                  </a:lnTo>
                  <a:lnTo>
                    <a:pt x="465454" y="741552"/>
                  </a:lnTo>
                  <a:lnTo>
                    <a:pt x="529463" y="667638"/>
                  </a:lnTo>
                  <a:lnTo>
                    <a:pt x="597026" y="596900"/>
                  </a:lnTo>
                  <a:lnTo>
                    <a:pt x="667766" y="529463"/>
                  </a:lnTo>
                  <a:lnTo>
                    <a:pt x="741806" y="465327"/>
                  </a:lnTo>
                  <a:lnTo>
                    <a:pt x="818769" y="404875"/>
                  </a:lnTo>
                  <a:lnTo>
                    <a:pt x="898651" y="348106"/>
                  </a:lnTo>
                  <a:lnTo>
                    <a:pt x="981328" y="295020"/>
                  </a:lnTo>
                  <a:lnTo>
                    <a:pt x="1066673" y="245998"/>
                  </a:lnTo>
                  <a:lnTo>
                    <a:pt x="1154683" y="200913"/>
                  </a:lnTo>
                  <a:lnTo>
                    <a:pt x="1244980" y="160146"/>
                  </a:lnTo>
                  <a:lnTo>
                    <a:pt x="1337436" y="123697"/>
                  </a:lnTo>
                  <a:lnTo>
                    <a:pt x="1432178" y="91566"/>
                  </a:lnTo>
                  <a:lnTo>
                    <a:pt x="1528952" y="64134"/>
                  </a:lnTo>
                  <a:lnTo>
                    <a:pt x="1627631" y="41401"/>
                  </a:lnTo>
                  <a:lnTo>
                    <a:pt x="1727961" y="23494"/>
                  </a:lnTo>
                  <a:lnTo>
                    <a:pt x="1829943" y="10540"/>
                  </a:lnTo>
                  <a:lnTo>
                    <a:pt x="1933448" y="2666"/>
                  </a:lnTo>
                  <a:lnTo>
                    <a:pt x="2038350" y="0"/>
                  </a:lnTo>
                  <a:close/>
                </a:path>
              </a:pathLst>
            </a:custGeom>
            <a:ln w="38110">
              <a:solidFill>
                <a:srgbClr val="F8F8F8"/>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953895" cy="2143125"/>
            <a:chOff x="0" y="0"/>
            <a:chExt cx="1953895" cy="2143125"/>
          </a:xfrm>
        </p:grpSpPr>
        <p:sp>
          <p:nvSpPr>
            <p:cNvPr id="3" name="object 3"/>
            <p:cNvSpPr/>
            <p:nvPr/>
          </p:nvSpPr>
          <p:spPr>
            <a:xfrm>
              <a:off x="0" y="0"/>
              <a:ext cx="1953895" cy="1971039"/>
            </a:xfrm>
            <a:custGeom>
              <a:avLst/>
              <a:gdLst/>
              <a:ahLst/>
              <a:cxnLst/>
              <a:rect l="l" t="t" r="r" b="b"/>
              <a:pathLst>
                <a:path w="1953895" h="1971039">
                  <a:moveTo>
                    <a:pt x="1953390" y="0"/>
                  </a:moveTo>
                  <a:lnTo>
                    <a:pt x="0" y="0"/>
                  </a:lnTo>
                  <a:lnTo>
                    <a:pt x="0" y="1970995"/>
                  </a:lnTo>
                  <a:lnTo>
                    <a:pt x="1953390" y="0"/>
                  </a:lnTo>
                  <a:close/>
                </a:path>
              </a:pathLst>
            </a:custGeom>
            <a:solidFill>
              <a:srgbClr val="092141"/>
            </a:solidFill>
          </p:spPr>
          <p:txBody>
            <a:bodyPr wrap="square" lIns="0" tIns="0" rIns="0" bIns="0" rtlCol="0"/>
            <a:lstStyle/>
            <a:p>
              <a:endParaRPr/>
            </a:p>
          </p:txBody>
        </p:sp>
        <p:sp>
          <p:nvSpPr>
            <p:cNvPr id="4" name="object 4"/>
            <p:cNvSpPr/>
            <p:nvPr/>
          </p:nvSpPr>
          <p:spPr>
            <a:xfrm>
              <a:off x="0" y="791940"/>
              <a:ext cx="660400" cy="908050"/>
            </a:xfrm>
            <a:custGeom>
              <a:avLst/>
              <a:gdLst/>
              <a:ahLst/>
              <a:cxnLst/>
              <a:rect l="l" t="t" r="r" b="b"/>
              <a:pathLst>
                <a:path w="660400" h="908050">
                  <a:moveTo>
                    <a:pt x="485156" y="0"/>
                  </a:moveTo>
                  <a:lnTo>
                    <a:pt x="440730" y="5704"/>
                  </a:lnTo>
                  <a:lnTo>
                    <a:pt x="398663" y="22817"/>
                  </a:lnTo>
                  <a:lnTo>
                    <a:pt x="361315" y="51339"/>
                  </a:lnTo>
                  <a:lnTo>
                    <a:pt x="0" y="412419"/>
                  </a:lnTo>
                  <a:lnTo>
                    <a:pt x="0" y="907528"/>
                  </a:lnTo>
                  <a:lnTo>
                    <a:pt x="608927" y="298989"/>
                  </a:lnTo>
                  <a:lnTo>
                    <a:pt x="637430" y="261621"/>
                  </a:lnTo>
                  <a:lnTo>
                    <a:pt x="654536" y="219544"/>
                  </a:lnTo>
                  <a:lnTo>
                    <a:pt x="660244" y="175117"/>
                  </a:lnTo>
                  <a:lnTo>
                    <a:pt x="654554" y="130700"/>
                  </a:lnTo>
                  <a:lnTo>
                    <a:pt x="637466" y="88654"/>
                  </a:lnTo>
                  <a:lnTo>
                    <a:pt x="608977" y="51339"/>
                  </a:lnTo>
                  <a:lnTo>
                    <a:pt x="571640" y="22817"/>
                  </a:lnTo>
                  <a:lnTo>
                    <a:pt x="529579" y="5704"/>
                  </a:lnTo>
                  <a:lnTo>
                    <a:pt x="485156" y="0"/>
                  </a:lnTo>
                  <a:close/>
                </a:path>
              </a:pathLst>
            </a:custGeom>
            <a:solidFill>
              <a:srgbClr val="B7B7B7"/>
            </a:solidFill>
          </p:spPr>
          <p:txBody>
            <a:bodyPr wrap="square" lIns="0" tIns="0" rIns="0" bIns="0" rtlCol="0"/>
            <a:lstStyle/>
            <a:p>
              <a:endParaRPr/>
            </a:p>
          </p:txBody>
        </p:sp>
        <p:sp>
          <p:nvSpPr>
            <p:cNvPr id="5" name="object 5"/>
            <p:cNvSpPr/>
            <p:nvPr/>
          </p:nvSpPr>
          <p:spPr>
            <a:xfrm>
              <a:off x="138112" y="395224"/>
              <a:ext cx="1752600" cy="1743075"/>
            </a:xfrm>
            <a:custGeom>
              <a:avLst/>
              <a:gdLst/>
              <a:ahLst/>
              <a:cxnLst/>
              <a:rect l="l" t="t" r="r" b="b"/>
              <a:pathLst>
                <a:path w="1752600" h="1743075">
                  <a:moveTo>
                    <a:pt x="1752536" y="871220"/>
                  </a:moveTo>
                  <a:lnTo>
                    <a:pt x="1751239" y="823414"/>
                  </a:lnTo>
                  <a:lnTo>
                    <a:pt x="1747394" y="776283"/>
                  </a:lnTo>
                  <a:lnTo>
                    <a:pt x="1741068" y="729893"/>
                  </a:lnTo>
                  <a:lnTo>
                    <a:pt x="1732326" y="684310"/>
                  </a:lnTo>
                  <a:lnTo>
                    <a:pt x="1721236" y="639600"/>
                  </a:lnTo>
                  <a:lnTo>
                    <a:pt x="1707865" y="595831"/>
                  </a:lnTo>
                  <a:lnTo>
                    <a:pt x="1692279" y="553067"/>
                  </a:lnTo>
                  <a:lnTo>
                    <a:pt x="1674546" y="511377"/>
                  </a:lnTo>
                  <a:lnTo>
                    <a:pt x="1654732" y="470825"/>
                  </a:lnTo>
                  <a:lnTo>
                    <a:pt x="1632904" y="431480"/>
                  </a:lnTo>
                  <a:lnTo>
                    <a:pt x="1609129" y="393406"/>
                  </a:lnTo>
                  <a:lnTo>
                    <a:pt x="1583474" y="356670"/>
                  </a:lnTo>
                  <a:lnTo>
                    <a:pt x="1556004" y="321340"/>
                  </a:lnTo>
                  <a:lnTo>
                    <a:pt x="1526789" y="287480"/>
                  </a:lnTo>
                  <a:lnTo>
                    <a:pt x="1495893" y="255158"/>
                  </a:lnTo>
                  <a:lnTo>
                    <a:pt x="1463384" y="224441"/>
                  </a:lnTo>
                  <a:lnTo>
                    <a:pt x="1429329" y="195393"/>
                  </a:lnTo>
                  <a:lnTo>
                    <a:pt x="1393794" y="168082"/>
                  </a:lnTo>
                  <a:lnTo>
                    <a:pt x="1356847" y="142575"/>
                  </a:lnTo>
                  <a:lnTo>
                    <a:pt x="1318553" y="118937"/>
                  </a:lnTo>
                  <a:lnTo>
                    <a:pt x="1278981" y="97236"/>
                  </a:lnTo>
                  <a:lnTo>
                    <a:pt x="1238197" y="77536"/>
                  </a:lnTo>
                  <a:lnTo>
                    <a:pt x="1196267" y="59906"/>
                  </a:lnTo>
                  <a:lnTo>
                    <a:pt x="1153259" y="44411"/>
                  </a:lnTo>
                  <a:lnTo>
                    <a:pt x="1109238" y="31117"/>
                  </a:lnTo>
                  <a:lnTo>
                    <a:pt x="1064273" y="20092"/>
                  </a:lnTo>
                  <a:lnTo>
                    <a:pt x="1018430" y="11401"/>
                  </a:lnTo>
                  <a:lnTo>
                    <a:pt x="971775" y="5111"/>
                  </a:lnTo>
                  <a:lnTo>
                    <a:pt x="924376" y="1288"/>
                  </a:lnTo>
                  <a:lnTo>
                    <a:pt x="876300" y="0"/>
                  </a:lnTo>
                  <a:lnTo>
                    <a:pt x="828219" y="1288"/>
                  </a:lnTo>
                  <a:lnTo>
                    <a:pt x="780816" y="5111"/>
                  </a:lnTo>
                  <a:lnTo>
                    <a:pt x="734158" y="11401"/>
                  </a:lnTo>
                  <a:lnTo>
                    <a:pt x="688311" y="20092"/>
                  </a:lnTo>
                  <a:lnTo>
                    <a:pt x="643343" y="31117"/>
                  </a:lnTo>
                  <a:lnTo>
                    <a:pt x="599319" y="44411"/>
                  </a:lnTo>
                  <a:lnTo>
                    <a:pt x="556308" y="59906"/>
                  </a:lnTo>
                  <a:lnTo>
                    <a:pt x="514375" y="77536"/>
                  </a:lnTo>
                  <a:lnTo>
                    <a:pt x="473587" y="97236"/>
                  </a:lnTo>
                  <a:lnTo>
                    <a:pt x="434012" y="118937"/>
                  </a:lnTo>
                  <a:lnTo>
                    <a:pt x="395716" y="142575"/>
                  </a:lnTo>
                  <a:lnTo>
                    <a:pt x="358766" y="168082"/>
                  </a:lnTo>
                  <a:lnTo>
                    <a:pt x="323229" y="195393"/>
                  </a:lnTo>
                  <a:lnTo>
                    <a:pt x="289171" y="224441"/>
                  </a:lnTo>
                  <a:lnTo>
                    <a:pt x="256660" y="255158"/>
                  </a:lnTo>
                  <a:lnTo>
                    <a:pt x="225762" y="287480"/>
                  </a:lnTo>
                  <a:lnTo>
                    <a:pt x="196544" y="321340"/>
                  </a:lnTo>
                  <a:lnTo>
                    <a:pt x="169073" y="356670"/>
                  </a:lnTo>
                  <a:lnTo>
                    <a:pt x="143416" y="393406"/>
                  </a:lnTo>
                  <a:lnTo>
                    <a:pt x="119639" y="431480"/>
                  </a:lnTo>
                  <a:lnTo>
                    <a:pt x="97810" y="470825"/>
                  </a:lnTo>
                  <a:lnTo>
                    <a:pt x="77994" y="511377"/>
                  </a:lnTo>
                  <a:lnTo>
                    <a:pt x="60260" y="553067"/>
                  </a:lnTo>
                  <a:lnTo>
                    <a:pt x="44673" y="595831"/>
                  </a:lnTo>
                  <a:lnTo>
                    <a:pt x="31301" y="639600"/>
                  </a:lnTo>
                  <a:lnTo>
                    <a:pt x="20211" y="684310"/>
                  </a:lnTo>
                  <a:lnTo>
                    <a:pt x="11469" y="729893"/>
                  </a:lnTo>
                  <a:lnTo>
                    <a:pt x="5141" y="776283"/>
                  </a:lnTo>
                  <a:lnTo>
                    <a:pt x="1296" y="823414"/>
                  </a:lnTo>
                  <a:lnTo>
                    <a:pt x="0" y="871220"/>
                  </a:lnTo>
                  <a:lnTo>
                    <a:pt x="1296" y="919025"/>
                  </a:lnTo>
                  <a:lnTo>
                    <a:pt x="5141" y="966157"/>
                  </a:lnTo>
                  <a:lnTo>
                    <a:pt x="11469" y="1012550"/>
                  </a:lnTo>
                  <a:lnTo>
                    <a:pt x="20211" y="1058135"/>
                  </a:lnTo>
                  <a:lnTo>
                    <a:pt x="31301" y="1102848"/>
                  </a:lnTo>
                  <a:lnTo>
                    <a:pt x="44673" y="1146622"/>
                  </a:lnTo>
                  <a:lnTo>
                    <a:pt x="60260" y="1189389"/>
                  </a:lnTo>
                  <a:lnTo>
                    <a:pt x="77994" y="1231084"/>
                  </a:lnTo>
                  <a:lnTo>
                    <a:pt x="97810" y="1271641"/>
                  </a:lnTo>
                  <a:lnTo>
                    <a:pt x="119639" y="1310992"/>
                  </a:lnTo>
                  <a:lnTo>
                    <a:pt x="143416" y="1349072"/>
                  </a:lnTo>
                  <a:lnTo>
                    <a:pt x="169073" y="1385813"/>
                  </a:lnTo>
                  <a:lnTo>
                    <a:pt x="196544" y="1421150"/>
                  </a:lnTo>
                  <a:lnTo>
                    <a:pt x="225762" y="1455016"/>
                  </a:lnTo>
                  <a:lnTo>
                    <a:pt x="256660" y="1487344"/>
                  </a:lnTo>
                  <a:lnTo>
                    <a:pt x="289171" y="1518068"/>
                  </a:lnTo>
                  <a:lnTo>
                    <a:pt x="323229" y="1547122"/>
                  </a:lnTo>
                  <a:lnTo>
                    <a:pt x="358766" y="1574439"/>
                  </a:lnTo>
                  <a:lnTo>
                    <a:pt x="395716" y="1599952"/>
                  </a:lnTo>
                  <a:lnTo>
                    <a:pt x="434012" y="1623596"/>
                  </a:lnTo>
                  <a:lnTo>
                    <a:pt x="473587" y="1645303"/>
                  </a:lnTo>
                  <a:lnTo>
                    <a:pt x="514375" y="1665007"/>
                  </a:lnTo>
                  <a:lnTo>
                    <a:pt x="556308" y="1682642"/>
                  </a:lnTo>
                  <a:lnTo>
                    <a:pt x="599319" y="1698142"/>
                  </a:lnTo>
                  <a:lnTo>
                    <a:pt x="643343" y="1711439"/>
                  </a:lnTo>
                  <a:lnTo>
                    <a:pt x="688311" y="1722468"/>
                  </a:lnTo>
                  <a:lnTo>
                    <a:pt x="734158" y="1731161"/>
                  </a:lnTo>
                  <a:lnTo>
                    <a:pt x="780816" y="1737453"/>
                  </a:lnTo>
                  <a:lnTo>
                    <a:pt x="828219" y="1741277"/>
                  </a:lnTo>
                  <a:lnTo>
                    <a:pt x="876300" y="1742566"/>
                  </a:lnTo>
                  <a:lnTo>
                    <a:pt x="924376" y="1741277"/>
                  </a:lnTo>
                  <a:lnTo>
                    <a:pt x="971775" y="1737453"/>
                  </a:lnTo>
                  <a:lnTo>
                    <a:pt x="1018430" y="1731161"/>
                  </a:lnTo>
                  <a:lnTo>
                    <a:pt x="1064273" y="1722468"/>
                  </a:lnTo>
                  <a:lnTo>
                    <a:pt x="1109238" y="1711439"/>
                  </a:lnTo>
                  <a:lnTo>
                    <a:pt x="1153259" y="1698142"/>
                  </a:lnTo>
                  <a:lnTo>
                    <a:pt x="1196267" y="1682642"/>
                  </a:lnTo>
                  <a:lnTo>
                    <a:pt x="1238197" y="1665007"/>
                  </a:lnTo>
                  <a:lnTo>
                    <a:pt x="1278981" y="1645303"/>
                  </a:lnTo>
                  <a:lnTo>
                    <a:pt x="1318553" y="1623596"/>
                  </a:lnTo>
                  <a:lnTo>
                    <a:pt x="1356847" y="1599952"/>
                  </a:lnTo>
                  <a:lnTo>
                    <a:pt x="1393794" y="1574439"/>
                  </a:lnTo>
                  <a:lnTo>
                    <a:pt x="1429329" y="1547122"/>
                  </a:lnTo>
                  <a:lnTo>
                    <a:pt x="1463384" y="1518068"/>
                  </a:lnTo>
                  <a:lnTo>
                    <a:pt x="1495893" y="1487344"/>
                  </a:lnTo>
                  <a:lnTo>
                    <a:pt x="1526789" y="1455016"/>
                  </a:lnTo>
                  <a:lnTo>
                    <a:pt x="1556004" y="1421150"/>
                  </a:lnTo>
                  <a:lnTo>
                    <a:pt x="1583474" y="1385813"/>
                  </a:lnTo>
                  <a:lnTo>
                    <a:pt x="1609129" y="1349072"/>
                  </a:lnTo>
                  <a:lnTo>
                    <a:pt x="1632904" y="1310992"/>
                  </a:lnTo>
                  <a:lnTo>
                    <a:pt x="1654732" y="1271641"/>
                  </a:lnTo>
                  <a:lnTo>
                    <a:pt x="1674546" y="1231084"/>
                  </a:lnTo>
                  <a:lnTo>
                    <a:pt x="1692279" y="1189389"/>
                  </a:lnTo>
                  <a:lnTo>
                    <a:pt x="1707865" y="1146622"/>
                  </a:lnTo>
                  <a:lnTo>
                    <a:pt x="1721236" y="1102848"/>
                  </a:lnTo>
                  <a:lnTo>
                    <a:pt x="1732326" y="1058135"/>
                  </a:lnTo>
                  <a:lnTo>
                    <a:pt x="1741068" y="1012550"/>
                  </a:lnTo>
                  <a:lnTo>
                    <a:pt x="1747394" y="966157"/>
                  </a:lnTo>
                  <a:lnTo>
                    <a:pt x="1751239" y="919025"/>
                  </a:lnTo>
                  <a:lnTo>
                    <a:pt x="1752536" y="871220"/>
                  </a:lnTo>
                  <a:close/>
                </a:path>
              </a:pathLst>
            </a:custGeom>
            <a:ln w="9527">
              <a:solidFill>
                <a:srgbClr val="F8F8F8"/>
              </a:solidFill>
              <a:prstDash val="sysDash"/>
            </a:ln>
          </p:spPr>
          <p:txBody>
            <a:bodyPr wrap="square" lIns="0" tIns="0" rIns="0" bIns="0" rtlCol="0"/>
            <a:lstStyle/>
            <a:p>
              <a:endParaRPr/>
            </a:p>
          </p:txBody>
        </p:sp>
        <p:sp>
          <p:nvSpPr>
            <p:cNvPr id="6" name="object 6"/>
            <p:cNvSpPr/>
            <p:nvPr/>
          </p:nvSpPr>
          <p:spPr>
            <a:xfrm>
              <a:off x="623254" y="0"/>
              <a:ext cx="397510" cy="207010"/>
            </a:xfrm>
            <a:custGeom>
              <a:avLst/>
              <a:gdLst/>
              <a:ahLst/>
              <a:cxnLst/>
              <a:rect l="l" t="t" r="r" b="b"/>
              <a:pathLst>
                <a:path w="397509" h="207010">
                  <a:moveTo>
                    <a:pt x="397083" y="0"/>
                  </a:moveTo>
                  <a:lnTo>
                    <a:pt x="22190" y="0"/>
                  </a:lnTo>
                  <a:lnTo>
                    <a:pt x="12635" y="13224"/>
                  </a:lnTo>
                  <a:lnTo>
                    <a:pt x="7" y="52865"/>
                  </a:lnTo>
                  <a:lnTo>
                    <a:pt x="0" y="94073"/>
                  </a:lnTo>
                  <a:lnTo>
                    <a:pt x="12615" y="133714"/>
                  </a:lnTo>
                  <a:lnTo>
                    <a:pt x="37856" y="168655"/>
                  </a:lnTo>
                  <a:lnTo>
                    <a:pt x="72803" y="193893"/>
                  </a:lnTo>
                  <a:lnTo>
                    <a:pt x="112458" y="206512"/>
                  </a:lnTo>
                  <a:lnTo>
                    <a:pt x="153685" y="206512"/>
                  </a:lnTo>
                  <a:lnTo>
                    <a:pt x="193346" y="193893"/>
                  </a:lnTo>
                  <a:lnTo>
                    <a:pt x="228305" y="168655"/>
                  </a:lnTo>
                  <a:lnTo>
                    <a:pt x="397083" y="0"/>
                  </a:lnTo>
                  <a:close/>
                </a:path>
              </a:pathLst>
            </a:custGeom>
            <a:solidFill>
              <a:srgbClr val="6093E6"/>
            </a:solidFill>
          </p:spPr>
          <p:txBody>
            <a:bodyPr wrap="square" lIns="0" tIns="0" rIns="0" bIns="0" rtlCol="0"/>
            <a:lstStyle/>
            <a:p>
              <a:endParaRPr/>
            </a:p>
          </p:txBody>
        </p:sp>
        <p:sp>
          <p:nvSpPr>
            <p:cNvPr id="7" name="object 7"/>
            <p:cNvSpPr/>
            <p:nvPr/>
          </p:nvSpPr>
          <p:spPr>
            <a:xfrm>
              <a:off x="1229721" y="0"/>
              <a:ext cx="364490" cy="244475"/>
            </a:xfrm>
            <a:custGeom>
              <a:avLst/>
              <a:gdLst/>
              <a:ahLst/>
              <a:cxnLst/>
              <a:rect l="l" t="t" r="r" b="b"/>
              <a:pathLst>
                <a:path w="364490" h="244475">
                  <a:moveTo>
                    <a:pt x="364346" y="0"/>
                  </a:moveTo>
                  <a:lnTo>
                    <a:pt x="123631" y="0"/>
                  </a:lnTo>
                  <a:lnTo>
                    <a:pt x="24936" y="98678"/>
                  </a:lnTo>
                  <a:lnTo>
                    <a:pt x="6234" y="126793"/>
                  </a:lnTo>
                  <a:lnTo>
                    <a:pt x="0" y="158813"/>
                  </a:lnTo>
                  <a:lnTo>
                    <a:pt x="6234" y="190833"/>
                  </a:lnTo>
                  <a:lnTo>
                    <a:pt x="24936" y="218948"/>
                  </a:lnTo>
                  <a:lnTo>
                    <a:pt x="53091" y="237664"/>
                  </a:lnTo>
                  <a:lnTo>
                    <a:pt x="85112" y="243903"/>
                  </a:lnTo>
                  <a:lnTo>
                    <a:pt x="117137" y="237664"/>
                  </a:lnTo>
                  <a:lnTo>
                    <a:pt x="145307" y="218948"/>
                  </a:lnTo>
                  <a:lnTo>
                    <a:pt x="364346" y="0"/>
                  </a:lnTo>
                  <a:close/>
                </a:path>
              </a:pathLst>
            </a:custGeom>
            <a:solidFill>
              <a:srgbClr val="F8F8F8"/>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1182350" y="6018238"/>
            <a:ext cx="95250" cy="95224"/>
          </a:xfrm>
          <a:prstGeom prst="rect">
            <a:avLst/>
          </a:prstGeom>
        </p:spPr>
      </p:pic>
      <p:pic>
        <p:nvPicPr>
          <p:cNvPr id="9" name="object 9"/>
          <p:cNvPicPr/>
          <p:nvPr/>
        </p:nvPicPr>
        <p:blipFill>
          <a:blip r:embed="rId2" cstate="print"/>
          <a:stretch>
            <a:fillRect/>
          </a:stretch>
        </p:blipFill>
        <p:spPr>
          <a:xfrm>
            <a:off x="10915650" y="6018238"/>
            <a:ext cx="95250" cy="95224"/>
          </a:xfrm>
          <a:prstGeom prst="rect">
            <a:avLst/>
          </a:prstGeom>
        </p:spPr>
      </p:pic>
      <p:pic>
        <p:nvPicPr>
          <p:cNvPr id="10" name="object 10"/>
          <p:cNvPicPr/>
          <p:nvPr/>
        </p:nvPicPr>
        <p:blipFill>
          <a:blip r:embed="rId2" cstate="print"/>
          <a:stretch>
            <a:fillRect/>
          </a:stretch>
        </p:blipFill>
        <p:spPr>
          <a:xfrm>
            <a:off x="10639425" y="6018238"/>
            <a:ext cx="95250" cy="95224"/>
          </a:xfrm>
          <a:prstGeom prst="rect">
            <a:avLst/>
          </a:prstGeom>
        </p:spPr>
      </p:pic>
      <p:pic>
        <p:nvPicPr>
          <p:cNvPr id="11" name="object 11"/>
          <p:cNvPicPr/>
          <p:nvPr/>
        </p:nvPicPr>
        <p:blipFill>
          <a:blip r:embed="rId3" cstate="print"/>
          <a:stretch>
            <a:fillRect/>
          </a:stretch>
        </p:blipFill>
        <p:spPr>
          <a:xfrm>
            <a:off x="10363200" y="6018238"/>
            <a:ext cx="104775" cy="95224"/>
          </a:xfrm>
          <a:prstGeom prst="rect">
            <a:avLst/>
          </a:prstGeom>
        </p:spPr>
      </p:pic>
      <p:pic>
        <p:nvPicPr>
          <p:cNvPr id="12" name="object 12"/>
          <p:cNvPicPr/>
          <p:nvPr/>
        </p:nvPicPr>
        <p:blipFill>
          <a:blip r:embed="rId4" cstate="print"/>
          <a:stretch>
            <a:fillRect/>
          </a:stretch>
        </p:blipFill>
        <p:spPr>
          <a:xfrm>
            <a:off x="11468100" y="6265811"/>
            <a:ext cx="104775" cy="95237"/>
          </a:xfrm>
          <a:prstGeom prst="rect">
            <a:avLst/>
          </a:prstGeom>
        </p:spPr>
      </p:pic>
      <p:pic>
        <p:nvPicPr>
          <p:cNvPr id="13" name="object 13"/>
          <p:cNvPicPr/>
          <p:nvPr/>
        </p:nvPicPr>
        <p:blipFill>
          <a:blip r:embed="rId5" cstate="print"/>
          <a:stretch>
            <a:fillRect/>
          </a:stretch>
        </p:blipFill>
        <p:spPr>
          <a:xfrm>
            <a:off x="11744325" y="6265811"/>
            <a:ext cx="95250" cy="95237"/>
          </a:xfrm>
          <a:prstGeom prst="rect">
            <a:avLst/>
          </a:prstGeom>
        </p:spPr>
      </p:pic>
      <p:pic>
        <p:nvPicPr>
          <p:cNvPr id="14" name="object 14"/>
          <p:cNvPicPr/>
          <p:nvPr/>
        </p:nvPicPr>
        <p:blipFill>
          <a:blip r:embed="rId5" cstate="print"/>
          <a:stretch>
            <a:fillRect/>
          </a:stretch>
        </p:blipFill>
        <p:spPr>
          <a:xfrm>
            <a:off x="11201400" y="6265811"/>
            <a:ext cx="95250" cy="95237"/>
          </a:xfrm>
          <a:prstGeom prst="rect">
            <a:avLst/>
          </a:prstGeom>
        </p:spPr>
      </p:pic>
      <p:pic>
        <p:nvPicPr>
          <p:cNvPr id="15" name="object 15"/>
          <p:cNvPicPr/>
          <p:nvPr/>
        </p:nvPicPr>
        <p:blipFill>
          <a:blip r:embed="rId5" cstate="print"/>
          <a:stretch>
            <a:fillRect/>
          </a:stretch>
        </p:blipFill>
        <p:spPr>
          <a:xfrm>
            <a:off x="10925175" y="6265811"/>
            <a:ext cx="95250" cy="95237"/>
          </a:xfrm>
          <a:prstGeom prst="rect">
            <a:avLst/>
          </a:prstGeom>
        </p:spPr>
      </p:pic>
      <p:pic>
        <p:nvPicPr>
          <p:cNvPr id="16" name="object 16"/>
          <p:cNvPicPr/>
          <p:nvPr/>
        </p:nvPicPr>
        <p:blipFill>
          <a:blip r:embed="rId5" cstate="print"/>
          <a:stretch>
            <a:fillRect/>
          </a:stretch>
        </p:blipFill>
        <p:spPr>
          <a:xfrm>
            <a:off x="10658475" y="6265811"/>
            <a:ext cx="95250" cy="95237"/>
          </a:xfrm>
          <a:prstGeom prst="rect">
            <a:avLst/>
          </a:prstGeom>
        </p:spPr>
      </p:pic>
      <p:sp>
        <p:nvSpPr>
          <p:cNvPr id="17" name="object 17"/>
          <p:cNvSpPr txBox="1">
            <a:spLocks noGrp="1"/>
          </p:cNvSpPr>
          <p:nvPr>
            <p:ph type="title"/>
          </p:nvPr>
        </p:nvSpPr>
        <p:spPr>
          <a:xfrm>
            <a:off x="1326769" y="-127128"/>
            <a:ext cx="9550400" cy="1260602"/>
          </a:xfrm>
          <a:prstGeom prst="rect">
            <a:avLst/>
          </a:prstGeom>
        </p:spPr>
        <p:txBody>
          <a:bodyPr vert="horz" wrap="square" lIns="0" tIns="16510" rIns="0" bIns="0" rtlCol="0">
            <a:spAutoFit/>
          </a:bodyPr>
          <a:lstStyle/>
          <a:p>
            <a:pPr marL="12700">
              <a:lnSpc>
                <a:spcPct val="100000"/>
              </a:lnSpc>
              <a:spcBef>
                <a:spcPts val="130"/>
              </a:spcBef>
            </a:pPr>
            <a:r>
              <a:rPr lang="en-US" dirty="0"/>
              <a:t>     </a:t>
            </a:r>
            <a:r>
              <a:rPr dirty="0"/>
              <a:t>Existing</a:t>
            </a:r>
            <a:r>
              <a:rPr spc="110" dirty="0"/>
              <a:t> </a:t>
            </a:r>
            <a:r>
              <a:rPr dirty="0"/>
              <a:t>Training</a:t>
            </a:r>
            <a:r>
              <a:rPr spc="200" dirty="0"/>
              <a:t> </a:t>
            </a:r>
            <a:r>
              <a:rPr dirty="0"/>
              <a:t>Programs</a:t>
            </a:r>
            <a:r>
              <a:rPr spc="90" dirty="0"/>
              <a:t> </a:t>
            </a:r>
            <a:r>
              <a:rPr dirty="0"/>
              <a:t>Available</a:t>
            </a:r>
            <a:r>
              <a:rPr spc="95" dirty="0"/>
              <a:t> </a:t>
            </a:r>
            <a:r>
              <a:rPr dirty="0"/>
              <a:t>on</a:t>
            </a:r>
            <a:r>
              <a:rPr spc="170" dirty="0"/>
              <a:t> </a:t>
            </a:r>
            <a:r>
              <a:rPr lang="en-US" spc="170" dirty="0"/>
              <a:t>    </a:t>
            </a:r>
            <a:r>
              <a:rPr dirty="0"/>
              <a:t>WHO</a:t>
            </a:r>
            <a:r>
              <a:rPr spc="155" dirty="0"/>
              <a:t> </a:t>
            </a:r>
            <a:r>
              <a:rPr dirty="0"/>
              <a:t>Academy</a:t>
            </a:r>
            <a:r>
              <a:rPr spc="114" dirty="0"/>
              <a:t> </a:t>
            </a:r>
            <a:r>
              <a:rPr spc="-10" dirty="0"/>
              <a:t>Platform</a:t>
            </a:r>
          </a:p>
        </p:txBody>
      </p:sp>
      <p:pic>
        <p:nvPicPr>
          <p:cNvPr id="18" name="object 18"/>
          <p:cNvPicPr/>
          <p:nvPr/>
        </p:nvPicPr>
        <p:blipFill>
          <a:blip r:embed="rId6" cstate="print"/>
          <a:stretch>
            <a:fillRect/>
          </a:stretch>
        </p:blipFill>
        <p:spPr>
          <a:xfrm>
            <a:off x="1990725" y="1742567"/>
            <a:ext cx="8210577" cy="4437545"/>
          </a:xfrm>
          <a:prstGeom prst="rect">
            <a:avLst/>
          </a:prstGeom>
        </p:spPr>
      </p:pic>
      <p:sp>
        <p:nvSpPr>
          <p:cNvPr id="19" name="object 19"/>
          <p:cNvSpPr txBox="1"/>
          <p:nvPr/>
        </p:nvSpPr>
        <p:spPr>
          <a:xfrm>
            <a:off x="2511425" y="1940559"/>
            <a:ext cx="1621155" cy="1555115"/>
          </a:xfrm>
          <a:prstGeom prst="rect">
            <a:avLst/>
          </a:prstGeom>
        </p:spPr>
        <p:txBody>
          <a:bodyPr vert="horz" wrap="square" lIns="0" tIns="15875" rIns="0" bIns="0" rtlCol="0">
            <a:spAutoFit/>
          </a:bodyPr>
          <a:lstStyle/>
          <a:p>
            <a:pPr marL="12700" marR="5080" indent="-5080" algn="ctr">
              <a:lnSpc>
                <a:spcPct val="100000"/>
              </a:lnSpc>
              <a:spcBef>
                <a:spcPts val="125"/>
              </a:spcBef>
            </a:pPr>
            <a:r>
              <a:rPr sz="2000" b="1" dirty="0">
                <a:solidFill>
                  <a:srgbClr val="092141"/>
                </a:solidFill>
                <a:latin typeface="Calibri"/>
                <a:cs typeface="Calibri"/>
              </a:rPr>
              <a:t>Ethics</a:t>
            </a:r>
            <a:r>
              <a:rPr sz="2000" b="1" spc="-25" dirty="0">
                <a:solidFill>
                  <a:srgbClr val="092141"/>
                </a:solidFill>
                <a:latin typeface="Calibri"/>
                <a:cs typeface="Calibri"/>
              </a:rPr>
              <a:t> and </a:t>
            </a:r>
            <a:r>
              <a:rPr sz="2000" b="1" dirty="0">
                <a:solidFill>
                  <a:srgbClr val="092141"/>
                </a:solidFill>
                <a:latin typeface="Calibri"/>
                <a:cs typeface="Calibri"/>
              </a:rPr>
              <a:t>Governance</a:t>
            </a:r>
            <a:r>
              <a:rPr sz="2000" b="1" spc="-40" dirty="0">
                <a:solidFill>
                  <a:srgbClr val="092141"/>
                </a:solidFill>
                <a:latin typeface="Calibri"/>
                <a:cs typeface="Calibri"/>
              </a:rPr>
              <a:t> </a:t>
            </a:r>
            <a:r>
              <a:rPr sz="2000" b="1" spc="-25" dirty="0">
                <a:solidFill>
                  <a:srgbClr val="092141"/>
                </a:solidFill>
                <a:latin typeface="Calibri"/>
                <a:cs typeface="Calibri"/>
              </a:rPr>
              <a:t>of </a:t>
            </a:r>
            <a:r>
              <a:rPr sz="2000" b="1" spc="-10" dirty="0">
                <a:solidFill>
                  <a:srgbClr val="092141"/>
                </a:solidFill>
                <a:latin typeface="Calibri"/>
                <a:cs typeface="Calibri"/>
              </a:rPr>
              <a:t>Artificial </a:t>
            </a:r>
            <a:r>
              <a:rPr sz="2000" b="1" dirty="0">
                <a:solidFill>
                  <a:srgbClr val="092141"/>
                </a:solidFill>
                <a:latin typeface="Calibri"/>
                <a:cs typeface="Calibri"/>
              </a:rPr>
              <a:t>Intelligence</a:t>
            </a:r>
            <a:r>
              <a:rPr sz="2000" b="1" spc="-65" dirty="0">
                <a:solidFill>
                  <a:srgbClr val="092141"/>
                </a:solidFill>
                <a:latin typeface="Calibri"/>
                <a:cs typeface="Calibri"/>
              </a:rPr>
              <a:t> </a:t>
            </a:r>
            <a:r>
              <a:rPr sz="2000" b="1" spc="-25" dirty="0">
                <a:solidFill>
                  <a:srgbClr val="092141"/>
                </a:solidFill>
                <a:latin typeface="Calibri"/>
                <a:cs typeface="Calibri"/>
              </a:rPr>
              <a:t>for </a:t>
            </a:r>
            <a:r>
              <a:rPr sz="2000" b="1" spc="-10" dirty="0">
                <a:solidFill>
                  <a:srgbClr val="092141"/>
                </a:solidFill>
                <a:latin typeface="Calibri"/>
                <a:cs typeface="Calibri"/>
              </a:rPr>
              <a:t>Health</a:t>
            </a:r>
            <a:endParaRPr sz="2000">
              <a:latin typeface="Calibri"/>
              <a:cs typeface="Calibri"/>
            </a:endParaRPr>
          </a:p>
        </p:txBody>
      </p:sp>
      <p:sp>
        <p:nvSpPr>
          <p:cNvPr id="20" name="object 20"/>
          <p:cNvSpPr txBox="1"/>
          <p:nvPr/>
        </p:nvSpPr>
        <p:spPr>
          <a:xfrm>
            <a:off x="4237101" y="4447222"/>
            <a:ext cx="1896745" cy="1555115"/>
          </a:xfrm>
          <a:prstGeom prst="rect">
            <a:avLst/>
          </a:prstGeom>
        </p:spPr>
        <p:txBody>
          <a:bodyPr vert="horz" wrap="square" lIns="0" tIns="15875" rIns="0" bIns="0" rtlCol="0">
            <a:spAutoFit/>
          </a:bodyPr>
          <a:lstStyle/>
          <a:p>
            <a:pPr marL="12700" marR="5080" indent="-1270" algn="ctr">
              <a:lnSpc>
                <a:spcPct val="100000"/>
              </a:lnSpc>
              <a:spcBef>
                <a:spcPts val="125"/>
              </a:spcBef>
            </a:pPr>
            <a:r>
              <a:rPr sz="2000" b="1" dirty="0">
                <a:solidFill>
                  <a:srgbClr val="092141"/>
                </a:solidFill>
                <a:latin typeface="Calibri"/>
                <a:cs typeface="Calibri"/>
              </a:rPr>
              <a:t>Integrating</a:t>
            </a:r>
            <a:r>
              <a:rPr sz="2000" b="1" spc="-80" dirty="0">
                <a:solidFill>
                  <a:srgbClr val="092141"/>
                </a:solidFill>
                <a:latin typeface="Calibri"/>
                <a:cs typeface="Calibri"/>
              </a:rPr>
              <a:t> </a:t>
            </a:r>
            <a:r>
              <a:rPr sz="2000" b="1" spc="-10" dirty="0">
                <a:solidFill>
                  <a:srgbClr val="092141"/>
                </a:solidFill>
                <a:latin typeface="Calibri"/>
                <a:cs typeface="Calibri"/>
              </a:rPr>
              <a:t>Ethics </a:t>
            </a:r>
            <a:r>
              <a:rPr sz="2000" b="1" dirty="0">
                <a:solidFill>
                  <a:srgbClr val="092141"/>
                </a:solidFill>
                <a:latin typeface="Calibri"/>
                <a:cs typeface="Calibri"/>
              </a:rPr>
              <a:t>and </a:t>
            </a:r>
            <a:r>
              <a:rPr sz="2000" b="1" spc="-10" dirty="0">
                <a:solidFill>
                  <a:srgbClr val="092141"/>
                </a:solidFill>
                <a:latin typeface="Calibri"/>
                <a:cs typeface="Calibri"/>
              </a:rPr>
              <a:t>Governance </a:t>
            </a:r>
            <a:r>
              <a:rPr sz="2000" b="1" dirty="0">
                <a:solidFill>
                  <a:srgbClr val="092141"/>
                </a:solidFill>
                <a:latin typeface="Calibri"/>
                <a:cs typeface="Calibri"/>
              </a:rPr>
              <a:t>into</a:t>
            </a:r>
            <a:r>
              <a:rPr sz="2000" b="1" spc="-20" dirty="0">
                <a:solidFill>
                  <a:srgbClr val="092141"/>
                </a:solidFill>
                <a:latin typeface="Calibri"/>
                <a:cs typeface="Calibri"/>
              </a:rPr>
              <a:t> </a:t>
            </a:r>
            <a:r>
              <a:rPr sz="2000" b="1" dirty="0">
                <a:solidFill>
                  <a:srgbClr val="092141"/>
                </a:solidFill>
                <a:latin typeface="Calibri"/>
                <a:cs typeface="Calibri"/>
              </a:rPr>
              <a:t>the</a:t>
            </a:r>
            <a:r>
              <a:rPr sz="2000" b="1" spc="-20" dirty="0">
                <a:solidFill>
                  <a:srgbClr val="092141"/>
                </a:solidFill>
                <a:latin typeface="Calibri"/>
                <a:cs typeface="Calibri"/>
              </a:rPr>
              <a:t> </a:t>
            </a:r>
            <a:r>
              <a:rPr sz="2000" b="1" dirty="0">
                <a:solidFill>
                  <a:srgbClr val="092141"/>
                </a:solidFill>
                <a:latin typeface="Calibri"/>
                <a:cs typeface="Calibri"/>
              </a:rPr>
              <a:t>Design</a:t>
            </a:r>
            <a:r>
              <a:rPr sz="2000" b="1" spc="-10" dirty="0">
                <a:solidFill>
                  <a:srgbClr val="092141"/>
                </a:solidFill>
                <a:latin typeface="Calibri"/>
                <a:cs typeface="Calibri"/>
              </a:rPr>
              <a:t> </a:t>
            </a:r>
            <a:r>
              <a:rPr sz="2000" b="1" spc="-25" dirty="0">
                <a:solidFill>
                  <a:srgbClr val="092141"/>
                </a:solidFill>
                <a:latin typeface="Calibri"/>
                <a:cs typeface="Calibri"/>
              </a:rPr>
              <a:t>of </a:t>
            </a:r>
            <a:r>
              <a:rPr sz="2000" b="1" spc="-10" dirty="0">
                <a:solidFill>
                  <a:srgbClr val="092141"/>
                </a:solidFill>
                <a:latin typeface="Calibri"/>
                <a:cs typeface="Calibri"/>
              </a:rPr>
              <a:t>Artificial Intelligence</a:t>
            </a:r>
            <a:endParaRPr sz="2000">
              <a:latin typeface="Calibri"/>
              <a:cs typeface="Calibri"/>
            </a:endParaRPr>
          </a:p>
        </p:txBody>
      </p:sp>
      <p:sp>
        <p:nvSpPr>
          <p:cNvPr id="21" name="object 21"/>
          <p:cNvSpPr txBox="1"/>
          <p:nvPr/>
        </p:nvSpPr>
        <p:spPr>
          <a:xfrm>
            <a:off x="6085204" y="1940559"/>
            <a:ext cx="1824989" cy="1249680"/>
          </a:xfrm>
          <a:prstGeom prst="rect">
            <a:avLst/>
          </a:prstGeom>
        </p:spPr>
        <p:txBody>
          <a:bodyPr vert="horz" wrap="square" lIns="0" tIns="15875" rIns="0" bIns="0" rtlCol="0">
            <a:spAutoFit/>
          </a:bodyPr>
          <a:lstStyle/>
          <a:p>
            <a:pPr marL="12700" marR="5080" indent="3175" algn="ctr">
              <a:lnSpc>
                <a:spcPct val="100000"/>
              </a:lnSpc>
              <a:spcBef>
                <a:spcPts val="125"/>
              </a:spcBef>
            </a:pPr>
            <a:r>
              <a:rPr sz="2000" b="1" dirty="0">
                <a:solidFill>
                  <a:srgbClr val="092141"/>
                </a:solidFill>
                <a:latin typeface="Calibri"/>
                <a:cs typeface="Calibri"/>
              </a:rPr>
              <a:t>Introduction</a:t>
            </a:r>
            <a:r>
              <a:rPr sz="2000" b="1" spc="-20" dirty="0">
                <a:solidFill>
                  <a:srgbClr val="092141"/>
                </a:solidFill>
                <a:latin typeface="Calibri"/>
                <a:cs typeface="Calibri"/>
              </a:rPr>
              <a:t> </a:t>
            </a:r>
            <a:r>
              <a:rPr sz="2000" b="1" spc="-35" dirty="0">
                <a:solidFill>
                  <a:srgbClr val="092141"/>
                </a:solidFill>
                <a:latin typeface="Calibri"/>
                <a:cs typeface="Calibri"/>
              </a:rPr>
              <a:t>to </a:t>
            </a:r>
            <a:r>
              <a:rPr sz="2000" b="1" spc="-10" dirty="0">
                <a:solidFill>
                  <a:srgbClr val="092141"/>
                </a:solidFill>
                <a:latin typeface="Calibri"/>
                <a:cs typeface="Calibri"/>
              </a:rPr>
              <a:t>Epidemic </a:t>
            </a:r>
            <a:r>
              <a:rPr sz="2000" b="1" dirty="0">
                <a:solidFill>
                  <a:srgbClr val="092141"/>
                </a:solidFill>
                <a:latin typeface="Calibri"/>
                <a:cs typeface="Calibri"/>
              </a:rPr>
              <a:t>Intelligence</a:t>
            </a:r>
            <a:r>
              <a:rPr sz="2000" b="1" spc="-65" dirty="0">
                <a:solidFill>
                  <a:srgbClr val="092141"/>
                </a:solidFill>
                <a:latin typeface="Calibri"/>
                <a:cs typeface="Calibri"/>
              </a:rPr>
              <a:t> </a:t>
            </a:r>
            <a:r>
              <a:rPr sz="2000" b="1" spc="-20" dirty="0">
                <a:solidFill>
                  <a:srgbClr val="092141"/>
                </a:solidFill>
                <a:latin typeface="Calibri"/>
                <a:cs typeface="Calibri"/>
              </a:rPr>
              <a:t>from </a:t>
            </a:r>
            <a:r>
              <a:rPr sz="2000" b="1" dirty="0">
                <a:solidFill>
                  <a:srgbClr val="092141"/>
                </a:solidFill>
                <a:latin typeface="Calibri"/>
                <a:cs typeface="Calibri"/>
              </a:rPr>
              <a:t>Open</a:t>
            </a:r>
            <a:r>
              <a:rPr sz="2000" b="1" spc="-45" dirty="0">
                <a:solidFill>
                  <a:srgbClr val="092141"/>
                </a:solidFill>
                <a:latin typeface="Calibri"/>
                <a:cs typeface="Calibri"/>
              </a:rPr>
              <a:t> </a:t>
            </a:r>
            <a:r>
              <a:rPr sz="2000" b="1" spc="-10" dirty="0">
                <a:solidFill>
                  <a:srgbClr val="092141"/>
                </a:solidFill>
                <a:latin typeface="Calibri"/>
                <a:cs typeface="Calibri"/>
              </a:rPr>
              <a:t>Sources</a:t>
            </a:r>
            <a:endParaRPr sz="2000">
              <a:latin typeface="Calibri"/>
              <a:cs typeface="Calibri"/>
            </a:endParaRPr>
          </a:p>
        </p:txBody>
      </p:sp>
      <p:sp>
        <p:nvSpPr>
          <p:cNvPr id="22" name="object 22"/>
          <p:cNvSpPr txBox="1"/>
          <p:nvPr/>
        </p:nvSpPr>
        <p:spPr>
          <a:xfrm>
            <a:off x="7985379" y="4447222"/>
            <a:ext cx="1714500" cy="1247136"/>
          </a:xfrm>
          <a:prstGeom prst="rect">
            <a:avLst/>
          </a:prstGeom>
        </p:spPr>
        <p:txBody>
          <a:bodyPr vert="horz" wrap="square" lIns="0" tIns="15875" rIns="0" bIns="0" rtlCol="0">
            <a:spAutoFit/>
          </a:bodyPr>
          <a:lstStyle/>
          <a:p>
            <a:pPr marL="12700" marR="5080" algn="ctr">
              <a:lnSpc>
                <a:spcPct val="100000"/>
              </a:lnSpc>
              <a:spcBef>
                <a:spcPts val="125"/>
              </a:spcBef>
            </a:pPr>
            <a:r>
              <a:rPr sz="2000" b="1" dirty="0">
                <a:solidFill>
                  <a:srgbClr val="092141"/>
                </a:solidFill>
                <a:latin typeface="Calibri"/>
                <a:cs typeface="Calibri"/>
              </a:rPr>
              <a:t>Use</a:t>
            </a:r>
            <a:r>
              <a:rPr sz="2000" b="1" spc="-5" dirty="0">
                <a:solidFill>
                  <a:srgbClr val="092141"/>
                </a:solidFill>
                <a:latin typeface="Calibri"/>
                <a:cs typeface="Calibri"/>
              </a:rPr>
              <a:t> </a:t>
            </a:r>
            <a:r>
              <a:rPr sz="2000" b="1" dirty="0">
                <a:solidFill>
                  <a:srgbClr val="092141"/>
                </a:solidFill>
                <a:latin typeface="Calibri"/>
                <a:cs typeface="Calibri"/>
              </a:rPr>
              <a:t>of</a:t>
            </a:r>
            <a:r>
              <a:rPr sz="2000" b="1" spc="-65" dirty="0">
                <a:solidFill>
                  <a:srgbClr val="092141"/>
                </a:solidFill>
                <a:latin typeface="Calibri"/>
                <a:cs typeface="Calibri"/>
              </a:rPr>
              <a:t> </a:t>
            </a:r>
            <a:r>
              <a:rPr sz="2000" b="1" spc="-10" dirty="0">
                <a:solidFill>
                  <a:srgbClr val="092141"/>
                </a:solidFill>
                <a:latin typeface="Calibri"/>
                <a:cs typeface="Calibri"/>
              </a:rPr>
              <a:t>Epidemic Intelligence </a:t>
            </a:r>
            <a:r>
              <a:rPr sz="2000" b="1" dirty="0">
                <a:solidFill>
                  <a:srgbClr val="092141"/>
                </a:solidFill>
                <a:latin typeface="Calibri"/>
                <a:cs typeface="Calibri"/>
              </a:rPr>
              <a:t>Systems</a:t>
            </a:r>
            <a:r>
              <a:rPr sz="2000" b="1" spc="-10" dirty="0">
                <a:solidFill>
                  <a:srgbClr val="092141"/>
                </a:solidFill>
                <a:latin typeface="Calibri"/>
                <a:cs typeface="Calibri"/>
              </a:rPr>
              <a:t> </a:t>
            </a:r>
            <a:r>
              <a:rPr lang="en-US" sz="2000" b="1" spc="-10" dirty="0">
                <a:solidFill>
                  <a:srgbClr val="092141"/>
                </a:solidFill>
                <a:latin typeface="Calibri"/>
                <a:cs typeface="Calibri"/>
              </a:rPr>
              <a:t>  </a:t>
            </a:r>
            <a:r>
              <a:rPr sz="2000" b="1" dirty="0">
                <a:solidFill>
                  <a:srgbClr val="092141"/>
                </a:solidFill>
                <a:latin typeface="Calibri"/>
                <a:cs typeface="Calibri"/>
              </a:rPr>
              <a:t>with</a:t>
            </a:r>
            <a:r>
              <a:rPr lang="en-US" sz="2000" b="1" dirty="0">
                <a:solidFill>
                  <a:srgbClr val="092141"/>
                </a:solidFill>
                <a:latin typeface="Calibri"/>
                <a:cs typeface="Calibri"/>
              </a:rPr>
              <a:t> </a:t>
            </a:r>
            <a:r>
              <a:rPr sz="2000" b="1" dirty="0">
                <a:solidFill>
                  <a:srgbClr val="092141"/>
                </a:solidFill>
                <a:latin typeface="Calibri"/>
                <a:cs typeface="Calibri"/>
              </a:rPr>
              <a:t>Particular</a:t>
            </a:r>
            <a:r>
              <a:rPr sz="2000" b="1" spc="-45" dirty="0">
                <a:solidFill>
                  <a:srgbClr val="092141"/>
                </a:solidFill>
                <a:latin typeface="Calibri"/>
                <a:cs typeface="Calibri"/>
              </a:rPr>
              <a:t> </a:t>
            </a:r>
            <a:r>
              <a:rPr sz="2000" b="1" spc="-20" dirty="0">
                <a:solidFill>
                  <a:srgbClr val="092141"/>
                </a:solidFill>
                <a:latin typeface="Calibri"/>
                <a:cs typeface="Calibri"/>
              </a:rPr>
              <a:t>Focus </a:t>
            </a:r>
            <a:endParaRPr sz="20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63" y="4608892"/>
            <a:ext cx="2183130" cy="2249170"/>
            <a:chOff x="-4763" y="4608892"/>
            <a:chExt cx="2183130" cy="2249170"/>
          </a:xfrm>
        </p:grpSpPr>
        <p:sp>
          <p:nvSpPr>
            <p:cNvPr id="3" name="object 3"/>
            <p:cNvSpPr/>
            <p:nvPr/>
          </p:nvSpPr>
          <p:spPr>
            <a:xfrm>
              <a:off x="0" y="4799330"/>
              <a:ext cx="2049780" cy="2058670"/>
            </a:xfrm>
            <a:custGeom>
              <a:avLst/>
              <a:gdLst/>
              <a:ahLst/>
              <a:cxnLst/>
              <a:rect l="l" t="t" r="r" b="b"/>
              <a:pathLst>
                <a:path w="2049780" h="2058670">
                  <a:moveTo>
                    <a:pt x="0" y="0"/>
                  </a:moveTo>
                  <a:lnTo>
                    <a:pt x="0" y="2058669"/>
                  </a:lnTo>
                  <a:lnTo>
                    <a:pt x="2049742" y="2058670"/>
                  </a:lnTo>
                  <a:lnTo>
                    <a:pt x="0" y="0"/>
                  </a:lnTo>
                  <a:close/>
                </a:path>
              </a:pathLst>
            </a:custGeom>
            <a:solidFill>
              <a:srgbClr val="092141"/>
            </a:solidFill>
          </p:spPr>
          <p:txBody>
            <a:bodyPr wrap="square" lIns="0" tIns="0" rIns="0" bIns="0" rtlCol="0"/>
            <a:lstStyle/>
            <a:p>
              <a:endParaRPr/>
            </a:p>
          </p:txBody>
        </p:sp>
        <p:sp>
          <p:nvSpPr>
            <p:cNvPr id="4" name="object 4"/>
            <p:cNvSpPr/>
            <p:nvPr/>
          </p:nvSpPr>
          <p:spPr>
            <a:xfrm>
              <a:off x="0" y="5653447"/>
              <a:ext cx="423545" cy="671195"/>
            </a:xfrm>
            <a:custGeom>
              <a:avLst/>
              <a:gdLst/>
              <a:ahLst/>
              <a:cxnLst/>
              <a:rect l="l" t="t" r="r" b="b"/>
              <a:pathLst>
                <a:path w="423545" h="671195">
                  <a:moveTo>
                    <a:pt x="0" y="0"/>
                  </a:moveTo>
                  <a:lnTo>
                    <a:pt x="0" y="495118"/>
                  </a:lnTo>
                  <a:lnTo>
                    <a:pt x="124586" y="619628"/>
                  </a:lnTo>
                  <a:lnTo>
                    <a:pt x="161934" y="648111"/>
                  </a:lnTo>
                  <a:lnTo>
                    <a:pt x="204001" y="665197"/>
                  </a:lnTo>
                  <a:lnTo>
                    <a:pt x="248427" y="670886"/>
                  </a:lnTo>
                  <a:lnTo>
                    <a:pt x="292851" y="665178"/>
                  </a:lnTo>
                  <a:lnTo>
                    <a:pt x="334912" y="648075"/>
                  </a:lnTo>
                  <a:lnTo>
                    <a:pt x="372249" y="619578"/>
                  </a:lnTo>
                  <a:lnTo>
                    <a:pt x="400738" y="582238"/>
                  </a:lnTo>
                  <a:lnTo>
                    <a:pt x="417826" y="540182"/>
                  </a:lnTo>
                  <a:lnTo>
                    <a:pt x="423516" y="495769"/>
                  </a:lnTo>
                  <a:lnTo>
                    <a:pt x="417808" y="451357"/>
                  </a:lnTo>
                  <a:lnTo>
                    <a:pt x="400702" y="409307"/>
                  </a:lnTo>
                  <a:lnTo>
                    <a:pt x="372199" y="371978"/>
                  </a:lnTo>
                  <a:lnTo>
                    <a:pt x="0" y="0"/>
                  </a:lnTo>
                  <a:close/>
                </a:path>
              </a:pathLst>
            </a:custGeom>
            <a:solidFill>
              <a:srgbClr val="B7B7B7"/>
            </a:solidFill>
          </p:spPr>
          <p:txBody>
            <a:bodyPr wrap="square" lIns="0" tIns="0" rIns="0" bIns="0" rtlCol="0"/>
            <a:lstStyle/>
            <a:p>
              <a:endParaRPr/>
            </a:p>
          </p:txBody>
        </p:sp>
        <p:sp>
          <p:nvSpPr>
            <p:cNvPr id="5" name="object 5"/>
            <p:cNvSpPr/>
            <p:nvPr/>
          </p:nvSpPr>
          <p:spPr>
            <a:xfrm>
              <a:off x="0" y="4613656"/>
              <a:ext cx="1633855" cy="1743075"/>
            </a:xfrm>
            <a:custGeom>
              <a:avLst/>
              <a:gdLst/>
              <a:ahLst/>
              <a:cxnLst/>
              <a:rect l="l" t="t" r="r" b="b"/>
              <a:pathLst>
                <a:path w="1633855" h="1743075">
                  <a:moveTo>
                    <a:pt x="0" y="448705"/>
                  </a:moveTo>
                  <a:lnTo>
                    <a:pt x="33099" y="393494"/>
                  </a:lnTo>
                  <a:lnTo>
                    <a:pt x="58617" y="356753"/>
                  </a:lnTo>
                  <a:lnTo>
                    <a:pt x="85938" y="321416"/>
                  </a:lnTo>
                  <a:lnTo>
                    <a:pt x="114997" y="287550"/>
                  </a:lnTo>
                  <a:lnTo>
                    <a:pt x="145727" y="255222"/>
                  </a:lnTo>
                  <a:lnTo>
                    <a:pt x="178062" y="224498"/>
                  </a:lnTo>
                  <a:lnTo>
                    <a:pt x="211934" y="195444"/>
                  </a:lnTo>
                  <a:lnTo>
                    <a:pt x="247278" y="168127"/>
                  </a:lnTo>
                  <a:lnTo>
                    <a:pt x="284027" y="142614"/>
                  </a:lnTo>
                  <a:lnTo>
                    <a:pt x="322115" y="118970"/>
                  </a:lnTo>
                  <a:lnTo>
                    <a:pt x="361475" y="97263"/>
                  </a:lnTo>
                  <a:lnTo>
                    <a:pt x="402041" y="77559"/>
                  </a:lnTo>
                  <a:lnTo>
                    <a:pt x="443746" y="59924"/>
                  </a:lnTo>
                  <a:lnTo>
                    <a:pt x="486524" y="44424"/>
                  </a:lnTo>
                  <a:lnTo>
                    <a:pt x="530308" y="31127"/>
                  </a:lnTo>
                  <a:lnTo>
                    <a:pt x="575032" y="20098"/>
                  </a:lnTo>
                  <a:lnTo>
                    <a:pt x="620630" y="11405"/>
                  </a:lnTo>
                  <a:lnTo>
                    <a:pt x="667035" y="5113"/>
                  </a:lnTo>
                  <a:lnTo>
                    <a:pt x="714180" y="1289"/>
                  </a:lnTo>
                  <a:lnTo>
                    <a:pt x="762000" y="0"/>
                  </a:lnTo>
                  <a:lnTo>
                    <a:pt x="809819" y="1289"/>
                  </a:lnTo>
                  <a:lnTo>
                    <a:pt x="856963" y="5113"/>
                  </a:lnTo>
                  <a:lnTo>
                    <a:pt x="903367" y="11405"/>
                  </a:lnTo>
                  <a:lnTo>
                    <a:pt x="948963" y="20098"/>
                  </a:lnTo>
                  <a:lnTo>
                    <a:pt x="993686" y="31127"/>
                  </a:lnTo>
                  <a:lnTo>
                    <a:pt x="1037468" y="44424"/>
                  </a:lnTo>
                  <a:lnTo>
                    <a:pt x="1080244" y="59924"/>
                  </a:lnTo>
                  <a:lnTo>
                    <a:pt x="1121947" y="77559"/>
                  </a:lnTo>
                  <a:lnTo>
                    <a:pt x="1162510" y="97263"/>
                  </a:lnTo>
                  <a:lnTo>
                    <a:pt x="1201867" y="118970"/>
                  </a:lnTo>
                  <a:lnTo>
                    <a:pt x="1239952" y="142614"/>
                  </a:lnTo>
                  <a:lnTo>
                    <a:pt x="1276698" y="168127"/>
                  </a:lnTo>
                  <a:lnTo>
                    <a:pt x="1312039" y="195444"/>
                  </a:lnTo>
                  <a:lnTo>
                    <a:pt x="1345909" y="224498"/>
                  </a:lnTo>
                  <a:lnTo>
                    <a:pt x="1378240" y="255222"/>
                  </a:lnTo>
                  <a:lnTo>
                    <a:pt x="1408967" y="287550"/>
                  </a:lnTo>
                  <a:lnTo>
                    <a:pt x="1438023" y="321416"/>
                  </a:lnTo>
                  <a:lnTo>
                    <a:pt x="1465341" y="356753"/>
                  </a:lnTo>
                  <a:lnTo>
                    <a:pt x="1490856" y="393494"/>
                  </a:lnTo>
                  <a:lnTo>
                    <a:pt x="1514501" y="431574"/>
                  </a:lnTo>
                  <a:lnTo>
                    <a:pt x="1536209" y="470925"/>
                  </a:lnTo>
                  <a:lnTo>
                    <a:pt x="1555914" y="511482"/>
                  </a:lnTo>
                  <a:lnTo>
                    <a:pt x="1573549" y="553177"/>
                  </a:lnTo>
                  <a:lnTo>
                    <a:pt x="1589049" y="595944"/>
                  </a:lnTo>
                  <a:lnTo>
                    <a:pt x="1602346" y="639718"/>
                  </a:lnTo>
                  <a:lnTo>
                    <a:pt x="1613375" y="684431"/>
                  </a:lnTo>
                  <a:lnTo>
                    <a:pt x="1622068" y="730016"/>
                  </a:lnTo>
                  <a:lnTo>
                    <a:pt x="1628360" y="776409"/>
                  </a:lnTo>
                  <a:lnTo>
                    <a:pt x="1632184" y="823541"/>
                  </a:lnTo>
                  <a:lnTo>
                    <a:pt x="1633474" y="871347"/>
                  </a:lnTo>
                  <a:lnTo>
                    <a:pt x="1632184" y="919150"/>
                  </a:lnTo>
                  <a:lnTo>
                    <a:pt x="1628360" y="966279"/>
                  </a:lnTo>
                  <a:lnTo>
                    <a:pt x="1622068" y="1012669"/>
                  </a:lnTo>
                  <a:lnTo>
                    <a:pt x="1613375" y="1058252"/>
                  </a:lnTo>
                  <a:lnTo>
                    <a:pt x="1602346" y="1102962"/>
                  </a:lnTo>
                  <a:lnTo>
                    <a:pt x="1589049" y="1146732"/>
                  </a:lnTo>
                  <a:lnTo>
                    <a:pt x="1573549" y="1189497"/>
                  </a:lnTo>
                  <a:lnTo>
                    <a:pt x="1555914" y="1231189"/>
                  </a:lnTo>
                  <a:lnTo>
                    <a:pt x="1536209" y="1271743"/>
                  </a:lnTo>
                  <a:lnTo>
                    <a:pt x="1514501" y="1311092"/>
                  </a:lnTo>
                  <a:lnTo>
                    <a:pt x="1490856" y="1349168"/>
                  </a:lnTo>
                  <a:lnTo>
                    <a:pt x="1465341" y="1385907"/>
                  </a:lnTo>
                  <a:lnTo>
                    <a:pt x="1438023" y="1421241"/>
                  </a:lnTo>
                  <a:lnTo>
                    <a:pt x="1408967" y="1455104"/>
                  </a:lnTo>
                  <a:lnTo>
                    <a:pt x="1378240" y="1487430"/>
                  </a:lnTo>
                  <a:lnTo>
                    <a:pt x="1345909" y="1518152"/>
                  </a:lnTo>
                  <a:lnTo>
                    <a:pt x="1312039" y="1547203"/>
                  </a:lnTo>
                  <a:lnTo>
                    <a:pt x="1276698" y="1574517"/>
                  </a:lnTo>
                  <a:lnTo>
                    <a:pt x="1239952" y="1600029"/>
                  </a:lnTo>
                  <a:lnTo>
                    <a:pt x="1201867" y="1623670"/>
                  </a:lnTo>
                  <a:lnTo>
                    <a:pt x="1162510" y="1645375"/>
                  </a:lnTo>
                  <a:lnTo>
                    <a:pt x="1121947" y="1665078"/>
                  </a:lnTo>
                  <a:lnTo>
                    <a:pt x="1080244" y="1682712"/>
                  </a:lnTo>
                  <a:lnTo>
                    <a:pt x="1037468" y="1698210"/>
                  </a:lnTo>
                  <a:lnTo>
                    <a:pt x="993686" y="1711506"/>
                  </a:lnTo>
                  <a:lnTo>
                    <a:pt x="948963" y="1722533"/>
                  </a:lnTo>
                  <a:lnTo>
                    <a:pt x="903367" y="1731226"/>
                  </a:lnTo>
                  <a:lnTo>
                    <a:pt x="856963" y="1737517"/>
                  </a:lnTo>
                  <a:lnTo>
                    <a:pt x="809819" y="1741341"/>
                  </a:lnTo>
                  <a:lnTo>
                    <a:pt x="762000" y="1742630"/>
                  </a:lnTo>
                  <a:lnTo>
                    <a:pt x="714180" y="1741341"/>
                  </a:lnTo>
                  <a:lnTo>
                    <a:pt x="667035" y="1737517"/>
                  </a:lnTo>
                  <a:lnTo>
                    <a:pt x="620630" y="1731226"/>
                  </a:lnTo>
                  <a:lnTo>
                    <a:pt x="575032" y="1722533"/>
                  </a:lnTo>
                  <a:lnTo>
                    <a:pt x="530308" y="1711506"/>
                  </a:lnTo>
                  <a:lnTo>
                    <a:pt x="486524" y="1698210"/>
                  </a:lnTo>
                  <a:lnTo>
                    <a:pt x="443746" y="1682712"/>
                  </a:lnTo>
                  <a:lnTo>
                    <a:pt x="402041" y="1665078"/>
                  </a:lnTo>
                  <a:lnTo>
                    <a:pt x="361475" y="1645375"/>
                  </a:lnTo>
                  <a:lnTo>
                    <a:pt x="322115" y="1623670"/>
                  </a:lnTo>
                  <a:lnTo>
                    <a:pt x="284027" y="1600029"/>
                  </a:lnTo>
                  <a:lnTo>
                    <a:pt x="247278" y="1574517"/>
                  </a:lnTo>
                  <a:lnTo>
                    <a:pt x="211934" y="1547203"/>
                  </a:lnTo>
                  <a:lnTo>
                    <a:pt x="178062" y="1518152"/>
                  </a:lnTo>
                  <a:lnTo>
                    <a:pt x="145727" y="1487430"/>
                  </a:lnTo>
                  <a:lnTo>
                    <a:pt x="114997" y="1455104"/>
                  </a:lnTo>
                  <a:lnTo>
                    <a:pt x="85938" y="1421241"/>
                  </a:lnTo>
                  <a:lnTo>
                    <a:pt x="58617" y="1385907"/>
                  </a:lnTo>
                  <a:lnTo>
                    <a:pt x="33099" y="1349168"/>
                  </a:lnTo>
                  <a:lnTo>
                    <a:pt x="9451" y="1311092"/>
                  </a:lnTo>
                  <a:lnTo>
                    <a:pt x="0" y="1293961"/>
                  </a:lnTo>
                </a:path>
              </a:pathLst>
            </a:custGeom>
            <a:ln w="9527">
              <a:solidFill>
                <a:srgbClr val="F8F8F8"/>
              </a:solidFill>
              <a:prstDash val="lgDash"/>
            </a:ln>
          </p:spPr>
          <p:txBody>
            <a:bodyPr wrap="square" lIns="0" tIns="0" rIns="0" bIns="0" rtlCol="0"/>
            <a:lstStyle/>
            <a:p>
              <a:endParaRPr/>
            </a:p>
          </p:txBody>
        </p:sp>
        <p:sp>
          <p:nvSpPr>
            <p:cNvPr id="6" name="object 6"/>
            <p:cNvSpPr/>
            <p:nvPr/>
          </p:nvSpPr>
          <p:spPr>
            <a:xfrm>
              <a:off x="1066662" y="5879355"/>
              <a:ext cx="1111885" cy="979169"/>
            </a:xfrm>
            <a:custGeom>
              <a:avLst/>
              <a:gdLst/>
              <a:ahLst/>
              <a:cxnLst/>
              <a:rect l="l" t="t" r="r" b="b"/>
              <a:pathLst>
                <a:path w="1111885" h="979170">
                  <a:moveTo>
                    <a:pt x="153696" y="0"/>
                  </a:moveTo>
                  <a:lnTo>
                    <a:pt x="112461" y="7"/>
                  </a:lnTo>
                  <a:lnTo>
                    <a:pt x="72803" y="12633"/>
                  </a:lnTo>
                  <a:lnTo>
                    <a:pt x="37856" y="37879"/>
                  </a:lnTo>
                  <a:lnTo>
                    <a:pt x="12615" y="72829"/>
                  </a:lnTo>
                  <a:lnTo>
                    <a:pt x="0" y="112479"/>
                  </a:lnTo>
                  <a:lnTo>
                    <a:pt x="7" y="153695"/>
                  </a:lnTo>
                  <a:lnTo>
                    <a:pt x="12635" y="193339"/>
                  </a:lnTo>
                  <a:lnTo>
                    <a:pt x="37881" y="228277"/>
                  </a:lnTo>
                  <a:lnTo>
                    <a:pt x="788754" y="978643"/>
                  </a:lnTo>
                  <a:lnTo>
                    <a:pt x="1111651" y="978643"/>
                  </a:lnTo>
                  <a:lnTo>
                    <a:pt x="1111651" y="957395"/>
                  </a:lnTo>
                  <a:lnTo>
                    <a:pt x="1099032" y="917749"/>
                  </a:lnTo>
                  <a:lnTo>
                    <a:pt x="1073795" y="882810"/>
                  </a:lnTo>
                  <a:lnTo>
                    <a:pt x="228356" y="37840"/>
                  </a:lnTo>
                  <a:lnTo>
                    <a:pt x="193372" y="12611"/>
                  </a:lnTo>
                  <a:lnTo>
                    <a:pt x="153696" y="0"/>
                  </a:lnTo>
                  <a:close/>
                </a:path>
              </a:pathLst>
            </a:custGeom>
            <a:solidFill>
              <a:srgbClr val="6093E6"/>
            </a:solidFill>
          </p:spPr>
          <p:txBody>
            <a:bodyPr wrap="square" lIns="0" tIns="0" rIns="0" bIns="0" rtlCol="0"/>
            <a:lstStyle/>
            <a:p>
              <a:endParaRPr/>
            </a:p>
          </p:txBody>
        </p:sp>
        <p:sp>
          <p:nvSpPr>
            <p:cNvPr id="7" name="object 7"/>
            <p:cNvSpPr/>
            <p:nvPr/>
          </p:nvSpPr>
          <p:spPr>
            <a:xfrm>
              <a:off x="1003065" y="6565103"/>
              <a:ext cx="414020" cy="293370"/>
            </a:xfrm>
            <a:custGeom>
              <a:avLst/>
              <a:gdLst/>
              <a:ahLst/>
              <a:cxnLst/>
              <a:rect l="l" t="t" r="r" b="b"/>
              <a:pathLst>
                <a:path w="414019" h="293370">
                  <a:moveTo>
                    <a:pt x="85134" y="0"/>
                  </a:moveTo>
                  <a:lnTo>
                    <a:pt x="53099" y="6231"/>
                  </a:lnTo>
                  <a:lnTo>
                    <a:pt x="24936" y="24926"/>
                  </a:lnTo>
                  <a:lnTo>
                    <a:pt x="6234" y="53082"/>
                  </a:lnTo>
                  <a:lnTo>
                    <a:pt x="0" y="85112"/>
                  </a:lnTo>
                  <a:lnTo>
                    <a:pt x="6234" y="117142"/>
                  </a:lnTo>
                  <a:lnTo>
                    <a:pt x="24936" y="145297"/>
                  </a:lnTo>
                  <a:lnTo>
                    <a:pt x="172585" y="292896"/>
                  </a:lnTo>
                  <a:lnTo>
                    <a:pt x="413392" y="292897"/>
                  </a:lnTo>
                  <a:lnTo>
                    <a:pt x="145332" y="24926"/>
                  </a:lnTo>
                  <a:lnTo>
                    <a:pt x="117169" y="6231"/>
                  </a:lnTo>
                  <a:lnTo>
                    <a:pt x="85134" y="0"/>
                  </a:lnTo>
                  <a:close/>
                </a:path>
              </a:pathLst>
            </a:custGeom>
            <a:solidFill>
              <a:srgbClr val="F8F8F8"/>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323975" y="657098"/>
            <a:ext cx="95250" cy="95123"/>
          </a:xfrm>
          <a:prstGeom prst="rect">
            <a:avLst/>
          </a:prstGeom>
        </p:spPr>
      </p:pic>
      <p:pic>
        <p:nvPicPr>
          <p:cNvPr id="9" name="object 9"/>
          <p:cNvPicPr/>
          <p:nvPr/>
        </p:nvPicPr>
        <p:blipFill>
          <a:blip r:embed="rId2" cstate="print"/>
          <a:stretch>
            <a:fillRect/>
          </a:stretch>
        </p:blipFill>
        <p:spPr>
          <a:xfrm>
            <a:off x="1047750" y="657098"/>
            <a:ext cx="95250" cy="95123"/>
          </a:xfrm>
          <a:prstGeom prst="rect">
            <a:avLst/>
          </a:prstGeom>
        </p:spPr>
      </p:pic>
      <p:pic>
        <p:nvPicPr>
          <p:cNvPr id="10" name="object 10"/>
          <p:cNvPicPr/>
          <p:nvPr/>
        </p:nvPicPr>
        <p:blipFill>
          <a:blip r:embed="rId2" cstate="print"/>
          <a:stretch>
            <a:fillRect/>
          </a:stretch>
        </p:blipFill>
        <p:spPr>
          <a:xfrm>
            <a:off x="781050" y="657098"/>
            <a:ext cx="95250" cy="95123"/>
          </a:xfrm>
          <a:prstGeom prst="rect">
            <a:avLst/>
          </a:prstGeom>
        </p:spPr>
      </p:pic>
      <p:pic>
        <p:nvPicPr>
          <p:cNvPr id="11" name="object 11"/>
          <p:cNvPicPr/>
          <p:nvPr/>
        </p:nvPicPr>
        <p:blipFill>
          <a:blip r:embed="rId2" cstate="print"/>
          <a:stretch>
            <a:fillRect/>
          </a:stretch>
        </p:blipFill>
        <p:spPr>
          <a:xfrm>
            <a:off x="504825" y="657098"/>
            <a:ext cx="95250" cy="95123"/>
          </a:xfrm>
          <a:prstGeom prst="rect">
            <a:avLst/>
          </a:prstGeom>
        </p:spPr>
      </p:pic>
      <p:pic>
        <p:nvPicPr>
          <p:cNvPr id="12" name="object 12"/>
          <p:cNvPicPr/>
          <p:nvPr/>
        </p:nvPicPr>
        <p:blipFill>
          <a:blip r:embed="rId3" cstate="print"/>
          <a:stretch>
            <a:fillRect/>
          </a:stretch>
        </p:blipFill>
        <p:spPr>
          <a:xfrm>
            <a:off x="1876425" y="409448"/>
            <a:ext cx="104775" cy="104775"/>
          </a:xfrm>
          <a:prstGeom prst="rect">
            <a:avLst/>
          </a:prstGeom>
        </p:spPr>
      </p:pic>
      <p:pic>
        <p:nvPicPr>
          <p:cNvPr id="13" name="object 13"/>
          <p:cNvPicPr/>
          <p:nvPr/>
        </p:nvPicPr>
        <p:blipFill>
          <a:blip r:embed="rId4" cstate="print"/>
          <a:stretch>
            <a:fillRect/>
          </a:stretch>
        </p:blipFill>
        <p:spPr>
          <a:xfrm>
            <a:off x="228600" y="657098"/>
            <a:ext cx="104775" cy="95123"/>
          </a:xfrm>
          <a:prstGeom prst="rect">
            <a:avLst/>
          </a:prstGeom>
        </p:spPr>
      </p:pic>
      <p:pic>
        <p:nvPicPr>
          <p:cNvPr id="14" name="object 14"/>
          <p:cNvPicPr/>
          <p:nvPr/>
        </p:nvPicPr>
        <p:blipFill>
          <a:blip r:embed="rId5" cstate="print"/>
          <a:stretch>
            <a:fillRect/>
          </a:stretch>
        </p:blipFill>
        <p:spPr>
          <a:xfrm>
            <a:off x="1609725" y="409448"/>
            <a:ext cx="95250" cy="104775"/>
          </a:xfrm>
          <a:prstGeom prst="rect">
            <a:avLst/>
          </a:prstGeom>
        </p:spPr>
      </p:pic>
      <p:pic>
        <p:nvPicPr>
          <p:cNvPr id="15" name="object 15"/>
          <p:cNvPicPr/>
          <p:nvPr/>
        </p:nvPicPr>
        <p:blipFill>
          <a:blip r:embed="rId3" cstate="print"/>
          <a:stretch>
            <a:fillRect/>
          </a:stretch>
        </p:blipFill>
        <p:spPr>
          <a:xfrm>
            <a:off x="1333500" y="409448"/>
            <a:ext cx="104775" cy="104775"/>
          </a:xfrm>
          <a:prstGeom prst="rect">
            <a:avLst/>
          </a:prstGeom>
        </p:spPr>
      </p:pic>
      <p:pic>
        <p:nvPicPr>
          <p:cNvPr id="16" name="object 16"/>
          <p:cNvPicPr/>
          <p:nvPr/>
        </p:nvPicPr>
        <p:blipFill>
          <a:blip r:embed="rId5" cstate="print"/>
          <a:stretch>
            <a:fillRect/>
          </a:stretch>
        </p:blipFill>
        <p:spPr>
          <a:xfrm>
            <a:off x="1066800" y="409448"/>
            <a:ext cx="95250" cy="104775"/>
          </a:xfrm>
          <a:prstGeom prst="rect">
            <a:avLst/>
          </a:prstGeom>
        </p:spPr>
      </p:pic>
      <p:pic>
        <p:nvPicPr>
          <p:cNvPr id="17" name="object 17"/>
          <p:cNvPicPr/>
          <p:nvPr/>
        </p:nvPicPr>
        <p:blipFill>
          <a:blip r:embed="rId5" cstate="print"/>
          <a:stretch>
            <a:fillRect/>
          </a:stretch>
        </p:blipFill>
        <p:spPr>
          <a:xfrm>
            <a:off x="790575" y="409448"/>
            <a:ext cx="95250" cy="104775"/>
          </a:xfrm>
          <a:prstGeom prst="rect">
            <a:avLst/>
          </a:prstGeom>
        </p:spPr>
      </p:pic>
      <p:sp>
        <p:nvSpPr>
          <p:cNvPr id="18" name="object 18"/>
          <p:cNvSpPr txBox="1">
            <a:spLocks noGrp="1"/>
          </p:cNvSpPr>
          <p:nvPr>
            <p:ph type="title"/>
          </p:nvPr>
        </p:nvSpPr>
        <p:spPr>
          <a:xfrm>
            <a:off x="253998" y="332303"/>
            <a:ext cx="10515601" cy="1259960"/>
          </a:xfrm>
          <a:prstGeom prst="rect">
            <a:avLst/>
          </a:prstGeom>
        </p:spPr>
        <p:txBody>
          <a:bodyPr vert="horz" wrap="square" lIns="0" tIns="15875" rIns="0" bIns="0" rtlCol="0">
            <a:spAutoFit/>
          </a:bodyPr>
          <a:lstStyle/>
          <a:p>
            <a:pPr marL="12700">
              <a:lnSpc>
                <a:spcPct val="100000"/>
              </a:lnSpc>
              <a:spcBef>
                <a:spcPts val="125"/>
              </a:spcBef>
              <a:tabLst>
                <a:tab pos="6171565" algn="l"/>
              </a:tabLst>
            </a:pPr>
            <a:r>
              <a:rPr dirty="0"/>
              <a:t>Identified</a:t>
            </a:r>
            <a:r>
              <a:rPr spc="70" dirty="0"/>
              <a:t> </a:t>
            </a:r>
            <a:r>
              <a:rPr dirty="0"/>
              <a:t>Gaps</a:t>
            </a:r>
            <a:r>
              <a:rPr spc="80" dirty="0"/>
              <a:t> </a:t>
            </a:r>
            <a:r>
              <a:rPr dirty="0"/>
              <a:t>and</a:t>
            </a:r>
            <a:r>
              <a:rPr spc="80" dirty="0"/>
              <a:t> </a:t>
            </a:r>
            <a:r>
              <a:rPr dirty="0"/>
              <a:t>Focus</a:t>
            </a:r>
            <a:r>
              <a:rPr spc="85" dirty="0"/>
              <a:t> </a:t>
            </a:r>
            <a:r>
              <a:rPr dirty="0"/>
              <a:t>Areas</a:t>
            </a:r>
            <a:r>
              <a:rPr spc="85" dirty="0"/>
              <a:t> </a:t>
            </a:r>
            <a:r>
              <a:rPr dirty="0"/>
              <a:t>for</a:t>
            </a:r>
            <a:r>
              <a:rPr spc="145" dirty="0"/>
              <a:t> </a:t>
            </a:r>
            <a:r>
              <a:rPr lang="en-US" spc="-25" dirty="0"/>
              <a:t>Training Modules</a:t>
            </a:r>
            <a:endParaRPr spc="-10" dirty="0"/>
          </a:p>
        </p:txBody>
      </p:sp>
      <p:sp>
        <p:nvSpPr>
          <p:cNvPr id="19" name="object 19"/>
          <p:cNvSpPr/>
          <p:nvPr/>
        </p:nvSpPr>
        <p:spPr>
          <a:xfrm>
            <a:off x="8239125" y="2247264"/>
            <a:ext cx="2400300" cy="3180715"/>
          </a:xfrm>
          <a:custGeom>
            <a:avLst/>
            <a:gdLst/>
            <a:ahLst/>
            <a:cxnLst/>
            <a:rect l="l" t="t" r="r" b="b"/>
            <a:pathLst>
              <a:path w="2400300" h="3180715">
                <a:moveTo>
                  <a:pt x="2400173" y="0"/>
                </a:moveTo>
                <a:lnTo>
                  <a:pt x="33908" y="0"/>
                </a:lnTo>
                <a:lnTo>
                  <a:pt x="12319" y="69976"/>
                </a:lnTo>
                <a:lnTo>
                  <a:pt x="7018" y="100258"/>
                </a:lnTo>
                <a:lnTo>
                  <a:pt x="3159" y="131064"/>
                </a:lnTo>
                <a:lnTo>
                  <a:pt x="799" y="162345"/>
                </a:lnTo>
                <a:lnTo>
                  <a:pt x="0" y="194056"/>
                </a:lnTo>
                <a:lnTo>
                  <a:pt x="0" y="3006090"/>
                </a:lnTo>
                <a:lnTo>
                  <a:pt x="6335" y="3052970"/>
                </a:lnTo>
                <a:lnTo>
                  <a:pt x="24097" y="3094792"/>
                </a:lnTo>
                <a:lnTo>
                  <a:pt x="51419" y="3130010"/>
                </a:lnTo>
                <a:lnTo>
                  <a:pt x="86435" y="3157078"/>
                </a:lnTo>
                <a:lnTo>
                  <a:pt x="127279" y="3174453"/>
                </a:lnTo>
                <a:lnTo>
                  <a:pt x="172084" y="3180588"/>
                </a:lnTo>
                <a:lnTo>
                  <a:pt x="2232279" y="3180588"/>
                </a:lnTo>
                <a:lnTo>
                  <a:pt x="2277065" y="3174473"/>
                </a:lnTo>
                <a:lnTo>
                  <a:pt x="2317773" y="3157238"/>
                </a:lnTo>
                <a:lnTo>
                  <a:pt x="2352420" y="3130550"/>
                </a:lnTo>
                <a:lnTo>
                  <a:pt x="2379025" y="3096071"/>
                </a:lnTo>
                <a:lnTo>
                  <a:pt x="2395603" y="3055469"/>
                </a:lnTo>
                <a:lnTo>
                  <a:pt x="2400173" y="3010408"/>
                </a:lnTo>
                <a:lnTo>
                  <a:pt x="2400173" y="0"/>
                </a:lnTo>
                <a:close/>
              </a:path>
            </a:pathLst>
          </a:custGeom>
          <a:solidFill>
            <a:srgbClr val="2166D3"/>
          </a:solidFill>
        </p:spPr>
        <p:txBody>
          <a:bodyPr wrap="square" lIns="0" tIns="0" rIns="0" bIns="0" rtlCol="0"/>
          <a:lstStyle/>
          <a:p>
            <a:endParaRPr/>
          </a:p>
        </p:txBody>
      </p:sp>
      <p:sp>
        <p:nvSpPr>
          <p:cNvPr id="20" name="object 20"/>
          <p:cNvSpPr txBox="1"/>
          <p:nvPr/>
        </p:nvSpPr>
        <p:spPr>
          <a:xfrm>
            <a:off x="8409305" y="3142297"/>
            <a:ext cx="2110740" cy="1875513"/>
          </a:xfrm>
          <a:prstGeom prst="rect">
            <a:avLst/>
          </a:prstGeom>
        </p:spPr>
        <p:txBody>
          <a:bodyPr vert="horz" wrap="square" lIns="0" tIns="15875" rIns="0" bIns="0" rtlCol="0">
            <a:spAutoFit/>
          </a:bodyPr>
          <a:lstStyle/>
          <a:p>
            <a:pPr marL="12700" marR="5080" indent="-5715" algn="ctr">
              <a:lnSpc>
                <a:spcPct val="100000"/>
              </a:lnSpc>
              <a:spcBef>
                <a:spcPts val="125"/>
              </a:spcBef>
            </a:pPr>
            <a:r>
              <a:rPr lang="en-US" sz="2000" b="1" u="sng" spc="-10" dirty="0">
                <a:solidFill>
                  <a:srgbClr val="F8F8F8"/>
                </a:solidFill>
                <a:latin typeface="Calibri"/>
                <a:cs typeface="Calibri"/>
              </a:rPr>
              <a:t>Policy</a:t>
            </a:r>
          </a:p>
          <a:p>
            <a:pPr marL="12700" marR="5080" indent="-5715" algn="ctr">
              <a:lnSpc>
                <a:spcPct val="100000"/>
              </a:lnSpc>
              <a:spcBef>
                <a:spcPts val="125"/>
              </a:spcBef>
            </a:pPr>
            <a:r>
              <a:rPr sz="2000" b="1" spc="-10" dirty="0">
                <a:solidFill>
                  <a:srgbClr val="F8F8F8"/>
                </a:solidFill>
                <a:latin typeface="Calibri"/>
                <a:cs typeface="Calibri"/>
              </a:rPr>
              <a:t>Artificial </a:t>
            </a:r>
            <a:r>
              <a:rPr sz="2000" b="1" dirty="0">
                <a:solidFill>
                  <a:srgbClr val="F8F8F8"/>
                </a:solidFill>
                <a:latin typeface="Calibri"/>
                <a:cs typeface="Calibri"/>
              </a:rPr>
              <a:t>Intelligence</a:t>
            </a:r>
            <a:r>
              <a:rPr sz="2000" b="1" spc="-65" dirty="0">
                <a:solidFill>
                  <a:srgbClr val="F8F8F8"/>
                </a:solidFill>
                <a:latin typeface="Calibri"/>
                <a:cs typeface="Calibri"/>
              </a:rPr>
              <a:t> </a:t>
            </a:r>
            <a:r>
              <a:rPr lang="en-US" sz="2000" b="1" spc="-25" dirty="0">
                <a:solidFill>
                  <a:srgbClr val="F8F8F8"/>
                </a:solidFill>
                <a:latin typeface="Calibri"/>
                <a:cs typeface="Calibri"/>
              </a:rPr>
              <a:t>and Achievement of</a:t>
            </a:r>
            <a:r>
              <a:rPr sz="2000" b="1" spc="-25" dirty="0">
                <a:solidFill>
                  <a:srgbClr val="F8F8F8"/>
                </a:solidFill>
                <a:latin typeface="Calibri"/>
                <a:cs typeface="Calibri"/>
              </a:rPr>
              <a:t> </a:t>
            </a:r>
            <a:r>
              <a:rPr sz="2000" b="1" spc="-10" dirty="0">
                <a:solidFill>
                  <a:srgbClr val="F8F8F8"/>
                </a:solidFill>
                <a:latin typeface="Calibri"/>
                <a:cs typeface="Calibri"/>
              </a:rPr>
              <a:t>Universal </a:t>
            </a:r>
            <a:r>
              <a:rPr sz="2000" b="1" dirty="0">
                <a:solidFill>
                  <a:srgbClr val="F8F8F8"/>
                </a:solidFill>
                <a:latin typeface="Calibri"/>
                <a:cs typeface="Calibri"/>
              </a:rPr>
              <a:t>Health</a:t>
            </a:r>
            <a:r>
              <a:rPr sz="2000" b="1" spc="15" dirty="0">
                <a:solidFill>
                  <a:srgbClr val="F8F8F8"/>
                </a:solidFill>
                <a:latin typeface="Calibri"/>
                <a:cs typeface="Calibri"/>
              </a:rPr>
              <a:t> </a:t>
            </a:r>
            <a:r>
              <a:rPr sz="2000" b="1" spc="-10" dirty="0">
                <a:solidFill>
                  <a:srgbClr val="F8F8F8"/>
                </a:solidFill>
                <a:latin typeface="Calibri"/>
                <a:cs typeface="Calibri"/>
              </a:rPr>
              <a:t>Coverage</a:t>
            </a:r>
            <a:endParaRPr sz="2000" dirty="0">
              <a:latin typeface="Calibri"/>
              <a:cs typeface="Calibri"/>
            </a:endParaRPr>
          </a:p>
        </p:txBody>
      </p:sp>
      <p:grpSp>
        <p:nvGrpSpPr>
          <p:cNvPr id="21" name="object 21"/>
          <p:cNvGrpSpPr/>
          <p:nvPr/>
        </p:nvGrpSpPr>
        <p:grpSpPr>
          <a:xfrm>
            <a:off x="8239125" y="1828292"/>
            <a:ext cx="2733675" cy="1266825"/>
            <a:chOff x="8239125" y="1828292"/>
            <a:chExt cx="2733675" cy="1266825"/>
          </a:xfrm>
        </p:grpSpPr>
        <p:sp>
          <p:nvSpPr>
            <p:cNvPr id="22" name="object 22"/>
            <p:cNvSpPr/>
            <p:nvPr/>
          </p:nvSpPr>
          <p:spPr>
            <a:xfrm>
              <a:off x="8239125" y="2247265"/>
              <a:ext cx="2400300" cy="847725"/>
            </a:xfrm>
            <a:custGeom>
              <a:avLst/>
              <a:gdLst/>
              <a:ahLst/>
              <a:cxnLst/>
              <a:rect l="l" t="t" r="r" b="b"/>
              <a:pathLst>
                <a:path w="2400300" h="847725">
                  <a:moveTo>
                    <a:pt x="2400300" y="0"/>
                  </a:moveTo>
                  <a:lnTo>
                    <a:pt x="33908" y="0"/>
                  </a:lnTo>
                  <a:lnTo>
                    <a:pt x="12319" y="69976"/>
                  </a:lnTo>
                  <a:lnTo>
                    <a:pt x="7018" y="100258"/>
                  </a:lnTo>
                  <a:lnTo>
                    <a:pt x="3159" y="131064"/>
                  </a:lnTo>
                  <a:lnTo>
                    <a:pt x="799" y="162345"/>
                  </a:lnTo>
                  <a:lnTo>
                    <a:pt x="0" y="194056"/>
                  </a:lnTo>
                  <a:lnTo>
                    <a:pt x="0" y="474725"/>
                  </a:lnTo>
                  <a:lnTo>
                    <a:pt x="51689" y="569722"/>
                  </a:lnTo>
                  <a:lnTo>
                    <a:pt x="79232" y="607365"/>
                  </a:lnTo>
                  <a:lnTo>
                    <a:pt x="109422" y="642825"/>
                  </a:lnTo>
                  <a:lnTo>
                    <a:pt x="142116" y="675960"/>
                  </a:lnTo>
                  <a:lnTo>
                    <a:pt x="177168" y="706623"/>
                  </a:lnTo>
                  <a:lnTo>
                    <a:pt x="214436" y="734671"/>
                  </a:lnTo>
                  <a:lnTo>
                    <a:pt x="253775" y="759960"/>
                  </a:lnTo>
                  <a:lnTo>
                    <a:pt x="295042" y="782345"/>
                  </a:lnTo>
                  <a:lnTo>
                    <a:pt x="338092" y="801682"/>
                  </a:lnTo>
                  <a:lnTo>
                    <a:pt x="382781" y="817827"/>
                  </a:lnTo>
                  <a:lnTo>
                    <a:pt x="428966" y="830635"/>
                  </a:lnTo>
                  <a:lnTo>
                    <a:pt x="476503" y="839962"/>
                  </a:lnTo>
                  <a:lnTo>
                    <a:pt x="525247" y="845665"/>
                  </a:lnTo>
                  <a:lnTo>
                    <a:pt x="575055" y="847598"/>
                  </a:lnTo>
                  <a:lnTo>
                    <a:pt x="626810" y="845506"/>
                  </a:lnTo>
                  <a:lnTo>
                    <a:pt x="677418" y="839341"/>
                  </a:lnTo>
                  <a:lnTo>
                    <a:pt x="726714" y="829266"/>
                  </a:lnTo>
                  <a:lnTo>
                    <a:pt x="774537" y="815443"/>
                  </a:lnTo>
                  <a:lnTo>
                    <a:pt x="820721" y="798036"/>
                  </a:lnTo>
                  <a:lnTo>
                    <a:pt x="865103" y="777207"/>
                  </a:lnTo>
                  <a:lnTo>
                    <a:pt x="907519" y="753120"/>
                  </a:lnTo>
                  <a:lnTo>
                    <a:pt x="947806" y="725938"/>
                  </a:lnTo>
                  <a:lnTo>
                    <a:pt x="985798" y="695823"/>
                  </a:lnTo>
                  <a:lnTo>
                    <a:pt x="1021333" y="662939"/>
                  </a:lnTo>
                  <a:lnTo>
                    <a:pt x="1037463" y="643509"/>
                  </a:lnTo>
                  <a:lnTo>
                    <a:pt x="1051052" y="630427"/>
                  </a:lnTo>
                  <a:lnTo>
                    <a:pt x="1085860" y="594117"/>
                  </a:lnTo>
                  <a:lnTo>
                    <a:pt x="1125262" y="563546"/>
                  </a:lnTo>
                  <a:lnTo>
                    <a:pt x="1168495" y="539099"/>
                  </a:lnTo>
                  <a:lnTo>
                    <a:pt x="1214797" y="521160"/>
                  </a:lnTo>
                  <a:lnTo>
                    <a:pt x="1263406" y="510116"/>
                  </a:lnTo>
                  <a:lnTo>
                    <a:pt x="1313560" y="506349"/>
                  </a:lnTo>
                  <a:lnTo>
                    <a:pt x="2400300" y="506349"/>
                  </a:lnTo>
                  <a:lnTo>
                    <a:pt x="2400300" y="0"/>
                  </a:lnTo>
                  <a:close/>
                </a:path>
              </a:pathLst>
            </a:custGeom>
            <a:solidFill>
              <a:srgbClr val="092141">
                <a:alpha val="70195"/>
              </a:srgbClr>
            </a:solidFill>
          </p:spPr>
          <p:txBody>
            <a:bodyPr wrap="square" lIns="0" tIns="0" rIns="0" bIns="0" rtlCol="0"/>
            <a:lstStyle/>
            <a:p>
              <a:endParaRPr/>
            </a:p>
          </p:txBody>
        </p:sp>
        <p:sp>
          <p:nvSpPr>
            <p:cNvPr id="23" name="object 23"/>
            <p:cNvSpPr/>
            <p:nvPr/>
          </p:nvSpPr>
          <p:spPr>
            <a:xfrm>
              <a:off x="8239125" y="1828292"/>
              <a:ext cx="2733675" cy="1171575"/>
            </a:xfrm>
            <a:custGeom>
              <a:avLst/>
              <a:gdLst/>
              <a:ahLst/>
              <a:cxnLst/>
              <a:rect l="l" t="t" r="r" b="b"/>
              <a:pathLst>
                <a:path w="2733675" h="1171575">
                  <a:moveTo>
                    <a:pt x="2565654" y="0"/>
                  </a:moveTo>
                  <a:lnTo>
                    <a:pt x="576199" y="0"/>
                  </a:lnTo>
                  <a:lnTo>
                    <a:pt x="460121" y="11937"/>
                  </a:lnTo>
                  <a:lnTo>
                    <a:pt x="414476" y="23431"/>
                  </a:lnTo>
                  <a:lnTo>
                    <a:pt x="370346" y="38528"/>
                  </a:lnTo>
                  <a:lnTo>
                    <a:pt x="327892" y="57065"/>
                  </a:lnTo>
                  <a:lnTo>
                    <a:pt x="287275" y="78876"/>
                  </a:lnTo>
                  <a:lnTo>
                    <a:pt x="248657" y="103799"/>
                  </a:lnTo>
                  <a:lnTo>
                    <a:pt x="212200" y="131668"/>
                  </a:lnTo>
                  <a:lnTo>
                    <a:pt x="178066" y="162319"/>
                  </a:lnTo>
                  <a:lnTo>
                    <a:pt x="146415" y="195588"/>
                  </a:lnTo>
                  <a:lnTo>
                    <a:pt x="117410" y="231311"/>
                  </a:lnTo>
                  <a:lnTo>
                    <a:pt x="91211" y="269324"/>
                  </a:lnTo>
                  <a:lnTo>
                    <a:pt x="67982" y="309462"/>
                  </a:lnTo>
                  <a:lnTo>
                    <a:pt x="47883" y="351561"/>
                  </a:lnTo>
                  <a:lnTo>
                    <a:pt x="31076" y="395457"/>
                  </a:lnTo>
                  <a:lnTo>
                    <a:pt x="17722" y="440985"/>
                  </a:lnTo>
                  <a:lnTo>
                    <a:pt x="7984" y="487982"/>
                  </a:lnTo>
                  <a:lnTo>
                    <a:pt x="2023" y="536283"/>
                  </a:lnTo>
                  <a:lnTo>
                    <a:pt x="0" y="585724"/>
                  </a:lnTo>
                  <a:lnTo>
                    <a:pt x="1909" y="633742"/>
                  </a:lnTo>
                  <a:lnTo>
                    <a:pt x="7540" y="680692"/>
                  </a:lnTo>
                  <a:lnTo>
                    <a:pt x="16743" y="726425"/>
                  </a:lnTo>
                  <a:lnTo>
                    <a:pt x="29371" y="770789"/>
                  </a:lnTo>
                  <a:lnTo>
                    <a:pt x="45275" y="813633"/>
                  </a:lnTo>
                  <a:lnTo>
                    <a:pt x="64307" y="854806"/>
                  </a:lnTo>
                  <a:lnTo>
                    <a:pt x="86319" y="894158"/>
                  </a:lnTo>
                  <a:lnTo>
                    <a:pt x="111162" y="931537"/>
                  </a:lnTo>
                  <a:lnTo>
                    <a:pt x="138689" y="966793"/>
                  </a:lnTo>
                  <a:lnTo>
                    <a:pt x="168751" y="999775"/>
                  </a:lnTo>
                  <a:lnTo>
                    <a:pt x="201200" y="1030332"/>
                  </a:lnTo>
                  <a:lnTo>
                    <a:pt x="235887" y="1058313"/>
                  </a:lnTo>
                  <a:lnTo>
                    <a:pt x="272665" y="1083567"/>
                  </a:lnTo>
                  <a:lnTo>
                    <a:pt x="311386" y="1105943"/>
                  </a:lnTo>
                  <a:lnTo>
                    <a:pt x="351901" y="1125291"/>
                  </a:lnTo>
                  <a:lnTo>
                    <a:pt x="394061" y="1141459"/>
                  </a:lnTo>
                  <a:lnTo>
                    <a:pt x="437719" y="1154297"/>
                  </a:lnTo>
                  <a:lnTo>
                    <a:pt x="482727" y="1163654"/>
                  </a:lnTo>
                  <a:lnTo>
                    <a:pt x="528936" y="1169379"/>
                  </a:lnTo>
                  <a:lnTo>
                    <a:pt x="576199" y="1171321"/>
                  </a:lnTo>
                  <a:lnTo>
                    <a:pt x="628649" y="1168928"/>
                  </a:lnTo>
                  <a:lnTo>
                    <a:pt x="679776" y="1161887"/>
                  </a:lnTo>
                  <a:lnTo>
                    <a:pt x="729379" y="1150403"/>
                  </a:lnTo>
                  <a:lnTo>
                    <a:pt x="777254" y="1134683"/>
                  </a:lnTo>
                  <a:lnTo>
                    <a:pt x="823199" y="1114933"/>
                  </a:lnTo>
                  <a:lnTo>
                    <a:pt x="867010" y="1091358"/>
                  </a:lnTo>
                  <a:lnTo>
                    <a:pt x="908485" y="1064164"/>
                  </a:lnTo>
                  <a:lnTo>
                    <a:pt x="947420" y="1033557"/>
                  </a:lnTo>
                  <a:lnTo>
                    <a:pt x="983615" y="999744"/>
                  </a:lnTo>
                  <a:lnTo>
                    <a:pt x="998347" y="981710"/>
                  </a:lnTo>
                  <a:lnTo>
                    <a:pt x="1010666" y="969645"/>
                  </a:lnTo>
                  <a:lnTo>
                    <a:pt x="1042449" y="935879"/>
                  </a:lnTo>
                  <a:lnTo>
                    <a:pt x="1078413" y="907462"/>
                  </a:lnTo>
                  <a:lnTo>
                    <a:pt x="1117869" y="884745"/>
                  </a:lnTo>
                  <a:lnTo>
                    <a:pt x="1160130" y="868082"/>
                  </a:lnTo>
                  <a:lnTo>
                    <a:pt x="1204508" y="857826"/>
                  </a:lnTo>
                  <a:lnTo>
                    <a:pt x="1250315" y="854329"/>
                  </a:lnTo>
                  <a:lnTo>
                    <a:pt x="2565654" y="854329"/>
                  </a:lnTo>
                  <a:lnTo>
                    <a:pt x="2610158" y="848193"/>
                  </a:lnTo>
                  <a:lnTo>
                    <a:pt x="2650250" y="830895"/>
                  </a:lnTo>
                  <a:lnTo>
                    <a:pt x="2684287" y="804100"/>
                  </a:lnTo>
                  <a:lnTo>
                    <a:pt x="2710631" y="769474"/>
                  </a:lnTo>
                  <a:lnTo>
                    <a:pt x="2727640" y="728681"/>
                  </a:lnTo>
                  <a:lnTo>
                    <a:pt x="2733675" y="683387"/>
                  </a:lnTo>
                  <a:lnTo>
                    <a:pt x="2733675" y="170815"/>
                  </a:lnTo>
                  <a:lnTo>
                    <a:pt x="2726084" y="120207"/>
                  </a:lnTo>
                  <a:lnTo>
                    <a:pt x="2704861" y="75517"/>
                  </a:lnTo>
                  <a:lnTo>
                    <a:pt x="2672328" y="39137"/>
                  </a:lnTo>
                  <a:lnTo>
                    <a:pt x="2630804" y="13462"/>
                  </a:lnTo>
                  <a:lnTo>
                    <a:pt x="2565654" y="0"/>
                  </a:lnTo>
                  <a:close/>
                </a:path>
              </a:pathLst>
            </a:custGeom>
            <a:solidFill>
              <a:srgbClr val="16448D"/>
            </a:solidFill>
          </p:spPr>
          <p:txBody>
            <a:bodyPr wrap="square" lIns="0" tIns="0" rIns="0" bIns="0" rtlCol="0"/>
            <a:lstStyle/>
            <a:p>
              <a:endParaRPr/>
            </a:p>
          </p:txBody>
        </p:sp>
        <p:pic>
          <p:nvPicPr>
            <p:cNvPr id="24" name="object 24"/>
            <p:cNvPicPr/>
            <p:nvPr/>
          </p:nvPicPr>
          <p:blipFill>
            <a:blip r:embed="rId6" cstate="print"/>
            <a:stretch>
              <a:fillRect/>
            </a:stretch>
          </p:blipFill>
          <p:spPr>
            <a:xfrm>
              <a:off x="8324850" y="1923986"/>
              <a:ext cx="1033462" cy="1033462"/>
            </a:xfrm>
            <a:prstGeom prst="rect">
              <a:avLst/>
            </a:prstGeom>
          </p:spPr>
        </p:pic>
        <p:sp>
          <p:nvSpPr>
            <p:cNvPr id="25" name="object 25"/>
            <p:cNvSpPr/>
            <p:nvPr/>
          </p:nvSpPr>
          <p:spPr>
            <a:xfrm>
              <a:off x="8362950" y="1961642"/>
              <a:ext cx="904875" cy="904875"/>
            </a:xfrm>
            <a:custGeom>
              <a:avLst/>
              <a:gdLst/>
              <a:ahLst/>
              <a:cxnLst/>
              <a:rect l="l" t="t" r="r" b="b"/>
              <a:pathLst>
                <a:path w="904875" h="904875">
                  <a:moveTo>
                    <a:pt x="452500" y="0"/>
                  </a:moveTo>
                  <a:lnTo>
                    <a:pt x="403191" y="2654"/>
                  </a:lnTo>
                  <a:lnTo>
                    <a:pt x="355420" y="10435"/>
                  </a:lnTo>
                  <a:lnTo>
                    <a:pt x="309465" y="23065"/>
                  </a:lnTo>
                  <a:lnTo>
                    <a:pt x="265600" y="40268"/>
                  </a:lnTo>
                  <a:lnTo>
                    <a:pt x="224103" y="61769"/>
                  </a:lnTo>
                  <a:lnTo>
                    <a:pt x="185248" y="87290"/>
                  </a:lnTo>
                  <a:lnTo>
                    <a:pt x="149311" y="116557"/>
                  </a:lnTo>
                  <a:lnTo>
                    <a:pt x="116570" y="149292"/>
                  </a:lnTo>
                  <a:lnTo>
                    <a:pt x="87298" y="185220"/>
                  </a:lnTo>
                  <a:lnTo>
                    <a:pt x="61773" y="224065"/>
                  </a:lnTo>
                  <a:lnTo>
                    <a:pt x="40270" y="265550"/>
                  </a:lnTo>
                  <a:lnTo>
                    <a:pt x="23066" y="309400"/>
                  </a:lnTo>
                  <a:lnTo>
                    <a:pt x="10435" y="355338"/>
                  </a:lnTo>
                  <a:lnTo>
                    <a:pt x="2654" y="403088"/>
                  </a:lnTo>
                  <a:lnTo>
                    <a:pt x="0" y="452374"/>
                  </a:lnTo>
                  <a:lnTo>
                    <a:pt x="2654" y="501658"/>
                  </a:lnTo>
                  <a:lnTo>
                    <a:pt x="10435" y="549403"/>
                  </a:lnTo>
                  <a:lnTo>
                    <a:pt x="23066" y="595334"/>
                  </a:lnTo>
                  <a:lnTo>
                    <a:pt x="40270" y="639174"/>
                  </a:lnTo>
                  <a:lnTo>
                    <a:pt x="61773" y="680649"/>
                  </a:lnTo>
                  <a:lnTo>
                    <a:pt x="87298" y="719482"/>
                  </a:lnTo>
                  <a:lnTo>
                    <a:pt x="116570" y="755398"/>
                  </a:lnTo>
                  <a:lnTo>
                    <a:pt x="149311" y="788120"/>
                  </a:lnTo>
                  <a:lnTo>
                    <a:pt x="185248" y="817375"/>
                  </a:lnTo>
                  <a:lnTo>
                    <a:pt x="224103" y="842884"/>
                  </a:lnTo>
                  <a:lnTo>
                    <a:pt x="265600" y="864374"/>
                  </a:lnTo>
                  <a:lnTo>
                    <a:pt x="309465" y="881568"/>
                  </a:lnTo>
                  <a:lnTo>
                    <a:pt x="355420" y="894191"/>
                  </a:lnTo>
                  <a:lnTo>
                    <a:pt x="403191" y="901967"/>
                  </a:lnTo>
                  <a:lnTo>
                    <a:pt x="452500" y="904621"/>
                  </a:lnTo>
                  <a:lnTo>
                    <a:pt x="501786" y="901967"/>
                  </a:lnTo>
                  <a:lnTo>
                    <a:pt x="549536" y="894191"/>
                  </a:lnTo>
                  <a:lnTo>
                    <a:pt x="595474" y="881568"/>
                  </a:lnTo>
                  <a:lnTo>
                    <a:pt x="639324" y="864374"/>
                  </a:lnTo>
                  <a:lnTo>
                    <a:pt x="680809" y="842884"/>
                  </a:lnTo>
                  <a:lnTo>
                    <a:pt x="719654" y="817375"/>
                  </a:lnTo>
                  <a:lnTo>
                    <a:pt x="755582" y="788120"/>
                  </a:lnTo>
                  <a:lnTo>
                    <a:pt x="788317" y="755398"/>
                  </a:lnTo>
                  <a:lnTo>
                    <a:pt x="817584" y="719482"/>
                  </a:lnTo>
                  <a:lnTo>
                    <a:pt x="843105" y="680649"/>
                  </a:lnTo>
                  <a:lnTo>
                    <a:pt x="864606" y="639174"/>
                  </a:lnTo>
                  <a:lnTo>
                    <a:pt x="881809" y="595334"/>
                  </a:lnTo>
                  <a:lnTo>
                    <a:pt x="894439" y="549403"/>
                  </a:lnTo>
                  <a:lnTo>
                    <a:pt x="902220" y="501658"/>
                  </a:lnTo>
                  <a:lnTo>
                    <a:pt x="904875" y="452374"/>
                  </a:lnTo>
                  <a:lnTo>
                    <a:pt x="902220" y="403088"/>
                  </a:lnTo>
                  <a:lnTo>
                    <a:pt x="894439" y="355338"/>
                  </a:lnTo>
                  <a:lnTo>
                    <a:pt x="881809" y="309400"/>
                  </a:lnTo>
                  <a:lnTo>
                    <a:pt x="864606" y="265550"/>
                  </a:lnTo>
                  <a:lnTo>
                    <a:pt x="843105" y="224065"/>
                  </a:lnTo>
                  <a:lnTo>
                    <a:pt x="817584" y="185220"/>
                  </a:lnTo>
                  <a:lnTo>
                    <a:pt x="788317" y="149292"/>
                  </a:lnTo>
                  <a:lnTo>
                    <a:pt x="755582" y="116557"/>
                  </a:lnTo>
                  <a:lnTo>
                    <a:pt x="719654" y="87290"/>
                  </a:lnTo>
                  <a:lnTo>
                    <a:pt x="680809" y="61769"/>
                  </a:lnTo>
                  <a:lnTo>
                    <a:pt x="639324" y="40268"/>
                  </a:lnTo>
                  <a:lnTo>
                    <a:pt x="595474" y="23065"/>
                  </a:lnTo>
                  <a:lnTo>
                    <a:pt x="549536" y="10435"/>
                  </a:lnTo>
                  <a:lnTo>
                    <a:pt x="501786" y="2654"/>
                  </a:lnTo>
                  <a:lnTo>
                    <a:pt x="452500" y="0"/>
                  </a:lnTo>
                  <a:close/>
                </a:path>
              </a:pathLst>
            </a:custGeom>
            <a:solidFill>
              <a:srgbClr val="F8F8F8"/>
            </a:solidFill>
          </p:spPr>
          <p:txBody>
            <a:bodyPr wrap="square" lIns="0" tIns="0" rIns="0" bIns="0" rtlCol="0"/>
            <a:lstStyle/>
            <a:p>
              <a:endParaRPr/>
            </a:p>
          </p:txBody>
        </p:sp>
        <p:sp>
          <p:nvSpPr>
            <p:cNvPr id="26" name="object 26"/>
            <p:cNvSpPr/>
            <p:nvPr/>
          </p:nvSpPr>
          <p:spPr>
            <a:xfrm>
              <a:off x="8515350" y="2075941"/>
              <a:ext cx="600075" cy="600075"/>
            </a:xfrm>
            <a:custGeom>
              <a:avLst/>
              <a:gdLst/>
              <a:ahLst/>
              <a:cxnLst/>
              <a:rect l="l" t="t" r="r" b="b"/>
              <a:pathLst>
                <a:path w="600075" h="600075">
                  <a:moveTo>
                    <a:pt x="209448" y="247561"/>
                  </a:moveTo>
                  <a:lnTo>
                    <a:pt x="104775" y="247561"/>
                  </a:lnTo>
                  <a:lnTo>
                    <a:pt x="104775" y="352298"/>
                  </a:lnTo>
                  <a:lnTo>
                    <a:pt x="209448" y="352298"/>
                  </a:lnTo>
                  <a:lnTo>
                    <a:pt x="209448" y="247561"/>
                  </a:lnTo>
                  <a:close/>
                </a:path>
                <a:path w="600075" h="600075">
                  <a:moveTo>
                    <a:pt x="247650" y="85725"/>
                  </a:moveTo>
                  <a:lnTo>
                    <a:pt x="246126" y="78359"/>
                  </a:lnTo>
                  <a:lnTo>
                    <a:pt x="242023" y="72301"/>
                  </a:lnTo>
                  <a:lnTo>
                    <a:pt x="235966" y="68199"/>
                  </a:lnTo>
                  <a:lnTo>
                    <a:pt x="228600" y="66675"/>
                  </a:lnTo>
                  <a:lnTo>
                    <a:pt x="221221" y="68199"/>
                  </a:lnTo>
                  <a:lnTo>
                    <a:pt x="215163" y="72301"/>
                  </a:lnTo>
                  <a:lnTo>
                    <a:pt x="211061" y="78359"/>
                  </a:lnTo>
                  <a:lnTo>
                    <a:pt x="209550" y="85725"/>
                  </a:lnTo>
                  <a:lnTo>
                    <a:pt x="211061" y="93027"/>
                  </a:lnTo>
                  <a:lnTo>
                    <a:pt x="215163" y="99047"/>
                  </a:lnTo>
                  <a:lnTo>
                    <a:pt x="221221" y="103149"/>
                  </a:lnTo>
                  <a:lnTo>
                    <a:pt x="228600" y="104648"/>
                  </a:lnTo>
                  <a:lnTo>
                    <a:pt x="235966" y="103149"/>
                  </a:lnTo>
                  <a:lnTo>
                    <a:pt x="242023" y="99047"/>
                  </a:lnTo>
                  <a:lnTo>
                    <a:pt x="246126" y="93027"/>
                  </a:lnTo>
                  <a:lnTo>
                    <a:pt x="247650" y="85725"/>
                  </a:lnTo>
                  <a:close/>
                </a:path>
                <a:path w="600075" h="600075">
                  <a:moveTo>
                    <a:pt x="457200" y="158369"/>
                  </a:moveTo>
                  <a:lnTo>
                    <a:pt x="441731" y="120573"/>
                  </a:lnTo>
                  <a:lnTo>
                    <a:pt x="405892" y="105537"/>
                  </a:lnTo>
                  <a:lnTo>
                    <a:pt x="389890" y="105537"/>
                  </a:lnTo>
                  <a:lnTo>
                    <a:pt x="389890" y="219202"/>
                  </a:lnTo>
                  <a:lnTo>
                    <a:pt x="389890" y="238379"/>
                  </a:lnTo>
                  <a:lnTo>
                    <a:pt x="389890" y="519938"/>
                  </a:lnTo>
                  <a:lnTo>
                    <a:pt x="381762" y="527939"/>
                  </a:lnTo>
                  <a:lnTo>
                    <a:pt x="78613" y="527939"/>
                  </a:lnTo>
                  <a:lnTo>
                    <a:pt x="70612" y="519938"/>
                  </a:lnTo>
                  <a:lnTo>
                    <a:pt x="70612" y="500634"/>
                  </a:lnTo>
                  <a:lnTo>
                    <a:pt x="78613" y="492760"/>
                  </a:lnTo>
                  <a:lnTo>
                    <a:pt x="381762" y="492760"/>
                  </a:lnTo>
                  <a:lnTo>
                    <a:pt x="389890" y="500634"/>
                  </a:lnTo>
                  <a:lnTo>
                    <a:pt x="389890" y="449453"/>
                  </a:lnTo>
                  <a:lnTo>
                    <a:pt x="381762" y="457454"/>
                  </a:lnTo>
                  <a:lnTo>
                    <a:pt x="78613" y="457454"/>
                  </a:lnTo>
                  <a:lnTo>
                    <a:pt x="70612" y="449453"/>
                  </a:lnTo>
                  <a:lnTo>
                    <a:pt x="70612" y="430276"/>
                  </a:lnTo>
                  <a:lnTo>
                    <a:pt x="78613" y="422275"/>
                  </a:lnTo>
                  <a:lnTo>
                    <a:pt x="381762" y="422275"/>
                  </a:lnTo>
                  <a:lnTo>
                    <a:pt x="389890" y="430276"/>
                  </a:lnTo>
                  <a:lnTo>
                    <a:pt x="389890" y="379095"/>
                  </a:lnTo>
                  <a:lnTo>
                    <a:pt x="381762" y="385572"/>
                  </a:lnTo>
                  <a:lnTo>
                    <a:pt x="291973" y="385572"/>
                  </a:lnTo>
                  <a:lnTo>
                    <a:pt x="283972" y="379095"/>
                  </a:lnTo>
                  <a:lnTo>
                    <a:pt x="283972" y="358394"/>
                  </a:lnTo>
                  <a:lnTo>
                    <a:pt x="291973" y="350266"/>
                  </a:lnTo>
                  <a:lnTo>
                    <a:pt x="381762" y="350266"/>
                  </a:lnTo>
                  <a:lnTo>
                    <a:pt x="389890" y="358394"/>
                  </a:lnTo>
                  <a:lnTo>
                    <a:pt x="389890" y="308737"/>
                  </a:lnTo>
                  <a:lnTo>
                    <a:pt x="381762" y="316738"/>
                  </a:lnTo>
                  <a:lnTo>
                    <a:pt x="291973" y="316738"/>
                  </a:lnTo>
                  <a:lnTo>
                    <a:pt x="283972" y="308737"/>
                  </a:lnTo>
                  <a:lnTo>
                    <a:pt x="283972" y="299085"/>
                  </a:lnTo>
                  <a:lnTo>
                    <a:pt x="285369" y="291376"/>
                  </a:lnTo>
                  <a:lnTo>
                    <a:pt x="289179" y="285305"/>
                  </a:lnTo>
                  <a:lnTo>
                    <a:pt x="294792" y="281343"/>
                  </a:lnTo>
                  <a:lnTo>
                    <a:pt x="301625" y="279908"/>
                  </a:lnTo>
                  <a:lnTo>
                    <a:pt x="372237" y="279908"/>
                  </a:lnTo>
                  <a:lnTo>
                    <a:pt x="379006" y="281343"/>
                  </a:lnTo>
                  <a:lnTo>
                    <a:pt x="384632" y="285305"/>
                  </a:lnTo>
                  <a:lnTo>
                    <a:pt x="388467" y="291376"/>
                  </a:lnTo>
                  <a:lnTo>
                    <a:pt x="389890" y="299085"/>
                  </a:lnTo>
                  <a:lnTo>
                    <a:pt x="389890" y="238379"/>
                  </a:lnTo>
                  <a:lnTo>
                    <a:pt x="381762" y="246380"/>
                  </a:lnTo>
                  <a:lnTo>
                    <a:pt x="291973" y="246380"/>
                  </a:lnTo>
                  <a:lnTo>
                    <a:pt x="283972" y="238379"/>
                  </a:lnTo>
                  <a:lnTo>
                    <a:pt x="283972" y="219202"/>
                  </a:lnTo>
                  <a:lnTo>
                    <a:pt x="291973" y="211201"/>
                  </a:lnTo>
                  <a:lnTo>
                    <a:pt x="381762" y="211201"/>
                  </a:lnTo>
                  <a:lnTo>
                    <a:pt x="389890" y="219202"/>
                  </a:lnTo>
                  <a:lnTo>
                    <a:pt x="389890" y="105537"/>
                  </a:lnTo>
                  <a:lnTo>
                    <a:pt x="385064" y="105537"/>
                  </a:lnTo>
                  <a:lnTo>
                    <a:pt x="377278" y="91960"/>
                  </a:lnTo>
                  <a:lnTo>
                    <a:pt x="366166" y="80759"/>
                  </a:lnTo>
                  <a:lnTo>
                    <a:pt x="356108" y="75349"/>
                  </a:lnTo>
                  <a:lnTo>
                    <a:pt x="356108" y="123190"/>
                  </a:lnTo>
                  <a:lnTo>
                    <a:pt x="356108" y="140716"/>
                  </a:lnTo>
                  <a:lnTo>
                    <a:pt x="247142" y="140716"/>
                  </a:lnTo>
                  <a:lnTo>
                    <a:pt x="247142" y="219202"/>
                  </a:lnTo>
                  <a:lnTo>
                    <a:pt x="247142" y="379095"/>
                  </a:lnTo>
                  <a:lnTo>
                    <a:pt x="239014" y="385572"/>
                  </a:lnTo>
                  <a:lnTo>
                    <a:pt x="78613" y="385572"/>
                  </a:lnTo>
                  <a:lnTo>
                    <a:pt x="70612" y="379095"/>
                  </a:lnTo>
                  <a:lnTo>
                    <a:pt x="70612" y="219202"/>
                  </a:lnTo>
                  <a:lnTo>
                    <a:pt x="78613" y="211201"/>
                  </a:lnTo>
                  <a:lnTo>
                    <a:pt x="239014" y="211201"/>
                  </a:lnTo>
                  <a:lnTo>
                    <a:pt x="247142" y="219202"/>
                  </a:lnTo>
                  <a:lnTo>
                    <a:pt x="247142" y="140716"/>
                  </a:lnTo>
                  <a:lnTo>
                    <a:pt x="109093" y="140716"/>
                  </a:lnTo>
                  <a:lnTo>
                    <a:pt x="109093" y="123190"/>
                  </a:lnTo>
                  <a:lnTo>
                    <a:pt x="107569" y="123190"/>
                  </a:lnTo>
                  <a:lnTo>
                    <a:pt x="108966" y="115481"/>
                  </a:lnTo>
                  <a:lnTo>
                    <a:pt x="112687" y="109524"/>
                  </a:lnTo>
                  <a:lnTo>
                    <a:pt x="118186" y="105537"/>
                  </a:lnTo>
                  <a:lnTo>
                    <a:pt x="117856" y="105537"/>
                  </a:lnTo>
                  <a:lnTo>
                    <a:pt x="125095" y="104013"/>
                  </a:lnTo>
                  <a:lnTo>
                    <a:pt x="171704" y="104013"/>
                  </a:lnTo>
                  <a:lnTo>
                    <a:pt x="179705" y="96012"/>
                  </a:lnTo>
                  <a:lnTo>
                    <a:pt x="179705" y="86360"/>
                  </a:lnTo>
                  <a:lnTo>
                    <a:pt x="183870" y="65570"/>
                  </a:lnTo>
                  <a:lnTo>
                    <a:pt x="195110" y="49390"/>
                  </a:lnTo>
                  <a:lnTo>
                    <a:pt x="211467" y="38912"/>
                  </a:lnTo>
                  <a:lnTo>
                    <a:pt x="231013" y="35179"/>
                  </a:lnTo>
                  <a:lnTo>
                    <a:pt x="252145" y="39357"/>
                  </a:lnTo>
                  <a:lnTo>
                    <a:pt x="268922" y="50584"/>
                  </a:lnTo>
                  <a:lnTo>
                    <a:pt x="279971" y="66903"/>
                  </a:lnTo>
                  <a:lnTo>
                    <a:pt x="283972" y="86360"/>
                  </a:lnTo>
                  <a:lnTo>
                    <a:pt x="283972" y="96012"/>
                  </a:lnTo>
                  <a:lnTo>
                    <a:pt x="291973" y="104013"/>
                  </a:lnTo>
                  <a:lnTo>
                    <a:pt x="338582" y="104013"/>
                  </a:lnTo>
                  <a:lnTo>
                    <a:pt x="345808" y="105537"/>
                  </a:lnTo>
                  <a:lnTo>
                    <a:pt x="345478" y="105537"/>
                  </a:lnTo>
                  <a:lnTo>
                    <a:pt x="350977" y="109524"/>
                  </a:lnTo>
                  <a:lnTo>
                    <a:pt x="354698" y="115481"/>
                  </a:lnTo>
                  <a:lnTo>
                    <a:pt x="356108" y="123190"/>
                  </a:lnTo>
                  <a:lnTo>
                    <a:pt x="356108" y="75349"/>
                  </a:lnTo>
                  <a:lnTo>
                    <a:pt x="352056" y="73164"/>
                  </a:lnTo>
                  <a:lnTo>
                    <a:pt x="335280" y="70358"/>
                  </a:lnTo>
                  <a:lnTo>
                    <a:pt x="315976" y="70358"/>
                  </a:lnTo>
                  <a:lnTo>
                    <a:pt x="304939" y="42494"/>
                  </a:lnTo>
                  <a:lnTo>
                    <a:pt x="298513" y="35179"/>
                  </a:lnTo>
                  <a:lnTo>
                    <a:pt x="285330" y="20180"/>
                  </a:lnTo>
                  <a:lnTo>
                    <a:pt x="259397" y="5372"/>
                  </a:lnTo>
                  <a:lnTo>
                    <a:pt x="229362" y="0"/>
                  </a:lnTo>
                  <a:lnTo>
                    <a:pt x="199377" y="5372"/>
                  </a:lnTo>
                  <a:lnTo>
                    <a:pt x="173431" y="20180"/>
                  </a:lnTo>
                  <a:lnTo>
                    <a:pt x="153797" y="42494"/>
                  </a:lnTo>
                  <a:lnTo>
                    <a:pt x="142748" y="70358"/>
                  </a:lnTo>
                  <a:lnTo>
                    <a:pt x="123571" y="70358"/>
                  </a:lnTo>
                  <a:lnTo>
                    <a:pt x="107188" y="72936"/>
                  </a:lnTo>
                  <a:lnTo>
                    <a:pt x="92481" y="80137"/>
                  </a:lnTo>
                  <a:lnTo>
                    <a:pt x="80492" y="91262"/>
                  </a:lnTo>
                  <a:lnTo>
                    <a:pt x="72263" y="105537"/>
                  </a:lnTo>
                  <a:lnTo>
                    <a:pt x="52959" y="105537"/>
                  </a:lnTo>
                  <a:lnTo>
                    <a:pt x="31813" y="109740"/>
                  </a:lnTo>
                  <a:lnTo>
                    <a:pt x="15049" y="121145"/>
                  </a:lnTo>
                  <a:lnTo>
                    <a:pt x="3987" y="137960"/>
                  </a:lnTo>
                  <a:lnTo>
                    <a:pt x="0" y="158369"/>
                  </a:lnTo>
                  <a:lnTo>
                    <a:pt x="0" y="548767"/>
                  </a:lnTo>
                  <a:lnTo>
                    <a:pt x="4216" y="568185"/>
                  </a:lnTo>
                  <a:lnTo>
                    <a:pt x="15659" y="584504"/>
                  </a:lnTo>
                  <a:lnTo>
                    <a:pt x="32512" y="595757"/>
                  </a:lnTo>
                  <a:lnTo>
                    <a:pt x="52959" y="599948"/>
                  </a:lnTo>
                  <a:lnTo>
                    <a:pt x="405892" y="599948"/>
                  </a:lnTo>
                  <a:lnTo>
                    <a:pt x="426758" y="595757"/>
                  </a:lnTo>
                  <a:lnTo>
                    <a:pt x="442963" y="584504"/>
                  </a:lnTo>
                  <a:lnTo>
                    <a:pt x="453466" y="568185"/>
                  </a:lnTo>
                  <a:lnTo>
                    <a:pt x="457200" y="548767"/>
                  </a:lnTo>
                  <a:lnTo>
                    <a:pt x="457200" y="527939"/>
                  </a:lnTo>
                  <a:lnTo>
                    <a:pt x="457200" y="492760"/>
                  </a:lnTo>
                  <a:lnTo>
                    <a:pt x="457200" y="211201"/>
                  </a:lnTo>
                  <a:lnTo>
                    <a:pt x="457200" y="158369"/>
                  </a:lnTo>
                  <a:close/>
                </a:path>
                <a:path w="600075" h="600075">
                  <a:moveTo>
                    <a:pt x="600075" y="147574"/>
                  </a:moveTo>
                  <a:lnTo>
                    <a:pt x="598424" y="146050"/>
                  </a:lnTo>
                  <a:lnTo>
                    <a:pt x="564134" y="75057"/>
                  </a:lnTo>
                  <a:lnTo>
                    <a:pt x="560959" y="69469"/>
                  </a:lnTo>
                  <a:lnTo>
                    <a:pt x="554355" y="66675"/>
                  </a:lnTo>
                  <a:lnTo>
                    <a:pt x="547878" y="66675"/>
                  </a:lnTo>
                  <a:lnTo>
                    <a:pt x="541401" y="66675"/>
                  </a:lnTo>
                  <a:lnTo>
                    <a:pt x="535178" y="69469"/>
                  </a:lnTo>
                  <a:lnTo>
                    <a:pt x="532892" y="75057"/>
                  </a:lnTo>
                  <a:lnTo>
                    <a:pt x="496824" y="146050"/>
                  </a:lnTo>
                  <a:lnTo>
                    <a:pt x="495300" y="147574"/>
                  </a:lnTo>
                  <a:lnTo>
                    <a:pt x="495300" y="456946"/>
                  </a:lnTo>
                  <a:lnTo>
                    <a:pt x="598424" y="456946"/>
                  </a:lnTo>
                  <a:lnTo>
                    <a:pt x="598424" y="154051"/>
                  </a:lnTo>
                  <a:lnTo>
                    <a:pt x="600075" y="154051"/>
                  </a:lnTo>
                  <a:lnTo>
                    <a:pt x="600075" y="147574"/>
                  </a:lnTo>
                  <a:close/>
                </a:path>
              </a:pathLst>
            </a:custGeom>
            <a:solidFill>
              <a:srgbClr val="2166D3"/>
            </a:solidFill>
          </p:spPr>
          <p:txBody>
            <a:bodyPr wrap="square" lIns="0" tIns="0" rIns="0" bIns="0" rtlCol="0"/>
            <a:lstStyle/>
            <a:p>
              <a:endParaRPr/>
            </a:p>
          </p:txBody>
        </p:sp>
        <p:pic>
          <p:nvPicPr>
            <p:cNvPr id="27" name="object 27"/>
            <p:cNvPicPr/>
            <p:nvPr/>
          </p:nvPicPr>
          <p:blipFill>
            <a:blip r:embed="rId7" cstate="print"/>
            <a:stretch>
              <a:fillRect/>
            </a:stretch>
          </p:blipFill>
          <p:spPr>
            <a:xfrm>
              <a:off x="9010650" y="2561590"/>
              <a:ext cx="104775" cy="114173"/>
            </a:xfrm>
            <a:prstGeom prst="rect">
              <a:avLst/>
            </a:prstGeom>
          </p:spPr>
        </p:pic>
      </p:grpSp>
      <p:sp>
        <p:nvSpPr>
          <p:cNvPr id="28" name="object 28"/>
          <p:cNvSpPr/>
          <p:nvPr/>
        </p:nvSpPr>
        <p:spPr>
          <a:xfrm>
            <a:off x="4381500" y="2247264"/>
            <a:ext cx="2400300" cy="3180715"/>
          </a:xfrm>
          <a:custGeom>
            <a:avLst/>
            <a:gdLst/>
            <a:ahLst/>
            <a:cxnLst/>
            <a:rect l="l" t="t" r="r" b="b"/>
            <a:pathLst>
              <a:path w="2400300" h="3180715">
                <a:moveTo>
                  <a:pt x="2400173" y="0"/>
                </a:moveTo>
                <a:lnTo>
                  <a:pt x="33909" y="0"/>
                </a:lnTo>
                <a:lnTo>
                  <a:pt x="12319" y="69976"/>
                </a:lnTo>
                <a:lnTo>
                  <a:pt x="7018" y="100258"/>
                </a:lnTo>
                <a:lnTo>
                  <a:pt x="3159" y="131064"/>
                </a:lnTo>
                <a:lnTo>
                  <a:pt x="799" y="162345"/>
                </a:lnTo>
                <a:lnTo>
                  <a:pt x="0" y="194056"/>
                </a:lnTo>
                <a:lnTo>
                  <a:pt x="0" y="3006090"/>
                </a:lnTo>
                <a:lnTo>
                  <a:pt x="6335" y="3052970"/>
                </a:lnTo>
                <a:lnTo>
                  <a:pt x="24097" y="3094792"/>
                </a:lnTo>
                <a:lnTo>
                  <a:pt x="51419" y="3130010"/>
                </a:lnTo>
                <a:lnTo>
                  <a:pt x="86435" y="3157078"/>
                </a:lnTo>
                <a:lnTo>
                  <a:pt x="127279" y="3174453"/>
                </a:lnTo>
                <a:lnTo>
                  <a:pt x="172085" y="3180588"/>
                </a:lnTo>
                <a:lnTo>
                  <a:pt x="2232279" y="3180588"/>
                </a:lnTo>
                <a:lnTo>
                  <a:pt x="2277065" y="3174473"/>
                </a:lnTo>
                <a:lnTo>
                  <a:pt x="2317773" y="3157238"/>
                </a:lnTo>
                <a:lnTo>
                  <a:pt x="2352420" y="3130550"/>
                </a:lnTo>
                <a:lnTo>
                  <a:pt x="2379025" y="3096071"/>
                </a:lnTo>
                <a:lnTo>
                  <a:pt x="2395603" y="3055469"/>
                </a:lnTo>
                <a:lnTo>
                  <a:pt x="2400173" y="3010408"/>
                </a:lnTo>
                <a:lnTo>
                  <a:pt x="2400173" y="0"/>
                </a:lnTo>
                <a:close/>
              </a:path>
            </a:pathLst>
          </a:custGeom>
          <a:solidFill>
            <a:srgbClr val="888888"/>
          </a:solidFill>
        </p:spPr>
        <p:txBody>
          <a:bodyPr wrap="square" lIns="0" tIns="0" rIns="0" bIns="0" rtlCol="0"/>
          <a:lstStyle/>
          <a:p>
            <a:endParaRPr/>
          </a:p>
        </p:txBody>
      </p:sp>
      <p:sp>
        <p:nvSpPr>
          <p:cNvPr id="29" name="object 29"/>
          <p:cNvSpPr txBox="1"/>
          <p:nvPr/>
        </p:nvSpPr>
        <p:spPr>
          <a:xfrm>
            <a:off x="4559300" y="3171761"/>
            <a:ext cx="1991995" cy="1567737"/>
          </a:xfrm>
          <a:prstGeom prst="rect">
            <a:avLst/>
          </a:prstGeom>
        </p:spPr>
        <p:txBody>
          <a:bodyPr vert="horz" wrap="square" lIns="0" tIns="15875" rIns="0" bIns="0" rtlCol="0">
            <a:spAutoFit/>
          </a:bodyPr>
          <a:lstStyle/>
          <a:p>
            <a:pPr marL="12700" marR="5080" algn="ctr">
              <a:lnSpc>
                <a:spcPct val="100000"/>
              </a:lnSpc>
              <a:spcBef>
                <a:spcPts val="125"/>
              </a:spcBef>
            </a:pPr>
            <a:r>
              <a:rPr lang="en-US" sz="2000" b="1" u="sng" dirty="0">
                <a:solidFill>
                  <a:srgbClr val="F8F8F8"/>
                </a:solidFill>
                <a:latin typeface="Calibri"/>
                <a:cs typeface="Calibri"/>
              </a:rPr>
              <a:t>Conceptual</a:t>
            </a:r>
          </a:p>
          <a:p>
            <a:pPr marL="12700" marR="5080" algn="ctr">
              <a:lnSpc>
                <a:spcPct val="100000"/>
              </a:lnSpc>
              <a:spcBef>
                <a:spcPts val="125"/>
              </a:spcBef>
            </a:pPr>
            <a:r>
              <a:rPr lang="en-US" sz="2000" b="1" dirty="0">
                <a:solidFill>
                  <a:srgbClr val="F8F8F8"/>
                </a:solidFill>
                <a:latin typeface="Calibri"/>
                <a:cs typeface="Calibri"/>
              </a:rPr>
              <a:t>Assessing Risks and Benefits in Novel AI Applications</a:t>
            </a:r>
            <a:endParaRPr sz="2000" dirty="0">
              <a:latin typeface="Calibri"/>
              <a:cs typeface="Calibri"/>
            </a:endParaRPr>
          </a:p>
        </p:txBody>
      </p:sp>
      <p:grpSp>
        <p:nvGrpSpPr>
          <p:cNvPr id="30" name="object 30"/>
          <p:cNvGrpSpPr/>
          <p:nvPr/>
        </p:nvGrpSpPr>
        <p:grpSpPr>
          <a:xfrm>
            <a:off x="4381500" y="1828292"/>
            <a:ext cx="2733675" cy="1266825"/>
            <a:chOff x="4381500" y="1828292"/>
            <a:chExt cx="2733675" cy="1266825"/>
          </a:xfrm>
        </p:grpSpPr>
        <p:sp>
          <p:nvSpPr>
            <p:cNvPr id="31" name="object 31"/>
            <p:cNvSpPr/>
            <p:nvPr/>
          </p:nvSpPr>
          <p:spPr>
            <a:xfrm>
              <a:off x="4381500" y="2247265"/>
              <a:ext cx="2400300" cy="847725"/>
            </a:xfrm>
            <a:custGeom>
              <a:avLst/>
              <a:gdLst/>
              <a:ahLst/>
              <a:cxnLst/>
              <a:rect l="l" t="t" r="r" b="b"/>
              <a:pathLst>
                <a:path w="2400300" h="847725">
                  <a:moveTo>
                    <a:pt x="2400300" y="0"/>
                  </a:moveTo>
                  <a:lnTo>
                    <a:pt x="33909" y="0"/>
                  </a:lnTo>
                  <a:lnTo>
                    <a:pt x="12319" y="69976"/>
                  </a:lnTo>
                  <a:lnTo>
                    <a:pt x="7018" y="100258"/>
                  </a:lnTo>
                  <a:lnTo>
                    <a:pt x="3159" y="131064"/>
                  </a:lnTo>
                  <a:lnTo>
                    <a:pt x="799" y="162345"/>
                  </a:lnTo>
                  <a:lnTo>
                    <a:pt x="0" y="194056"/>
                  </a:lnTo>
                  <a:lnTo>
                    <a:pt x="0" y="474725"/>
                  </a:lnTo>
                  <a:lnTo>
                    <a:pt x="51688" y="569722"/>
                  </a:lnTo>
                  <a:lnTo>
                    <a:pt x="79232" y="607365"/>
                  </a:lnTo>
                  <a:lnTo>
                    <a:pt x="109422" y="642825"/>
                  </a:lnTo>
                  <a:lnTo>
                    <a:pt x="142116" y="675960"/>
                  </a:lnTo>
                  <a:lnTo>
                    <a:pt x="177168" y="706623"/>
                  </a:lnTo>
                  <a:lnTo>
                    <a:pt x="214436" y="734671"/>
                  </a:lnTo>
                  <a:lnTo>
                    <a:pt x="253775" y="759960"/>
                  </a:lnTo>
                  <a:lnTo>
                    <a:pt x="295042" y="782345"/>
                  </a:lnTo>
                  <a:lnTo>
                    <a:pt x="338092" y="801682"/>
                  </a:lnTo>
                  <a:lnTo>
                    <a:pt x="382781" y="817827"/>
                  </a:lnTo>
                  <a:lnTo>
                    <a:pt x="428966" y="830635"/>
                  </a:lnTo>
                  <a:lnTo>
                    <a:pt x="476503" y="839962"/>
                  </a:lnTo>
                  <a:lnTo>
                    <a:pt x="525247" y="845665"/>
                  </a:lnTo>
                  <a:lnTo>
                    <a:pt x="575055" y="847598"/>
                  </a:lnTo>
                  <a:lnTo>
                    <a:pt x="626810" y="845506"/>
                  </a:lnTo>
                  <a:lnTo>
                    <a:pt x="677418" y="839341"/>
                  </a:lnTo>
                  <a:lnTo>
                    <a:pt x="726714" y="829266"/>
                  </a:lnTo>
                  <a:lnTo>
                    <a:pt x="774537" y="815443"/>
                  </a:lnTo>
                  <a:lnTo>
                    <a:pt x="820721" y="798036"/>
                  </a:lnTo>
                  <a:lnTo>
                    <a:pt x="865103" y="777207"/>
                  </a:lnTo>
                  <a:lnTo>
                    <a:pt x="907519" y="753120"/>
                  </a:lnTo>
                  <a:lnTo>
                    <a:pt x="947806" y="725938"/>
                  </a:lnTo>
                  <a:lnTo>
                    <a:pt x="985798" y="695823"/>
                  </a:lnTo>
                  <a:lnTo>
                    <a:pt x="1021334" y="662939"/>
                  </a:lnTo>
                  <a:lnTo>
                    <a:pt x="1037463" y="643509"/>
                  </a:lnTo>
                  <a:lnTo>
                    <a:pt x="1051052" y="630427"/>
                  </a:lnTo>
                  <a:lnTo>
                    <a:pt x="1085860" y="594117"/>
                  </a:lnTo>
                  <a:lnTo>
                    <a:pt x="1125262" y="563546"/>
                  </a:lnTo>
                  <a:lnTo>
                    <a:pt x="1168495" y="539099"/>
                  </a:lnTo>
                  <a:lnTo>
                    <a:pt x="1214797" y="521160"/>
                  </a:lnTo>
                  <a:lnTo>
                    <a:pt x="1263406" y="510116"/>
                  </a:lnTo>
                  <a:lnTo>
                    <a:pt x="1313561" y="506349"/>
                  </a:lnTo>
                  <a:lnTo>
                    <a:pt x="2400300" y="506349"/>
                  </a:lnTo>
                  <a:lnTo>
                    <a:pt x="2400300" y="0"/>
                  </a:lnTo>
                  <a:close/>
                </a:path>
              </a:pathLst>
            </a:custGeom>
            <a:solidFill>
              <a:srgbClr val="092141">
                <a:alpha val="70195"/>
              </a:srgbClr>
            </a:solidFill>
          </p:spPr>
          <p:txBody>
            <a:bodyPr wrap="square" lIns="0" tIns="0" rIns="0" bIns="0" rtlCol="0"/>
            <a:lstStyle/>
            <a:p>
              <a:endParaRPr/>
            </a:p>
          </p:txBody>
        </p:sp>
        <p:sp>
          <p:nvSpPr>
            <p:cNvPr id="32" name="object 32"/>
            <p:cNvSpPr/>
            <p:nvPr/>
          </p:nvSpPr>
          <p:spPr>
            <a:xfrm>
              <a:off x="4381500" y="1828292"/>
              <a:ext cx="2733675" cy="1171575"/>
            </a:xfrm>
            <a:custGeom>
              <a:avLst/>
              <a:gdLst/>
              <a:ahLst/>
              <a:cxnLst/>
              <a:rect l="l" t="t" r="r" b="b"/>
              <a:pathLst>
                <a:path w="2733675" h="1171575">
                  <a:moveTo>
                    <a:pt x="2565654" y="0"/>
                  </a:moveTo>
                  <a:lnTo>
                    <a:pt x="576199" y="0"/>
                  </a:lnTo>
                  <a:lnTo>
                    <a:pt x="460121" y="11937"/>
                  </a:lnTo>
                  <a:lnTo>
                    <a:pt x="414476" y="23431"/>
                  </a:lnTo>
                  <a:lnTo>
                    <a:pt x="370346" y="38528"/>
                  </a:lnTo>
                  <a:lnTo>
                    <a:pt x="327892" y="57065"/>
                  </a:lnTo>
                  <a:lnTo>
                    <a:pt x="287275" y="78876"/>
                  </a:lnTo>
                  <a:lnTo>
                    <a:pt x="248657" y="103799"/>
                  </a:lnTo>
                  <a:lnTo>
                    <a:pt x="212200" y="131668"/>
                  </a:lnTo>
                  <a:lnTo>
                    <a:pt x="178066" y="162319"/>
                  </a:lnTo>
                  <a:lnTo>
                    <a:pt x="146415" y="195588"/>
                  </a:lnTo>
                  <a:lnTo>
                    <a:pt x="117410" y="231311"/>
                  </a:lnTo>
                  <a:lnTo>
                    <a:pt x="91211" y="269324"/>
                  </a:lnTo>
                  <a:lnTo>
                    <a:pt x="67982" y="309462"/>
                  </a:lnTo>
                  <a:lnTo>
                    <a:pt x="47883" y="351561"/>
                  </a:lnTo>
                  <a:lnTo>
                    <a:pt x="31076" y="395457"/>
                  </a:lnTo>
                  <a:lnTo>
                    <a:pt x="17722" y="440985"/>
                  </a:lnTo>
                  <a:lnTo>
                    <a:pt x="7984" y="487982"/>
                  </a:lnTo>
                  <a:lnTo>
                    <a:pt x="2023" y="536283"/>
                  </a:lnTo>
                  <a:lnTo>
                    <a:pt x="0" y="585724"/>
                  </a:lnTo>
                  <a:lnTo>
                    <a:pt x="1909" y="633742"/>
                  </a:lnTo>
                  <a:lnTo>
                    <a:pt x="7540" y="680692"/>
                  </a:lnTo>
                  <a:lnTo>
                    <a:pt x="16743" y="726425"/>
                  </a:lnTo>
                  <a:lnTo>
                    <a:pt x="29371" y="770789"/>
                  </a:lnTo>
                  <a:lnTo>
                    <a:pt x="45275" y="813633"/>
                  </a:lnTo>
                  <a:lnTo>
                    <a:pt x="64307" y="854806"/>
                  </a:lnTo>
                  <a:lnTo>
                    <a:pt x="86319" y="894158"/>
                  </a:lnTo>
                  <a:lnTo>
                    <a:pt x="111162" y="931537"/>
                  </a:lnTo>
                  <a:lnTo>
                    <a:pt x="138689" y="966793"/>
                  </a:lnTo>
                  <a:lnTo>
                    <a:pt x="168751" y="999775"/>
                  </a:lnTo>
                  <a:lnTo>
                    <a:pt x="201200" y="1030332"/>
                  </a:lnTo>
                  <a:lnTo>
                    <a:pt x="235887" y="1058313"/>
                  </a:lnTo>
                  <a:lnTo>
                    <a:pt x="272665" y="1083567"/>
                  </a:lnTo>
                  <a:lnTo>
                    <a:pt x="311386" y="1105943"/>
                  </a:lnTo>
                  <a:lnTo>
                    <a:pt x="351901" y="1125291"/>
                  </a:lnTo>
                  <a:lnTo>
                    <a:pt x="394061" y="1141459"/>
                  </a:lnTo>
                  <a:lnTo>
                    <a:pt x="437719" y="1154297"/>
                  </a:lnTo>
                  <a:lnTo>
                    <a:pt x="482727" y="1163654"/>
                  </a:lnTo>
                  <a:lnTo>
                    <a:pt x="528936" y="1169379"/>
                  </a:lnTo>
                  <a:lnTo>
                    <a:pt x="576199" y="1171321"/>
                  </a:lnTo>
                  <a:lnTo>
                    <a:pt x="628649" y="1168928"/>
                  </a:lnTo>
                  <a:lnTo>
                    <a:pt x="679776" y="1161887"/>
                  </a:lnTo>
                  <a:lnTo>
                    <a:pt x="729379" y="1150403"/>
                  </a:lnTo>
                  <a:lnTo>
                    <a:pt x="777254" y="1134683"/>
                  </a:lnTo>
                  <a:lnTo>
                    <a:pt x="823199" y="1114933"/>
                  </a:lnTo>
                  <a:lnTo>
                    <a:pt x="867010" y="1091358"/>
                  </a:lnTo>
                  <a:lnTo>
                    <a:pt x="908485" y="1064164"/>
                  </a:lnTo>
                  <a:lnTo>
                    <a:pt x="947420" y="1033557"/>
                  </a:lnTo>
                  <a:lnTo>
                    <a:pt x="983614" y="999744"/>
                  </a:lnTo>
                  <a:lnTo>
                    <a:pt x="998347" y="981710"/>
                  </a:lnTo>
                  <a:lnTo>
                    <a:pt x="1010665" y="969645"/>
                  </a:lnTo>
                  <a:lnTo>
                    <a:pt x="1042449" y="935879"/>
                  </a:lnTo>
                  <a:lnTo>
                    <a:pt x="1078413" y="907462"/>
                  </a:lnTo>
                  <a:lnTo>
                    <a:pt x="1117869" y="884745"/>
                  </a:lnTo>
                  <a:lnTo>
                    <a:pt x="1160130" y="868082"/>
                  </a:lnTo>
                  <a:lnTo>
                    <a:pt x="1204508" y="857826"/>
                  </a:lnTo>
                  <a:lnTo>
                    <a:pt x="1250314" y="854329"/>
                  </a:lnTo>
                  <a:lnTo>
                    <a:pt x="2565654" y="854329"/>
                  </a:lnTo>
                  <a:lnTo>
                    <a:pt x="2610158" y="848193"/>
                  </a:lnTo>
                  <a:lnTo>
                    <a:pt x="2650250" y="830895"/>
                  </a:lnTo>
                  <a:lnTo>
                    <a:pt x="2684287" y="804100"/>
                  </a:lnTo>
                  <a:lnTo>
                    <a:pt x="2710631" y="769474"/>
                  </a:lnTo>
                  <a:lnTo>
                    <a:pt x="2727640" y="728681"/>
                  </a:lnTo>
                  <a:lnTo>
                    <a:pt x="2733675" y="683387"/>
                  </a:lnTo>
                  <a:lnTo>
                    <a:pt x="2733675" y="170815"/>
                  </a:lnTo>
                  <a:lnTo>
                    <a:pt x="2726084" y="120207"/>
                  </a:lnTo>
                  <a:lnTo>
                    <a:pt x="2704861" y="75517"/>
                  </a:lnTo>
                  <a:lnTo>
                    <a:pt x="2672328" y="39137"/>
                  </a:lnTo>
                  <a:lnTo>
                    <a:pt x="2630804" y="13462"/>
                  </a:lnTo>
                  <a:lnTo>
                    <a:pt x="2565654" y="0"/>
                  </a:lnTo>
                  <a:close/>
                </a:path>
              </a:pathLst>
            </a:custGeom>
            <a:solidFill>
              <a:srgbClr val="5C5C5C"/>
            </a:solidFill>
          </p:spPr>
          <p:txBody>
            <a:bodyPr wrap="square" lIns="0" tIns="0" rIns="0" bIns="0" rtlCol="0"/>
            <a:lstStyle/>
            <a:p>
              <a:endParaRPr/>
            </a:p>
          </p:txBody>
        </p:sp>
        <p:pic>
          <p:nvPicPr>
            <p:cNvPr id="33" name="object 33"/>
            <p:cNvPicPr/>
            <p:nvPr/>
          </p:nvPicPr>
          <p:blipFill>
            <a:blip r:embed="rId6" cstate="print"/>
            <a:stretch>
              <a:fillRect/>
            </a:stretch>
          </p:blipFill>
          <p:spPr>
            <a:xfrm>
              <a:off x="4467225" y="1923986"/>
              <a:ext cx="1033462" cy="1033462"/>
            </a:xfrm>
            <a:prstGeom prst="rect">
              <a:avLst/>
            </a:prstGeom>
          </p:spPr>
        </p:pic>
        <p:sp>
          <p:nvSpPr>
            <p:cNvPr id="34" name="object 34"/>
            <p:cNvSpPr/>
            <p:nvPr/>
          </p:nvSpPr>
          <p:spPr>
            <a:xfrm>
              <a:off x="4505325" y="1961642"/>
              <a:ext cx="904875" cy="904875"/>
            </a:xfrm>
            <a:custGeom>
              <a:avLst/>
              <a:gdLst/>
              <a:ahLst/>
              <a:cxnLst/>
              <a:rect l="l" t="t" r="r" b="b"/>
              <a:pathLst>
                <a:path w="904875" h="904875">
                  <a:moveTo>
                    <a:pt x="452500" y="0"/>
                  </a:moveTo>
                  <a:lnTo>
                    <a:pt x="403191" y="2654"/>
                  </a:lnTo>
                  <a:lnTo>
                    <a:pt x="355420" y="10435"/>
                  </a:lnTo>
                  <a:lnTo>
                    <a:pt x="309465" y="23065"/>
                  </a:lnTo>
                  <a:lnTo>
                    <a:pt x="265600" y="40268"/>
                  </a:lnTo>
                  <a:lnTo>
                    <a:pt x="224103" y="61769"/>
                  </a:lnTo>
                  <a:lnTo>
                    <a:pt x="185248" y="87290"/>
                  </a:lnTo>
                  <a:lnTo>
                    <a:pt x="149311" y="116557"/>
                  </a:lnTo>
                  <a:lnTo>
                    <a:pt x="116570" y="149292"/>
                  </a:lnTo>
                  <a:lnTo>
                    <a:pt x="87298" y="185220"/>
                  </a:lnTo>
                  <a:lnTo>
                    <a:pt x="61773" y="224065"/>
                  </a:lnTo>
                  <a:lnTo>
                    <a:pt x="40270" y="265550"/>
                  </a:lnTo>
                  <a:lnTo>
                    <a:pt x="23066" y="309400"/>
                  </a:lnTo>
                  <a:lnTo>
                    <a:pt x="10435" y="355338"/>
                  </a:lnTo>
                  <a:lnTo>
                    <a:pt x="2654" y="403088"/>
                  </a:lnTo>
                  <a:lnTo>
                    <a:pt x="0" y="452374"/>
                  </a:lnTo>
                  <a:lnTo>
                    <a:pt x="2654" y="501658"/>
                  </a:lnTo>
                  <a:lnTo>
                    <a:pt x="10435" y="549403"/>
                  </a:lnTo>
                  <a:lnTo>
                    <a:pt x="23066" y="595334"/>
                  </a:lnTo>
                  <a:lnTo>
                    <a:pt x="40270" y="639174"/>
                  </a:lnTo>
                  <a:lnTo>
                    <a:pt x="61773" y="680649"/>
                  </a:lnTo>
                  <a:lnTo>
                    <a:pt x="87298" y="719482"/>
                  </a:lnTo>
                  <a:lnTo>
                    <a:pt x="116570" y="755398"/>
                  </a:lnTo>
                  <a:lnTo>
                    <a:pt x="149311" y="788120"/>
                  </a:lnTo>
                  <a:lnTo>
                    <a:pt x="185248" y="817375"/>
                  </a:lnTo>
                  <a:lnTo>
                    <a:pt x="224103" y="842884"/>
                  </a:lnTo>
                  <a:lnTo>
                    <a:pt x="265600" y="864374"/>
                  </a:lnTo>
                  <a:lnTo>
                    <a:pt x="309465" y="881568"/>
                  </a:lnTo>
                  <a:lnTo>
                    <a:pt x="355420" y="894191"/>
                  </a:lnTo>
                  <a:lnTo>
                    <a:pt x="403191" y="901967"/>
                  </a:lnTo>
                  <a:lnTo>
                    <a:pt x="452500" y="904621"/>
                  </a:lnTo>
                  <a:lnTo>
                    <a:pt x="501786" y="901967"/>
                  </a:lnTo>
                  <a:lnTo>
                    <a:pt x="549536" y="894191"/>
                  </a:lnTo>
                  <a:lnTo>
                    <a:pt x="595474" y="881568"/>
                  </a:lnTo>
                  <a:lnTo>
                    <a:pt x="639324" y="864374"/>
                  </a:lnTo>
                  <a:lnTo>
                    <a:pt x="680809" y="842884"/>
                  </a:lnTo>
                  <a:lnTo>
                    <a:pt x="719654" y="817375"/>
                  </a:lnTo>
                  <a:lnTo>
                    <a:pt x="755582" y="788120"/>
                  </a:lnTo>
                  <a:lnTo>
                    <a:pt x="788317" y="755398"/>
                  </a:lnTo>
                  <a:lnTo>
                    <a:pt x="817584" y="719482"/>
                  </a:lnTo>
                  <a:lnTo>
                    <a:pt x="843105" y="680649"/>
                  </a:lnTo>
                  <a:lnTo>
                    <a:pt x="864606" y="639174"/>
                  </a:lnTo>
                  <a:lnTo>
                    <a:pt x="881809" y="595334"/>
                  </a:lnTo>
                  <a:lnTo>
                    <a:pt x="894439" y="549403"/>
                  </a:lnTo>
                  <a:lnTo>
                    <a:pt x="902220" y="501658"/>
                  </a:lnTo>
                  <a:lnTo>
                    <a:pt x="904875" y="452374"/>
                  </a:lnTo>
                  <a:lnTo>
                    <a:pt x="902220" y="403088"/>
                  </a:lnTo>
                  <a:lnTo>
                    <a:pt x="894439" y="355338"/>
                  </a:lnTo>
                  <a:lnTo>
                    <a:pt x="881809" y="309400"/>
                  </a:lnTo>
                  <a:lnTo>
                    <a:pt x="864606" y="265550"/>
                  </a:lnTo>
                  <a:lnTo>
                    <a:pt x="843105" y="224065"/>
                  </a:lnTo>
                  <a:lnTo>
                    <a:pt x="817584" y="185220"/>
                  </a:lnTo>
                  <a:lnTo>
                    <a:pt x="788317" y="149292"/>
                  </a:lnTo>
                  <a:lnTo>
                    <a:pt x="755582" y="116557"/>
                  </a:lnTo>
                  <a:lnTo>
                    <a:pt x="719654" y="87290"/>
                  </a:lnTo>
                  <a:lnTo>
                    <a:pt x="680809" y="61769"/>
                  </a:lnTo>
                  <a:lnTo>
                    <a:pt x="639324" y="40268"/>
                  </a:lnTo>
                  <a:lnTo>
                    <a:pt x="595474" y="23065"/>
                  </a:lnTo>
                  <a:lnTo>
                    <a:pt x="549536" y="10435"/>
                  </a:lnTo>
                  <a:lnTo>
                    <a:pt x="501786" y="2654"/>
                  </a:lnTo>
                  <a:lnTo>
                    <a:pt x="452500" y="0"/>
                  </a:lnTo>
                  <a:close/>
                </a:path>
              </a:pathLst>
            </a:custGeom>
            <a:solidFill>
              <a:srgbClr val="F8F8F8"/>
            </a:solidFill>
          </p:spPr>
          <p:txBody>
            <a:bodyPr wrap="square" lIns="0" tIns="0" rIns="0" bIns="0" rtlCol="0"/>
            <a:lstStyle/>
            <a:p>
              <a:endParaRPr/>
            </a:p>
          </p:txBody>
        </p:sp>
        <p:sp>
          <p:nvSpPr>
            <p:cNvPr id="35" name="object 35"/>
            <p:cNvSpPr/>
            <p:nvPr/>
          </p:nvSpPr>
          <p:spPr>
            <a:xfrm>
              <a:off x="4619625" y="2104517"/>
              <a:ext cx="628650" cy="619125"/>
            </a:xfrm>
            <a:custGeom>
              <a:avLst/>
              <a:gdLst/>
              <a:ahLst/>
              <a:cxnLst/>
              <a:rect l="l" t="t" r="r" b="b"/>
              <a:pathLst>
                <a:path w="628650" h="619125">
                  <a:moveTo>
                    <a:pt x="335407" y="442975"/>
                  </a:moveTo>
                  <a:lnTo>
                    <a:pt x="294894" y="442975"/>
                  </a:lnTo>
                  <a:lnTo>
                    <a:pt x="294894" y="501650"/>
                  </a:lnTo>
                  <a:lnTo>
                    <a:pt x="278632" y="510095"/>
                  </a:lnTo>
                  <a:lnTo>
                    <a:pt x="265763" y="523208"/>
                  </a:lnTo>
                  <a:lnTo>
                    <a:pt x="257300" y="539797"/>
                  </a:lnTo>
                  <a:lnTo>
                    <a:pt x="254253" y="558673"/>
                  </a:lnTo>
                  <a:lnTo>
                    <a:pt x="258937" y="582437"/>
                  </a:lnTo>
                  <a:lnTo>
                    <a:pt x="271811" y="601535"/>
                  </a:lnTo>
                  <a:lnTo>
                    <a:pt x="291115" y="614251"/>
                  </a:lnTo>
                  <a:lnTo>
                    <a:pt x="315087" y="618871"/>
                  </a:lnTo>
                  <a:lnTo>
                    <a:pt x="338673" y="614251"/>
                  </a:lnTo>
                  <a:lnTo>
                    <a:pt x="358616" y="601535"/>
                  </a:lnTo>
                  <a:lnTo>
                    <a:pt x="372415" y="582437"/>
                  </a:lnTo>
                  <a:lnTo>
                    <a:pt x="372887" y="580263"/>
                  </a:lnTo>
                  <a:lnTo>
                    <a:pt x="312038" y="580263"/>
                  </a:lnTo>
                  <a:lnTo>
                    <a:pt x="304514" y="578689"/>
                  </a:lnTo>
                  <a:lnTo>
                    <a:pt x="298608" y="574532"/>
                  </a:lnTo>
                  <a:lnTo>
                    <a:pt x="294751" y="568636"/>
                  </a:lnTo>
                  <a:lnTo>
                    <a:pt x="293370" y="561848"/>
                  </a:lnTo>
                  <a:lnTo>
                    <a:pt x="294965" y="554781"/>
                  </a:lnTo>
                  <a:lnTo>
                    <a:pt x="299180" y="548274"/>
                  </a:lnTo>
                  <a:lnTo>
                    <a:pt x="305157" y="543506"/>
                  </a:lnTo>
                  <a:lnTo>
                    <a:pt x="312038" y="541655"/>
                  </a:lnTo>
                  <a:lnTo>
                    <a:pt x="374559" y="541655"/>
                  </a:lnTo>
                  <a:lnTo>
                    <a:pt x="374269" y="540011"/>
                  </a:lnTo>
                  <a:lnTo>
                    <a:pt x="365252" y="523779"/>
                  </a:lnTo>
                  <a:lnTo>
                    <a:pt x="351853" y="510738"/>
                  </a:lnTo>
                  <a:lnTo>
                    <a:pt x="335407" y="501650"/>
                  </a:lnTo>
                  <a:lnTo>
                    <a:pt x="335407" y="442975"/>
                  </a:lnTo>
                  <a:close/>
                </a:path>
                <a:path w="628650" h="619125">
                  <a:moveTo>
                    <a:pt x="374559" y="541655"/>
                  </a:moveTo>
                  <a:lnTo>
                    <a:pt x="312038" y="541655"/>
                  </a:lnTo>
                  <a:lnTo>
                    <a:pt x="320702" y="543506"/>
                  </a:lnTo>
                  <a:lnTo>
                    <a:pt x="327628" y="548274"/>
                  </a:lnTo>
                  <a:lnTo>
                    <a:pt x="332220" y="554781"/>
                  </a:lnTo>
                  <a:lnTo>
                    <a:pt x="333883" y="561848"/>
                  </a:lnTo>
                  <a:lnTo>
                    <a:pt x="332220" y="568636"/>
                  </a:lnTo>
                  <a:lnTo>
                    <a:pt x="327628" y="574532"/>
                  </a:lnTo>
                  <a:lnTo>
                    <a:pt x="320702" y="578689"/>
                  </a:lnTo>
                  <a:lnTo>
                    <a:pt x="312038" y="580263"/>
                  </a:lnTo>
                  <a:lnTo>
                    <a:pt x="372887" y="580263"/>
                  </a:lnTo>
                  <a:lnTo>
                    <a:pt x="377571" y="558673"/>
                  </a:lnTo>
                  <a:lnTo>
                    <a:pt x="374559" y="541655"/>
                  </a:lnTo>
                  <a:close/>
                </a:path>
                <a:path w="628650" h="619125">
                  <a:moveTo>
                    <a:pt x="606805" y="404368"/>
                  </a:moveTo>
                  <a:lnTo>
                    <a:pt x="21844" y="404368"/>
                  </a:lnTo>
                  <a:lnTo>
                    <a:pt x="14319" y="406199"/>
                  </a:lnTo>
                  <a:lnTo>
                    <a:pt x="8413" y="410924"/>
                  </a:lnTo>
                  <a:lnTo>
                    <a:pt x="4556" y="417387"/>
                  </a:lnTo>
                  <a:lnTo>
                    <a:pt x="3175" y="424434"/>
                  </a:lnTo>
                  <a:lnTo>
                    <a:pt x="4788" y="432528"/>
                  </a:lnTo>
                  <a:lnTo>
                    <a:pt x="9032" y="438324"/>
                  </a:lnTo>
                  <a:lnTo>
                    <a:pt x="15015" y="441811"/>
                  </a:lnTo>
                  <a:lnTo>
                    <a:pt x="21844" y="442975"/>
                  </a:lnTo>
                  <a:lnTo>
                    <a:pt x="608457" y="442975"/>
                  </a:lnTo>
                  <a:lnTo>
                    <a:pt x="616862" y="441382"/>
                  </a:lnTo>
                  <a:lnTo>
                    <a:pt x="623220" y="437181"/>
                  </a:lnTo>
                  <a:lnTo>
                    <a:pt x="627245" y="431242"/>
                  </a:lnTo>
                  <a:lnTo>
                    <a:pt x="628650" y="424434"/>
                  </a:lnTo>
                  <a:lnTo>
                    <a:pt x="626344" y="416744"/>
                  </a:lnTo>
                  <a:lnTo>
                    <a:pt x="621823" y="410352"/>
                  </a:lnTo>
                  <a:lnTo>
                    <a:pt x="615255" y="405985"/>
                  </a:lnTo>
                  <a:lnTo>
                    <a:pt x="606805" y="404368"/>
                  </a:lnTo>
                  <a:close/>
                </a:path>
                <a:path w="628650" h="619125">
                  <a:moveTo>
                    <a:pt x="566292" y="0"/>
                  </a:moveTo>
                  <a:lnTo>
                    <a:pt x="60833" y="0"/>
                  </a:lnTo>
                  <a:lnTo>
                    <a:pt x="37504" y="4619"/>
                  </a:lnTo>
                  <a:lnTo>
                    <a:pt x="18129" y="17335"/>
                  </a:lnTo>
                  <a:lnTo>
                    <a:pt x="4897" y="36433"/>
                  </a:lnTo>
                  <a:lnTo>
                    <a:pt x="0" y="60198"/>
                  </a:lnTo>
                  <a:lnTo>
                    <a:pt x="3301" y="78841"/>
                  </a:lnTo>
                  <a:lnTo>
                    <a:pt x="12318" y="95043"/>
                  </a:lnTo>
                  <a:lnTo>
                    <a:pt x="25717" y="108078"/>
                  </a:lnTo>
                  <a:lnTo>
                    <a:pt x="42163" y="117221"/>
                  </a:lnTo>
                  <a:lnTo>
                    <a:pt x="42163" y="404368"/>
                  </a:lnTo>
                  <a:lnTo>
                    <a:pt x="584962" y="404368"/>
                  </a:lnTo>
                  <a:lnTo>
                    <a:pt x="584962" y="362331"/>
                  </a:lnTo>
                  <a:lnTo>
                    <a:pt x="184023" y="362331"/>
                  </a:lnTo>
                  <a:lnTo>
                    <a:pt x="178688" y="360299"/>
                  </a:lnTo>
                  <a:lnTo>
                    <a:pt x="174751" y="356488"/>
                  </a:lnTo>
                  <a:lnTo>
                    <a:pt x="170394" y="349966"/>
                  </a:lnTo>
                  <a:lnTo>
                    <a:pt x="168941" y="342598"/>
                  </a:lnTo>
                  <a:lnTo>
                    <a:pt x="170394" y="335254"/>
                  </a:lnTo>
                  <a:lnTo>
                    <a:pt x="174751" y="328803"/>
                  </a:lnTo>
                  <a:lnTo>
                    <a:pt x="255777" y="246887"/>
                  </a:lnTo>
                  <a:lnTo>
                    <a:pt x="259714" y="243078"/>
                  </a:lnTo>
                  <a:lnTo>
                    <a:pt x="265175" y="241173"/>
                  </a:lnTo>
                  <a:lnTo>
                    <a:pt x="345912" y="241173"/>
                  </a:lnTo>
                  <a:lnTo>
                    <a:pt x="386841" y="200660"/>
                  </a:lnTo>
                  <a:lnTo>
                    <a:pt x="354075" y="200660"/>
                  </a:lnTo>
                  <a:lnTo>
                    <a:pt x="345670" y="199018"/>
                  </a:lnTo>
                  <a:lnTo>
                    <a:pt x="339312" y="194484"/>
                  </a:lnTo>
                  <a:lnTo>
                    <a:pt x="335287" y="187640"/>
                  </a:lnTo>
                  <a:lnTo>
                    <a:pt x="333883" y="179070"/>
                  </a:lnTo>
                  <a:lnTo>
                    <a:pt x="335502" y="171565"/>
                  </a:lnTo>
                  <a:lnTo>
                    <a:pt x="339883" y="165703"/>
                  </a:lnTo>
                  <a:lnTo>
                    <a:pt x="346313" y="161889"/>
                  </a:lnTo>
                  <a:lnTo>
                    <a:pt x="354075" y="160528"/>
                  </a:lnTo>
                  <a:lnTo>
                    <a:pt x="584962" y="160528"/>
                  </a:lnTo>
                  <a:lnTo>
                    <a:pt x="584962" y="117221"/>
                  </a:lnTo>
                  <a:lnTo>
                    <a:pt x="601462" y="108775"/>
                  </a:lnTo>
                  <a:lnTo>
                    <a:pt x="614854" y="95662"/>
                  </a:lnTo>
                  <a:lnTo>
                    <a:pt x="622371" y="81787"/>
                  </a:lnTo>
                  <a:lnTo>
                    <a:pt x="60833" y="81787"/>
                  </a:lnTo>
                  <a:lnTo>
                    <a:pt x="52812" y="79956"/>
                  </a:lnTo>
                  <a:lnTo>
                    <a:pt x="45815" y="75231"/>
                  </a:lnTo>
                  <a:lnTo>
                    <a:pt x="40866" y="68768"/>
                  </a:lnTo>
                  <a:lnTo>
                    <a:pt x="38988" y="61722"/>
                  </a:lnTo>
                  <a:lnTo>
                    <a:pt x="40866" y="54437"/>
                  </a:lnTo>
                  <a:lnTo>
                    <a:pt x="45815" y="47450"/>
                  </a:lnTo>
                  <a:lnTo>
                    <a:pt x="52812" y="42201"/>
                  </a:lnTo>
                  <a:lnTo>
                    <a:pt x="60833" y="40132"/>
                  </a:lnTo>
                  <a:lnTo>
                    <a:pt x="622860" y="40132"/>
                  </a:lnTo>
                  <a:lnTo>
                    <a:pt x="622210" y="37076"/>
                  </a:lnTo>
                  <a:lnTo>
                    <a:pt x="608949" y="17907"/>
                  </a:lnTo>
                  <a:lnTo>
                    <a:pt x="589567" y="4833"/>
                  </a:lnTo>
                  <a:lnTo>
                    <a:pt x="566292" y="0"/>
                  </a:lnTo>
                  <a:close/>
                </a:path>
                <a:path w="628650" h="619125">
                  <a:moveTo>
                    <a:pt x="271399" y="290195"/>
                  </a:moveTo>
                  <a:lnTo>
                    <a:pt x="202819" y="356488"/>
                  </a:lnTo>
                  <a:lnTo>
                    <a:pt x="199644" y="360299"/>
                  </a:lnTo>
                  <a:lnTo>
                    <a:pt x="194690" y="362331"/>
                  </a:lnTo>
                  <a:lnTo>
                    <a:pt x="584962" y="362331"/>
                  </a:lnTo>
                  <a:lnTo>
                    <a:pt x="584962" y="322199"/>
                  </a:lnTo>
                  <a:lnTo>
                    <a:pt x="308483" y="322199"/>
                  </a:lnTo>
                  <a:lnTo>
                    <a:pt x="303402" y="320167"/>
                  </a:lnTo>
                  <a:lnTo>
                    <a:pt x="299592" y="316357"/>
                  </a:lnTo>
                  <a:lnTo>
                    <a:pt x="271399" y="290195"/>
                  </a:lnTo>
                  <a:close/>
                </a:path>
                <a:path w="628650" h="619125">
                  <a:moveTo>
                    <a:pt x="416433" y="229870"/>
                  </a:moveTo>
                  <a:lnTo>
                    <a:pt x="323723" y="320167"/>
                  </a:lnTo>
                  <a:lnTo>
                    <a:pt x="318642" y="322199"/>
                  </a:lnTo>
                  <a:lnTo>
                    <a:pt x="584962" y="322199"/>
                  </a:lnTo>
                  <a:lnTo>
                    <a:pt x="584962" y="282448"/>
                  </a:lnTo>
                  <a:lnTo>
                    <a:pt x="436752" y="282448"/>
                  </a:lnTo>
                  <a:lnTo>
                    <a:pt x="429666" y="280616"/>
                  </a:lnTo>
                  <a:lnTo>
                    <a:pt x="423116" y="275891"/>
                  </a:lnTo>
                  <a:lnTo>
                    <a:pt x="418304" y="269428"/>
                  </a:lnTo>
                  <a:lnTo>
                    <a:pt x="416433" y="262382"/>
                  </a:lnTo>
                  <a:lnTo>
                    <a:pt x="416433" y="229870"/>
                  </a:lnTo>
                  <a:close/>
                </a:path>
                <a:path w="628650" h="619125">
                  <a:moveTo>
                    <a:pt x="584962" y="160528"/>
                  </a:moveTo>
                  <a:lnTo>
                    <a:pt x="435228" y="160528"/>
                  </a:lnTo>
                  <a:lnTo>
                    <a:pt x="443654" y="162121"/>
                  </a:lnTo>
                  <a:lnTo>
                    <a:pt x="450056" y="166322"/>
                  </a:lnTo>
                  <a:lnTo>
                    <a:pt x="454124" y="172261"/>
                  </a:lnTo>
                  <a:lnTo>
                    <a:pt x="455549" y="179070"/>
                  </a:lnTo>
                  <a:lnTo>
                    <a:pt x="455549" y="262382"/>
                  </a:lnTo>
                  <a:lnTo>
                    <a:pt x="457073" y="262382"/>
                  </a:lnTo>
                  <a:lnTo>
                    <a:pt x="455433" y="270714"/>
                  </a:lnTo>
                  <a:lnTo>
                    <a:pt x="451008" y="277034"/>
                  </a:lnTo>
                  <a:lnTo>
                    <a:pt x="444535" y="281045"/>
                  </a:lnTo>
                  <a:lnTo>
                    <a:pt x="436752" y="282448"/>
                  </a:lnTo>
                  <a:lnTo>
                    <a:pt x="584962" y="282448"/>
                  </a:lnTo>
                  <a:lnTo>
                    <a:pt x="584962" y="160528"/>
                  </a:lnTo>
                  <a:close/>
                </a:path>
                <a:path w="628650" h="619125">
                  <a:moveTo>
                    <a:pt x="345912" y="241173"/>
                  </a:moveTo>
                  <a:lnTo>
                    <a:pt x="276098" y="241173"/>
                  </a:lnTo>
                  <a:lnTo>
                    <a:pt x="281559" y="243078"/>
                  </a:lnTo>
                  <a:lnTo>
                    <a:pt x="285496" y="246887"/>
                  </a:lnTo>
                  <a:lnTo>
                    <a:pt x="312038" y="274700"/>
                  </a:lnTo>
                  <a:lnTo>
                    <a:pt x="345912" y="241173"/>
                  </a:lnTo>
                  <a:close/>
                </a:path>
                <a:path w="628650" h="619125">
                  <a:moveTo>
                    <a:pt x="622860" y="40132"/>
                  </a:moveTo>
                  <a:lnTo>
                    <a:pt x="566292" y="40132"/>
                  </a:lnTo>
                  <a:lnTo>
                    <a:pt x="573817" y="41987"/>
                  </a:lnTo>
                  <a:lnTo>
                    <a:pt x="579723" y="46878"/>
                  </a:lnTo>
                  <a:lnTo>
                    <a:pt x="583580" y="53794"/>
                  </a:lnTo>
                  <a:lnTo>
                    <a:pt x="584962" y="61722"/>
                  </a:lnTo>
                  <a:lnTo>
                    <a:pt x="583580" y="70054"/>
                  </a:lnTo>
                  <a:lnTo>
                    <a:pt x="579723" y="76374"/>
                  </a:lnTo>
                  <a:lnTo>
                    <a:pt x="573817" y="80385"/>
                  </a:lnTo>
                  <a:lnTo>
                    <a:pt x="566292" y="81787"/>
                  </a:lnTo>
                  <a:lnTo>
                    <a:pt x="622371" y="81787"/>
                  </a:lnTo>
                  <a:lnTo>
                    <a:pt x="623841" y="79073"/>
                  </a:lnTo>
                  <a:lnTo>
                    <a:pt x="627126" y="60198"/>
                  </a:lnTo>
                  <a:lnTo>
                    <a:pt x="622860" y="40132"/>
                  </a:lnTo>
                  <a:close/>
                </a:path>
              </a:pathLst>
            </a:custGeom>
            <a:solidFill>
              <a:srgbClr val="888888"/>
            </a:solidFill>
          </p:spPr>
          <p:txBody>
            <a:bodyPr wrap="square" lIns="0" tIns="0" rIns="0" bIns="0" rtlCol="0"/>
            <a:lstStyle/>
            <a:p>
              <a:endParaRPr/>
            </a:p>
          </p:txBody>
        </p:sp>
      </p:grpSp>
      <p:sp>
        <p:nvSpPr>
          <p:cNvPr id="36" name="object 36"/>
          <p:cNvSpPr/>
          <p:nvPr/>
        </p:nvSpPr>
        <p:spPr>
          <a:xfrm>
            <a:off x="1266825" y="2247264"/>
            <a:ext cx="2390775" cy="3180715"/>
          </a:xfrm>
          <a:custGeom>
            <a:avLst/>
            <a:gdLst/>
            <a:ahLst/>
            <a:cxnLst/>
            <a:rect l="l" t="t" r="r" b="b"/>
            <a:pathLst>
              <a:path w="2390775" h="3180715">
                <a:moveTo>
                  <a:pt x="2390648" y="0"/>
                </a:moveTo>
                <a:lnTo>
                  <a:pt x="33781" y="0"/>
                </a:lnTo>
                <a:lnTo>
                  <a:pt x="12318" y="69976"/>
                </a:lnTo>
                <a:lnTo>
                  <a:pt x="6965" y="100258"/>
                </a:lnTo>
                <a:lnTo>
                  <a:pt x="3111" y="131064"/>
                </a:lnTo>
                <a:lnTo>
                  <a:pt x="781" y="162345"/>
                </a:lnTo>
                <a:lnTo>
                  <a:pt x="0" y="194056"/>
                </a:lnTo>
                <a:lnTo>
                  <a:pt x="0" y="3006090"/>
                </a:lnTo>
                <a:lnTo>
                  <a:pt x="6305" y="3052970"/>
                </a:lnTo>
                <a:lnTo>
                  <a:pt x="23988" y="3094792"/>
                </a:lnTo>
                <a:lnTo>
                  <a:pt x="51196" y="3130010"/>
                </a:lnTo>
                <a:lnTo>
                  <a:pt x="86077" y="3157078"/>
                </a:lnTo>
                <a:lnTo>
                  <a:pt x="126779" y="3174453"/>
                </a:lnTo>
                <a:lnTo>
                  <a:pt x="171450" y="3180588"/>
                </a:lnTo>
                <a:lnTo>
                  <a:pt x="2223389" y="3180588"/>
                </a:lnTo>
                <a:lnTo>
                  <a:pt x="2268040" y="3174473"/>
                </a:lnTo>
                <a:lnTo>
                  <a:pt x="2308605" y="3157238"/>
                </a:lnTo>
                <a:lnTo>
                  <a:pt x="2343118" y="3130550"/>
                </a:lnTo>
                <a:lnTo>
                  <a:pt x="2369608" y="3096071"/>
                </a:lnTo>
                <a:lnTo>
                  <a:pt x="2386107" y="3055469"/>
                </a:lnTo>
                <a:lnTo>
                  <a:pt x="2390648" y="3010408"/>
                </a:lnTo>
                <a:lnTo>
                  <a:pt x="2390648" y="0"/>
                </a:lnTo>
                <a:close/>
              </a:path>
            </a:pathLst>
          </a:custGeom>
          <a:solidFill>
            <a:srgbClr val="0D3667"/>
          </a:solidFill>
        </p:spPr>
        <p:txBody>
          <a:bodyPr wrap="square" lIns="0" tIns="0" rIns="0" bIns="0" rtlCol="0"/>
          <a:lstStyle/>
          <a:p>
            <a:endParaRPr/>
          </a:p>
        </p:txBody>
      </p:sp>
      <p:sp>
        <p:nvSpPr>
          <p:cNvPr id="37" name="object 37"/>
          <p:cNvSpPr txBox="1"/>
          <p:nvPr/>
        </p:nvSpPr>
        <p:spPr>
          <a:xfrm>
            <a:off x="1494536" y="3142297"/>
            <a:ext cx="1965325" cy="2170466"/>
          </a:xfrm>
          <a:prstGeom prst="rect">
            <a:avLst/>
          </a:prstGeom>
        </p:spPr>
        <p:txBody>
          <a:bodyPr vert="horz" wrap="square" lIns="0" tIns="15875" rIns="0" bIns="0" rtlCol="0">
            <a:spAutoFit/>
          </a:bodyPr>
          <a:lstStyle/>
          <a:p>
            <a:pPr marL="12700" marR="5080" indent="1270" algn="ctr">
              <a:lnSpc>
                <a:spcPct val="100000"/>
              </a:lnSpc>
              <a:spcBef>
                <a:spcPts val="125"/>
              </a:spcBef>
            </a:pPr>
            <a:r>
              <a:rPr lang="en-US" sz="2000" b="1" u="sng" spc="-10" dirty="0">
                <a:solidFill>
                  <a:srgbClr val="F8F8F8"/>
                </a:solidFill>
                <a:latin typeface="Calibri"/>
                <a:cs typeface="Calibri"/>
              </a:rPr>
              <a:t>Application Specific  </a:t>
            </a:r>
            <a:r>
              <a:rPr sz="2000" b="1" spc="-10" dirty="0">
                <a:solidFill>
                  <a:srgbClr val="F8F8F8"/>
                </a:solidFill>
                <a:latin typeface="Calibri"/>
                <a:cs typeface="Calibri"/>
              </a:rPr>
              <a:t>Generating </a:t>
            </a:r>
            <a:r>
              <a:rPr sz="2000" b="1" dirty="0">
                <a:solidFill>
                  <a:srgbClr val="F8F8F8"/>
                </a:solidFill>
                <a:latin typeface="Calibri"/>
                <a:cs typeface="Calibri"/>
              </a:rPr>
              <a:t>Evidence</a:t>
            </a:r>
            <a:r>
              <a:rPr sz="2000" b="1" spc="-70" dirty="0">
                <a:solidFill>
                  <a:srgbClr val="F8F8F8"/>
                </a:solidFill>
                <a:latin typeface="Calibri"/>
                <a:cs typeface="Calibri"/>
              </a:rPr>
              <a:t> </a:t>
            </a:r>
            <a:r>
              <a:rPr sz="2000" b="1" spc="-25" dirty="0">
                <a:solidFill>
                  <a:srgbClr val="F8F8F8"/>
                </a:solidFill>
                <a:latin typeface="Calibri"/>
                <a:cs typeface="Calibri"/>
              </a:rPr>
              <a:t>for </a:t>
            </a:r>
            <a:r>
              <a:rPr sz="2000" b="1" spc="-10" dirty="0">
                <a:solidFill>
                  <a:srgbClr val="F8F8F8"/>
                </a:solidFill>
                <a:latin typeface="Calibri"/>
                <a:cs typeface="Calibri"/>
              </a:rPr>
              <a:t>Artificial Intelligence-Based </a:t>
            </a:r>
            <a:r>
              <a:rPr sz="2000" b="1" dirty="0">
                <a:solidFill>
                  <a:srgbClr val="F8F8F8"/>
                </a:solidFill>
                <a:latin typeface="Calibri"/>
                <a:cs typeface="Calibri"/>
              </a:rPr>
              <a:t>Medical</a:t>
            </a:r>
            <a:r>
              <a:rPr sz="2000" b="1" spc="10" dirty="0">
                <a:solidFill>
                  <a:srgbClr val="F8F8F8"/>
                </a:solidFill>
                <a:latin typeface="Calibri"/>
                <a:cs typeface="Calibri"/>
              </a:rPr>
              <a:t> </a:t>
            </a:r>
            <a:r>
              <a:rPr sz="2000" b="1" spc="-10" dirty="0">
                <a:solidFill>
                  <a:srgbClr val="F8F8F8"/>
                </a:solidFill>
                <a:latin typeface="Calibri"/>
                <a:cs typeface="Calibri"/>
              </a:rPr>
              <a:t>Devices</a:t>
            </a:r>
            <a:endParaRPr sz="2000" dirty="0">
              <a:latin typeface="Calibri"/>
              <a:cs typeface="Calibri"/>
            </a:endParaRPr>
          </a:p>
        </p:txBody>
      </p:sp>
      <p:grpSp>
        <p:nvGrpSpPr>
          <p:cNvPr id="38" name="object 38"/>
          <p:cNvGrpSpPr/>
          <p:nvPr/>
        </p:nvGrpSpPr>
        <p:grpSpPr>
          <a:xfrm>
            <a:off x="1266825" y="1828292"/>
            <a:ext cx="2724150" cy="1266825"/>
            <a:chOff x="1266825" y="1828292"/>
            <a:chExt cx="2724150" cy="1266825"/>
          </a:xfrm>
        </p:grpSpPr>
        <p:sp>
          <p:nvSpPr>
            <p:cNvPr id="39" name="object 39"/>
            <p:cNvSpPr/>
            <p:nvPr/>
          </p:nvSpPr>
          <p:spPr>
            <a:xfrm>
              <a:off x="1266825" y="2247265"/>
              <a:ext cx="2390775" cy="847725"/>
            </a:xfrm>
            <a:custGeom>
              <a:avLst/>
              <a:gdLst/>
              <a:ahLst/>
              <a:cxnLst/>
              <a:rect l="l" t="t" r="r" b="b"/>
              <a:pathLst>
                <a:path w="2390775" h="847725">
                  <a:moveTo>
                    <a:pt x="2390775" y="0"/>
                  </a:moveTo>
                  <a:lnTo>
                    <a:pt x="33781" y="0"/>
                  </a:lnTo>
                  <a:lnTo>
                    <a:pt x="12318" y="69976"/>
                  </a:lnTo>
                  <a:lnTo>
                    <a:pt x="6965" y="100258"/>
                  </a:lnTo>
                  <a:lnTo>
                    <a:pt x="3111" y="131064"/>
                  </a:lnTo>
                  <a:lnTo>
                    <a:pt x="781" y="162345"/>
                  </a:lnTo>
                  <a:lnTo>
                    <a:pt x="0" y="194056"/>
                  </a:lnTo>
                  <a:lnTo>
                    <a:pt x="0" y="474725"/>
                  </a:lnTo>
                  <a:lnTo>
                    <a:pt x="51434" y="569722"/>
                  </a:lnTo>
                  <a:lnTo>
                    <a:pt x="78883" y="607365"/>
                  </a:lnTo>
                  <a:lnTo>
                    <a:pt x="108966" y="642825"/>
                  </a:lnTo>
                  <a:lnTo>
                    <a:pt x="141540" y="675960"/>
                  </a:lnTo>
                  <a:lnTo>
                    <a:pt x="176462" y="706623"/>
                  </a:lnTo>
                  <a:lnTo>
                    <a:pt x="213588" y="734671"/>
                  </a:lnTo>
                  <a:lnTo>
                    <a:pt x="252775" y="759960"/>
                  </a:lnTo>
                  <a:lnTo>
                    <a:pt x="293881" y="782345"/>
                  </a:lnTo>
                  <a:lnTo>
                    <a:pt x="336761" y="801682"/>
                  </a:lnTo>
                  <a:lnTo>
                    <a:pt x="381272" y="817827"/>
                  </a:lnTo>
                  <a:lnTo>
                    <a:pt x="427272" y="830635"/>
                  </a:lnTo>
                  <a:lnTo>
                    <a:pt x="474617" y="839962"/>
                  </a:lnTo>
                  <a:lnTo>
                    <a:pt x="523164" y="845665"/>
                  </a:lnTo>
                  <a:lnTo>
                    <a:pt x="572769" y="847598"/>
                  </a:lnTo>
                  <a:lnTo>
                    <a:pt x="624334" y="845506"/>
                  </a:lnTo>
                  <a:lnTo>
                    <a:pt x="674753" y="839341"/>
                  </a:lnTo>
                  <a:lnTo>
                    <a:pt x="723864" y="829266"/>
                  </a:lnTo>
                  <a:lnTo>
                    <a:pt x="771505" y="815443"/>
                  </a:lnTo>
                  <a:lnTo>
                    <a:pt x="817514" y="798036"/>
                  </a:lnTo>
                  <a:lnTo>
                    <a:pt x="861729" y="777207"/>
                  </a:lnTo>
                  <a:lnTo>
                    <a:pt x="903987" y="753120"/>
                  </a:lnTo>
                  <a:lnTo>
                    <a:pt x="944126" y="725938"/>
                  </a:lnTo>
                  <a:lnTo>
                    <a:pt x="981983" y="695823"/>
                  </a:lnTo>
                  <a:lnTo>
                    <a:pt x="1017397" y="662939"/>
                  </a:lnTo>
                  <a:lnTo>
                    <a:pt x="1033399" y="643509"/>
                  </a:lnTo>
                  <a:lnTo>
                    <a:pt x="1046988" y="630427"/>
                  </a:lnTo>
                  <a:lnTo>
                    <a:pt x="1081606" y="594117"/>
                  </a:lnTo>
                  <a:lnTo>
                    <a:pt x="1120817" y="563546"/>
                  </a:lnTo>
                  <a:lnTo>
                    <a:pt x="1163859" y="539099"/>
                  </a:lnTo>
                  <a:lnTo>
                    <a:pt x="1209971" y="521160"/>
                  </a:lnTo>
                  <a:lnTo>
                    <a:pt x="1258390" y="510116"/>
                  </a:lnTo>
                  <a:lnTo>
                    <a:pt x="1308354" y="506349"/>
                  </a:lnTo>
                  <a:lnTo>
                    <a:pt x="2390775" y="506349"/>
                  </a:lnTo>
                  <a:lnTo>
                    <a:pt x="2390775" y="0"/>
                  </a:lnTo>
                  <a:close/>
                </a:path>
              </a:pathLst>
            </a:custGeom>
            <a:solidFill>
              <a:srgbClr val="092141">
                <a:alpha val="70195"/>
              </a:srgbClr>
            </a:solidFill>
          </p:spPr>
          <p:txBody>
            <a:bodyPr wrap="square" lIns="0" tIns="0" rIns="0" bIns="0" rtlCol="0"/>
            <a:lstStyle/>
            <a:p>
              <a:r>
                <a:rPr lang="en-US" dirty="0"/>
                <a:t>                     </a:t>
              </a:r>
              <a:endParaRPr dirty="0"/>
            </a:p>
          </p:txBody>
        </p:sp>
        <p:sp>
          <p:nvSpPr>
            <p:cNvPr id="40" name="object 40"/>
            <p:cNvSpPr/>
            <p:nvPr/>
          </p:nvSpPr>
          <p:spPr>
            <a:xfrm>
              <a:off x="1266825" y="1828292"/>
              <a:ext cx="2724150" cy="1171575"/>
            </a:xfrm>
            <a:custGeom>
              <a:avLst/>
              <a:gdLst/>
              <a:ahLst/>
              <a:cxnLst/>
              <a:rect l="l" t="t" r="r" b="b"/>
              <a:pathLst>
                <a:path w="2724150" h="1171575">
                  <a:moveTo>
                    <a:pt x="2556637" y="0"/>
                  </a:moveTo>
                  <a:lnTo>
                    <a:pt x="574167" y="0"/>
                  </a:lnTo>
                  <a:lnTo>
                    <a:pt x="458469" y="11937"/>
                  </a:lnTo>
                  <a:lnTo>
                    <a:pt x="413001" y="23431"/>
                  </a:lnTo>
                  <a:lnTo>
                    <a:pt x="369038" y="38528"/>
                  </a:lnTo>
                  <a:lnTo>
                    <a:pt x="326742" y="57065"/>
                  </a:lnTo>
                  <a:lnTo>
                    <a:pt x="286275" y="78876"/>
                  </a:lnTo>
                  <a:lnTo>
                    <a:pt x="247798" y="103799"/>
                  </a:lnTo>
                  <a:lnTo>
                    <a:pt x="211472" y="131668"/>
                  </a:lnTo>
                  <a:lnTo>
                    <a:pt x="177458" y="162319"/>
                  </a:lnTo>
                  <a:lnTo>
                    <a:pt x="145919" y="195588"/>
                  </a:lnTo>
                  <a:lnTo>
                    <a:pt x="117014" y="231311"/>
                  </a:lnTo>
                  <a:lnTo>
                    <a:pt x="90906" y="269324"/>
                  </a:lnTo>
                  <a:lnTo>
                    <a:pt x="67756" y="309462"/>
                  </a:lnTo>
                  <a:lnTo>
                    <a:pt x="47725" y="351561"/>
                  </a:lnTo>
                  <a:lnTo>
                    <a:pt x="30974" y="395457"/>
                  </a:lnTo>
                  <a:lnTo>
                    <a:pt x="17664" y="440985"/>
                  </a:lnTo>
                  <a:lnTo>
                    <a:pt x="7958" y="487982"/>
                  </a:lnTo>
                  <a:lnTo>
                    <a:pt x="2016" y="536283"/>
                  </a:lnTo>
                  <a:lnTo>
                    <a:pt x="0" y="585724"/>
                  </a:lnTo>
                  <a:lnTo>
                    <a:pt x="1903" y="633742"/>
                  </a:lnTo>
                  <a:lnTo>
                    <a:pt x="7514" y="680692"/>
                  </a:lnTo>
                  <a:lnTo>
                    <a:pt x="16685" y="726425"/>
                  </a:lnTo>
                  <a:lnTo>
                    <a:pt x="29269" y="770789"/>
                  </a:lnTo>
                  <a:lnTo>
                    <a:pt x="45118" y="813633"/>
                  </a:lnTo>
                  <a:lnTo>
                    <a:pt x="64084" y="854806"/>
                  </a:lnTo>
                  <a:lnTo>
                    <a:pt x="86019" y="894158"/>
                  </a:lnTo>
                  <a:lnTo>
                    <a:pt x="110776" y="931537"/>
                  </a:lnTo>
                  <a:lnTo>
                    <a:pt x="138207" y="966793"/>
                  </a:lnTo>
                  <a:lnTo>
                    <a:pt x="168163" y="999775"/>
                  </a:lnTo>
                  <a:lnTo>
                    <a:pt x="200499" y="1030332"/>
                  </a:lnTo>
                  <a:lnTo>
                    <a:pt x="235064" y="1058313"/>
                  </a:lnTo>
                  <a:lnTo>
                    <a:pt x="271713" y="1083567"/>
                  </a:lnTo>
                  <a:lnTo>
                    <a:pt x="310297" y="1105943"/>
                  </a:lnTo>
                  <a:lnTo>
                    <a:pt x="350668" y="1125291"/>
                  </a:lnTo>
                  <a:lnTo>
                    <a:pt x="392679" y="1141459"/>
                  </a:lnTo>
                  <a:lnTo>
                    <a:pt x="436183" y="1154297"/>
                  </a:lnTo>
                  <a:lnTo>
                    <a:pt x="481030" y="1163654"/>
                  </a:lnTo>
                  <a:lnTo>
                    <a:pt x="527074" y="1169379"/>
                  </a:lnTo>
                  <a:lnTo>
                    <a:pt x="574167" y="1171321"/>
                  </a:lnTo>
                  <a:lnTo>
                    <a:pt x="626447" y="1168928"/>
                  </a:lnTo>
                  <a:lnTo>
                    <a:pt x="677407" y="1161887"/>
                  </a:lnTo>
                  <a:lnTo>
                    <a:pt x="726844" y="1150403"/>
                  </a:lnTo>
                  <a:lnTo>
                    <a:pt x="774556" y="1134683"/>
                  </a:lnTo>
                  <a:lnTo>
                    <a:pt x="820342" y="1114933"/>
                  </a:lnTo>
                  <a:lnTo>
                    <a:pt x="863999" y="1091358"/>
                  </a:lnTo>
                  <a:lnTo>
                    <a:pt x="905327" y="1064164"/>
                  </a:lnTo>
                  <a:lnTo>
                    <a:pt x="944123" y="1033557"/>
                  </a:lnTo>
                  <a:lnTo>
                    <a:pt x="980186" y="999744"/>
                  </a:lnTo>
                  <a:lnTo>
                    <a:pt x="994791" y="981710"/>
                  </a:lnTo>
                  <a:lnTo>
                    <a:pt x="1007237" y="969645"/>
                  </a:lnTo>
                  <a:lnTo>
                    <a:pt x="1038839" y="935879"/>
                  </a:lnTo>
                  <a:lnTo>
                    <a:pt x="1074636" y="907462"/>
                  </a:lnTo>
                  <a:lnTo>
                    <a:pt x="1113932" y="884745"/>
                  </a:lnTo>
                  <a:lnTo>
                    <a:pt x="1156033" y="868082"/>
                  </a:lnTo>
                  <a:lnTo>
                    <a:pt x="1200244" y="857826"/>
                  </a:lnTo>
                  <a:lnTo>
                    <a:pt x="1245870" y="854329"/>
                  </a:lnTo>
                  <a:lnTo>
                    <a:pt x="2556637" y="854329"/>
                  </a:lnTo>
                  <a:lnTo>
                    <a:pt x="2601015" y="848193"/>
                  </a:lnTo>
                  <a:lnTo>
                    <a:pt x="2640988" y="830895"/>
                  </a:lnTo>
                  <a:lnTo>
                    <a:pt x="2674921" y="804100"/>
                  </a:lnTo>
                  <a:lnTo>
                    <a:pt x="2701181" y="769474"/>
                  </a:lnTo>
                  <a:lnTo>
                    <a:pt x="2718135" y="728681"/>
                  </a:lnTo>
                  <a:lnTo>
                    <a:pt x="2724150" y="683387"/>
                  </a:lnTo>
                  <a:lnTo>
                    <a:pt x="2724150" y="170815"/>
                  </a:lnTo>
                  <a:lnTo>
                    <a:pt x="2716583" y="120207"/>
                  </a:lnTo>
                  <a:lnTo>
                    <a:pt x="2695432" y="75517"/>
                  </a:lnTo>
                  <a:lnTo>
                    <a:pt x="2663017" y="39137"/>
                  </a:lnTo>
                  <a:lnTo>
                    <a:pt x="2621661" y="13462"/>
                  </a:lnTo>
                  <a:lnTo>
                    <a:pt x="2556637" y="0"/>
                  </a:lnTo>
                  <a:close/>
                </a:path>
              </a:pathLst>
            </a:custGeom>
            <a:solidFill>
              <a:srgbClr val="092141"/>
            </a:solidFill>
          </p:spPr>
          <p:txBody>
            <a:bodyPr wrap="square" lIns="0" tIns="0" rIns="0" bIns="0" rtlCol="0"/>
            <a:lstStyle/>
            <a:p>
              <a:endParaRPr dirty="0"/>
            </a:p>
          </p:txBody>
        </p:sp>
        <p:pic>
          <p:nvPicPr>
            <p:cNvPr id="41" name="object 41"/>
            <p:cNvPicPr/>
            <p:nvPr/>
          </p:nvPicPr>
          <p:blipFill>
            <a:blip r:embed="rId8" cstate="print"/>
            <a:stretch>
              <a:fillRect/>
            </a:stretch>
          </p:blipFill>
          <p:spPr>
            <a:xfrm>
              <a:off x="1352550" y="1923986"/>
              <a:ext cx="1023937" cy="1033462"/>
            </a:xfrm>
            <a:prstGeom prst="rect">
              <a:avLst/>
            </a:prstGeom>
          </p:spPr>
        </p:pic>
        <p:sp>
          <p:nvSpPr>
            <p:cNvPr id="42" name="object 42"/>
            <p:cNvSpPr/>
            <p:nvPr/>
          </p:nvSpPr>
          <p:spPr>
            <a:xfrm>
              <a:off x="1390650" y="1961642"/>
              <a:ext cx="895350" cy="904875"/>
            </a:xfrm>
            <a:custGeom>
              <a:avLst/>
              <a:gdLst/>
              <a:ahLst/>
              <a:cxnLst/>
              <a:rect l="l" t="t" r="r" b="b"/>
              <a:pathLst>
                <a:path w="895350" h="904875">
                  <a:moveTo>
                    <a:pt x="447675" y="0"/>
                  </a:moveTo>
                  <a:lnTo>
                    <a:pt x="398891" y="2654"/>
                  </a:lnTo>
                  <a:lnTo>
                    <a:pt x="351630" y="10435"/>
                  </a:lnTo>
                  <a:lnTo>
                    <a:pt x="306165" y="23065"/>
                  </a:lnTo>
                  <a:lnTo>
                    <a:pt x="262768" y="40268"/>
                  </a:lnTo>
                  <a:lnTo>
                    <a:pt x="221713" y="61769"/>
                  </a:lnTo>
                  <a:lnTo>
                    <a:pt x="183273" y="87290"/>
                  </a:lnTo>
                  <a:lnTo>
                    <a:pt x="147720" y="116557"/>
                  </a:lnTo>
                  <a:lnTo>
                    <a:pt x="115327" y="149292"/>
                  </a:lnTo>
                  <a:lnTo>
                    <a:pt x="86368" y="185220"/>
                  </a:lnTo>
                  <a:lnTo>
                    <a:pt x="61115" y="224065"/>
                  </a:lnTo>
                  <a:lnTo>
                    <a:pt x="39841" y="265550"/>
                  </a:lnTo>
                  <a:lnTo>
                    <a:pt x="22820" y="309400"/>
                  </a:lnTo>
                  <a:lnTo>
                    <a:pt x="10324" y="355338"/>
                  </a:lnTo>
                  <a:lnTo>
                    <a:pt x="2626" y="403088"/>
                  </a:lnTo>
                  <a:lnTo>
                    <a:pt x="0" y="452374"/>
                  </a:lnTo>
                  <a:lnTo>
                    <a:pt x="2626" y="501658"/>
                  </a:lnTo>
                  <a:lnTo>
                    <a:pt x="10324" y="549403"/>
                  </a:lnTo>
                  <a:lnTo>
                    <a:pt x="22820" y="595334"/>
                  </a:lnTo>
                  <a:lnTo>
                    <a:pt x="39841" y="639174"/>
                  </a:lnTo>
                  <a:lnTo>
                    <a:pt x="61115" y="680649"/>
                  </a:lnTo>
                  <a:lnTo>
                    <a:pt x="86368" y="719482"/>
                  </a:lnTo>
                  <a:lnTo>
                    <a:pt x="115327" y="755398"/>
                  </a:lnTo>
                  <a:lnTo>
                    <a:pt x="147720" y="788120"/>
                  </a:lnTo>
                  <a:lnTo>
                    <a:pt x="183273" y="817375"/>
                  </a:lnTo>
                  <a:lnTo>
                    <a:pt x="221713" y="842884"/>
                  </a:lnTo>
                  <a:lnTo>
                    <a:pt x="262768" y="864374"/>
                  </a:lnTo>
                  <a:lnTo>
                    <a:pt x="306165" y="881568"/>
                  </a:lnTo>
                  <a:lnTo>
                    <a:pt x="351630" y="894191"/>
                  </a:lnTo>
                  <a:lnTo>
                    <a:pt x="398891" y="901967"/>
                  </a:lnTo>
                  <a:lnTo>
                    <a:pt x="447675" y="904621"/>
                  </a:lnTo>
                  <a:lnTo>
                    <a:pt x="496458" y="901967"/>
                  </a:lnTo>
                  <a:lnTo>
                    <a:pt x="543719" y="894191"/>
                  </a:lnTo>
                  <a:lnTo>
                    <a:pt x="589184" y="881568"/>
                  </a:lnTo>
                  <a:lnTo>
                    <a:pt x="632581" y="864374"/>
                  </a:lnTo>
                  <a:lnTo>
                    <a:pt x="673636" y="842884"/>
                  </a:lnTo>
                  <a:lnTo>
                    <a:pt x="712076" y="817375"/>
                  </a:lnTo>
                  <a:lnTo>
                    <a:pt x="747629" y="788120"/>
                  </a:lnTo>
                  <a:lnTo>
                    <a:pt x="780022" y="755398"/>
                  </a:lnTo>
                  <a:lnTo>
                    <a:pt x="808981" y="719482"/>
                  </a:lnTo>
                  <a:lnTo>
                    <a:pt x="834234" y="680649"/>
                  </a:lnTo>
                  <a:lnTo>
                    <a:pt x="855508" y="639174"/>
                  </a:lnTo>
                  <a:lnTo>
                    <a:pt x="872529" y="595334"/>
                  </a:lnTo>
                  <a:lnTo>
                    <a:pt x="885025" y="549403"/>
                  </a:lnTo>
                  <a:lnTo>
                    <a:pt x="892723" y="501658"/>
                  </a:lnTo>
                  <a:lnTo>
                    <a:pt x="895350" y="452374"/>
                  </a:lnTo>
                  <a:lnTo>
                    <a:pt x="892723" y="403088"/>
                  </a:lnTo>
                  <a:lnTo>
                    <a:pt x="885025" y="355338"/>
                  </a:lnTo>
                  <a:lnTo>
                    <a:pt x="872529" y="309400"/>
                  </a:lnTo>
                  <a:lnTo>
                    <a:pt x="855508" y="265550"/>
                  </a:lnTo>
                  <a:lnTo>
                    <a:pt x="834234" y="224065"/>
                  </a:lnTo>
                  <a:lnTo>
                    <a:pt x="808981" y="185220"/>
                  </a:lnTo>
                  <a:lnTo>
                    <a:pt x="780022" y="149292"/>
                  </a:lnTo>
                  <a:lnTo>
                    <a:pt x="747629" y="116557"/>
                  </a:lnTo>
                  <a:lnTo>
                    <a:pt x="712076" y="87290"/>
                  </a:lnTo>
                  <a:lnTo>
                    <a:pt x="673636" y="61769"/>
                  </a:lnTo>
                  <a:lnTo>
                    <a:pt x="632581" y="40268"/>
                  </a:lnTo>
                  <a:lnTo>
                    <a:pt x="589184" y="23065"/>
                  </a:lnTo>
                  <a:lnTo>
                    <a:pt x="543719" y="10435"/>
                  </a:lnTo>
                  <a:lnTo>
                    <a:pt x="496458" y="2654"/>
                  </a:lnTo>
                  <a:lnTo>
                    <a:pt x="447675" y="0"/>
                  </a:lnTo>
                  <a:close/>
                </a:path>
              </a:pathLst>
            </a:custGeom>
            <a:solidFill>
              <a:srgbClr val="F8F8F8"/>
            </a:solidFill>
          </p:spPr>
          <p:txBody>
            <a:bodyPr wrap="square" lIns="0" tIns="0" rIns="0" bIns="0" rtlCol="0"/>
            <a:lstStyle/>
            <a:p>
              <a:endParaRPr/>
            </a:p>
          </p:txBody>
        </p:sp>
        <p:sp>
          <p:nvSpPr>
            <p:cNvPr id="43" name="object 43"/>
            <p:cNvSpPr/>
            <p:nvPr/>
          </p:nvSpPr>
          <p:spPr>
            <a:xfrm>
              <a:off x="1638300" y="2114042"/>
              <a:ext cx="390525" cy="66675"/>
            </a:xfrm>
            <a:custGeom>
              <a:avLst/>
              <a:gdLst/>
              <a:ahLst/>
              <a:cxnLst/>
              <a:rect l="l" t="t" r="r" b="b"/>
              <a:pathLst>
                <a:path w="390525" h="66675">
                  <a:moveTo>
                    <a:pt x="335914" y="0"/>
                  </a:moveTo>
                  <a:lnTo>
                    <a:pt x="53086" y="0"/>
                  </a:lnTo>
                  <a:lnTo>
                    <a:pt x="31878" y="3887"/>
                  </a:lnTo>
                  <a:lnTo>
                    <a:pt x="15065" y="14430"/>
                  </a:lnTo>
                  <a:lnTo>
                    <a:pt x="3990" y="29950"/>
                  </a:lnTo>
                  <a:lnTo>
                    <a:pt x="0" y="48768"/>
                  </a:lnTo>
                  <a:lnTo>
                    <a:pt x="0" y="66548"/>
                  </a:lnTo>
                  <a:lnTo>
                    <a:pt x="390525" y="66548"/>
                  </a:lnTo>
                  <a:lnTo>
                    <a:pt x="390525" y="48768"/>
                  </a:lnTo>
                  <a:lnTo>
                    <a:pt x="387350" y="48768"/>
                  </a:lnTo>
                  <a:lnTo>
                    <a:pt x="383153" y="29307"/>
                  </a:lnTo>
                  <a:lnTo>
                    <a:pt x="371871" y="13858"/>
                  </a:lnTo>
                  <a:lnTo>
                    <a:pt x="355471" y="3673"/>
                  </a:lnTo>
                  <a:lnTo>
                    <a:pt x="335914" y="0"/>
                  </a:lnTo>
                  <a:close/>
                </a:path>
              </a:pathLst>
            </a:custGeom>
            <a:solidFill>
              <a:srgbClr val="0D3667"/>
            </a:solidFill>
          </p:spPr>
          <p:txBody>
            <a:bodyPr wrap="square" lIns="0" tIns="0" rIns="0" bIns="0" rtlCol="0"/>
            <a:lstStyle/>
            <a:p>
              <a:endParaRPr/>
            </a:p>
          </p:txBody>
        </p:sp>
        <p:pic>
          <p:nvPicPr>
            <p:cNvPr id="44" name="object 44"/>
            <p:cNvPicPr/>
            <p:nvPr/>
          </p:nvPicPr>
          <p:blipFill>
            <a:blip r:embed="rId9" cstate="print"/>
            <a:stretch>
              <a:fillRect/>
            </a:stretch>
          </p:blipFill>
          <p:spPr>
            <a:xfrm>
              <a:off x="1743075" y="2294890"/>
              <a:ext cx="171450" cy="171450"/>
            </a:xfrm>
            <a:prstGeom prst="rect">
              <a:avLst/>
            </a:prstGeom>
          </p:spPr>
        </p:pic>
        <p:sp>
          <p:nvSpPr>
            <p:cNvPr id="45" name="object 45"/>
            <p:cNvSpPr/>
            <p:nvPr/>
          </p:nvSpPr>
          <p:spPr>
            <a:xfrm>
              <a:off x="1628775" y="2218689"/>
              <a:ext cx="390525" cy="495300"/>
            </a:xfrm>
            <a:custGeom>
              <a:avLst/>
              <a:gdLst/>
              <a:ahLst/>
              <a:cxnLst/>
              <a:rect l="l" t="t" r="r" b="b"/>
              <a:pathLst>
                <a:path w="390525" h="495300">
                  <a:moveTo>
                    <a:pt x="390525" y="352425"/>
                  </a:moveTo>
                  <a:lnTo>
                    <a:pt x="230759" y="352425"/>
                  </a:lnTo>
                  <a:lnTo>
                    <a:pt x="230759" y="396748"/>
                  </a:lnTo>
                  <a:lnTo>
                    <a:pt x="230759" y="406527"/>
                  </a:lnTo>
                  <a:lnTo>
                    <a:pt x="229336" y="414489"/>
                  </a:lnTo>
                  <a:lnTo>
                    <a:pt x="225488" y="420712"/>
                  </a:lnTo>
                  <a:lnTo>
                    <a:pt x="219824" y="424764"/>
                  </a:lnTo>
                  <a:lnTo>
                    <a:pt x="212979" y="426212"/>
                  </a:lnTo>
                  <a:lnTo>
                    <a:pt x="177546" y="426212"/>
                  </a:lnTo>
                  <a:lnTo>
                    <a:pt x="169735" y="424764"/>
                  </a:lnTo>
                  <a:lnTo>
                    <a:pt x="163588" y="420712"/>
                  </a:lnTo>
                  <a:lnTo>
                    <a:pt x="159550" y="414489"/>
                  </a:lnTo>
                  <a:lnTo>
                    <a:pt x="158115" y="406527"/>
                  </a:lnTo>
                  <a:lnTo>
                    <a:pt x="159550" y="399592"/>
                  </a:lnTo>
                  <a:lnTo>
                    <a:pt x="163588" y="393852"/>
                  </a:lnTo>
                  <a:lnTo>
                    <a:pt x="169735" y="389940"/>
                  </a:lnTo>
                  <a:lnTo>
                    <a:pt x="177546" y="388493"/>
                  </a:lnTo>
                  <a:lnTo>
                    <a:pt x="222631" y="388493"/>
                  </a:lnTo>
                  <a:lnTo>
                    <a:pt x="230759" y="396748"/>
                  </a:lnTo>
                  <a:lnTo>
                    <a:pt x="230759" y="352425"/>
                  </a:lnTo>
                  <a:lnTo>
                    <a:pt x="0" y="352425"/>
                  </a:lnTo>
                  <a:lnTo>
                    <a:pt x="0" y="442595"/>
                  </a:lnTo>
                  <a:lnTo>
                    <a:pt x="15557" y="479983"/>
                  </a:lnTo>
                  <a:lnTo>
                    <a:pt x="51689" y="495173"/>
                  </a:lnTo>
                  <a:lnTo>
                    <a:pt x="338582" y="495173"/>
                  </a:lnTo>
                  <a:lnTo>
                    <a:pt x="359016" y="490982"/>
                  </a:lnTo>
                  <a:lnTo>
                    <a:pt x="375500" y="479602"/>
                  </a:lnTo>
                  <a:lnTo>
                    <a:pt x="386511" y="462876"/>
                  </a:lnTo>
                  <a:lnTo>
                    <a:pt x="390525" y="442595"/>
                  </a:lnTo>
                  <a:lnTo>
                    <a:pt x="390525" y="426212"/>
                  </a:lnTo>
                  <a:lnTo>
                    <a:pt x="390525" y="388493"/>
                  </a:lnTo>
                  <a:lnTo>
                    <a:pt x="390525" y="352425"/>
                  </a:lnTo>
                  <a:close/>
                </a:path>
                <a:path w="390525" h="495300">
                  <a:moveTo>
                    <a:pt x="390525" y="0"/>
                  </a:moveTo>
                  <a:lnTo>
                    <a:pt x="319532" y="0"/>
                  </a:lnTo>
                  <a:lnTo>
                    <a:pt x="319532" y="112776"/>
                  </a:lnTo>
                  <a:lnTo>
                    <a:pt x="319532" y="201549"/>
                  </a:lnTo>
                  <a:lnTo>
                    <a:pt x="311404" y="209550"/>
                  </a:lnTo>
                  <a:lnTo>
                    <a:pt x="250190" y="209550"/>
                  </a:lnTo>
                  <a:lnTo>
                    <a:pt x="250190" y="261874"/>
                  </a:lnTo>
                  <a:lnTo>
                    <a:pt x="248742" y="268643"/>
                  </a:lnTo>
                  <a:lnTo>
                    <a:pt x="244703" y="274218"/>
                  </a:lnTo>
                  <a:lnTo>
                    <a:pt x="238556" y="278003"/>
                  </a:lnTo>
                  <a:lnTo>
                    <a:pt x="230759" y="279400"/>
                  </a:lnTo>
                  <a:lnTo>
                    <a:pt x="161417" y="279400"/>
                  </a:lnTo>
                  <a:lnTo>
                    <a:pt x="153606" y="278003"/>
                  </a:lnTo>
                  <a:lnTo>
                    <a:pt x="147459" y="274218"/>
                  </a:lnTo>
                  <a:lnTo>
                    <a:pt x="143421" y="268643"/>
                  </a:lnTo>
                  <a:lnTo>
                    <a:pt x="141986" y="261874"/>
                  </a:lnTo>
                  <a:lnTo>
                    <a:pt x="141986" y="209550"/>
                  </a:lnTo>
                  <a:lnTo>
                    <a:pt x="80772" y="209550"/>
                  </a:lnTo>
                  <a:lnTo>
                    <a:pt x="72644" y="201549"/>
                  </a:lnTo>
                  <a:lnTo>
                    <a:pt x="72644" y="112776"/>
                  </a:lnTo>
                  <a:lnTo>
                    <a:pt x="80772" y="104775"/>
                  </a:lnTo>
                  <a:lnTo>
                    <a:pt x="141986" y="104775"/>
                  </a:lnTo>
                  <a:lnTo>
                    <a:pt x="141986" y="52451"/>
                  </a:lnTo>
                  <a:lnTo>
                    <a:pt x="143421" y="45694"/>
                  </a:lnTo>
                  <a:lnTo>
                    <a:pt x="147459" y="40119"/>
                  </a:lnTo>
                  <a:lnTo>
                    <a:pt x="153606" y="36334"/>
                  </a:lnTo>
                  <a:lnTo>
                    <a:pt x="161417" y="34925"/>
                  </a:lnTo>
                  <a:lnTo>
                    <a:pt x="230759" y="34925"/>
                  </a:lnTo>
                  <a:lnTo>
                    <a:pt x="238556" y="36334"/>
                  </a:lnTo>
                  <a:lnTo>
                    <a:pt x="244703" y="40119"/>
                  </a:lnTo>
                  <a:lnTo>
                    <a:pt x="248742" y="45694"/>
                  </a:lnTo>
                  <a:lnTo>
                    <a:pt x="250190" y="52451"/>
                  </a:lnTo>
                  <a:lnTo>
                    <a:pt x="250190" y="104775"/>
                  </a:lnTo>
                  <a:lnTo>
                    <a:pt x="311404" y="104775"/>
                  </a:lnTo>
                  <a:lnTo>
                    <a:pt x="319532" y="112776"/>
                  </a:lnTo>
                  <a:lnTo>
                    <a:pt x="319532" y="0"/>
                  </a:lnTo>
                  <a:lnTo>
                    <a:pt x="0" y="0"/>
                  </a:lnTo>
                  <a:lnTo>
                    <a:pt x="0" y="314198"/>
                  </a:lnTo>
                  <a:lnTo>
                    <a:pt x="390525" y="314198"/>
                  </a:lnTo>
                  <a:lnTo>
                    <a:pt x="390525" y="279400"/>
                  </a:lnTo>
                  <a:lnTo>
                    <a:pt x="390525" y="34925"/>
                  </a:lnTo>
                  <a:lnTo>
                    <a:pt x="390525" y="0"/>
                  </a:lnTo>
                  <a:close/>
                </a:path>
              </a:pathLst>
            </a:custGeom>
            <a:solidFill>
              <a:srgbClr val="0D3667"/>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846" y="487914"/>
            <a:ext cx="14020800" cy="542820"/>
          </a:xfrm>
          <a:prstGeom prst="rect">
            <a:avLst/>
          </a:prstGeom>
        </p:spPr>
        <p:txBody>
          <a:bodyPr spcFirstLastPara="1" vert="horz" wrap="square" lIns="0" tIns="16933" rIns="0" bIns="0" rtlCol="0" anchor="b" anchorCtr="0">
            <a:spAutoFit/>
          </a:bodyPr>
          <a:lstStyle/>
          <a:p>
            <a:pPr marL="16933">
              <a:lnSpc>
                <a:spcPct val="100000"/>
              </a:lnSpc>
              <a:spcBef>
                <a:spcPts val="133"/>
              </a:spcBef>
            </a:pPr>
            <a:r>
              <a:rPr lang="en-US" spc="-13" dirty="0"/>
              <a:t>Regulatory Domains: AI in </a:t>
            </a:r>
            <a:r>
              <a:rPr spc="-13" dirty="0"/>
              <a:t>Healthcare</a:t>
            </a:r>
          </a:p>
        </p:txBody>
      </p:sp>
      <p:sp>
        <p:nvSpPr>
          <p:cNvPr id="6" name="object 6"/>
          <p:cNvSpPr txBox="1">
            <a:spLocks noGrp="1"/>
          </p:cNvSpPr>
          <p:nvPr>
            <p:ph type="sldNum" sz="quarter" idx="7"/>
          </p:nvPr>
        </p:nvSpPr>
        <p:spPr>
          <a:xfrm>
            <a:off x="13996752" y="8755990"/>
            <a:ext cx="1141647" cy="205976"/>
          </a:xfrm>
          <a:prstGeom prst="rect">
            <a:avLst/>
          </a:prstGeom>
        </p:spPr>
        <p:txBody>
          <a:bodyPr spcFirstLastPara="1" vert="horz" wrap="square" lIns="0" tIns="847" rIns="0" bIns="0" rtlCol="0" anchor="b" anchorCtr="0">
            <a:spAutoFit/>
          </a:bodyPr>
          <a:lstStyle/>
          <a:p>
            <a:pPr marL="50799">
              <a:spcBef>
                <a:spcPts val="7"/>
              </a:spcBef>
            </a:pPr>
            <a:fld id="{81D60167-4931-47E6-BA6A-407CBD079E47}" type="slidenum">
              <a:rPr spc="-33" dirty="0"/>
              <a:pPr marL="50799">
                <a:spcBef>
                  <a:spcPts val="7"/>
                </a:spcBef>
              </a:pPr>
              <a:t>8</a:t>
            </a:fld>
            <a:endParaRPr spc="-33" dirty="0"/>
          </a:p>
        </p:txBody>
      </p:sp>
      <p:sp>
        <p:nvSpPr>
          <p:cNvPr id="7" name="object 7"/>
          <p:cNvSpPr txBox="1">
            <a:spLocks noGrp="1"/>
          </p:cNvSpPr>
          <p:nvPr>
            <p:ph type="ftr" sz="quarter" idx="5"/>
          </p:nvPr>
        </p:nvSpPr>
        <p:spPr>
          <a:xfrm>
            <a:off x="1692200" y="8793481"/>
            <a:ext cx="8181816" cy="168486"/>
          </a:xfrm>
          <a:prstGeom prst="rect">
            <a:avLst/>
          </a:prstGeom>
        </p:spPr>
        <p:txBody>
          <a:bodyPr spcFirstLastPara="1" vert="horz" wrap="square" lIns="0" tIns="4233" rIns="0" bIns="0" rtlCol="0" anchor="b" anchorCtr="0">
            <a:spAutoFit/>
          </a:bodyPr>
          <a:lstStyle/>
          <a:p>
            <a:pPr marL="16933">
              <a:spcBef>
                <a:spcPts val="33"/>
              </a:spcBef>
            </a:pPr>
            <a:r>
              <a:rPr dirty="0"/>
              <a:t>Private</a:t>
            </a:r>
            <a:r>
              <a:rPr spc="-27" dirty="0"/>
              <a:t> </a:t>
            </a:r>
            <a:r>
              <a:rPr dirty="0"/>
              <a:t>and</a:t>
            </a:r>
            <a:r>
              <a:rPr spc="-33" dirty="0"/>
              <a:t> </a:t>
            </a:r>
            <a:r>
              <a:rPr dirty="0"/>
              <a:t>Confidential.</a:t>
            </a:r>
            <a:r>
              <a:rPr spc="-33" dirty="0"/>
              <a:t> </a:t>
            </a:r>
            <a:r>
              <a:rPr dirty="0"/>
              <a:t>Copyright</a:t>
            </a:r>
            <a:r>
              <a:rPr spc="-40" dirty="0"/>
              <a:t> </a:t>
            </a:r>
            <a:r>
              <a:rPr dirty="0"/>
              <a:t>©</a:t>
            </a:r>
            <a:r>
              <a:rPr spc="-33" dirty="0"/>
              <a:t> </a:t>
            </a:r>
            <a:r>
              <a:rPr dirty="0"/>
              <a:t>2021</a:t>
            </a:r>
            <a:r>
              <a:rPr spc="-27" dirty="0"/>
              <a:t> </a:t>
            </a:r>
            <a:r>
              <a:rPr dirty="0"/>
              <a:t>eWWG.</a:t>
            </a:r>
            <a:r>
              <a:rPr spc="-33" dirty="0"/>
              <a:t> </a:t>
            </a:r>
            <a:r>
              <a:rPr dirty="0"/>
              <a:t>All</a:t>
            </a:r>
            <a:r>
              <a:rPr spc="-27" dirty="0"/>
              <a:t> </a:t>
            </a:r>
            <a:r>
              <a:rPr dirty="0"/>
              <a:t>rights</a:t>
            </a:r>
            <a:r>
              <a:rPr spc="-27" dirty="0"/>
              <a:t> </a:t>
            </a:r>
            <a:r>
              <a:rPr spc="-13" dirty="0"/>
              <a:t>reserved.</a:t>
            </a:r>
          </a:p>
        </p:txBody>
      </p:sp>
      <p:pic>
        <p:nvPicPr>
          <p:cNvPr id="9" name="Picture 8" descr="A screenshot of a computer&#10;&#10;AI-generated content may be incorrect.">
            <a:extLst>
              <a:ext uri="{FF2B5EF4-FFF2-40B4-BE49-F238E27FC236}">
                <a16:creationId xmlns:a16="http://schemas.microsoft.com/office/drawing/2014/main" id="{0F49D9BF-561C-5F2D-E561-66F2A3DF4D2E}"/>
              </a:ext>
            </a:extLst>
          </p:cNvPr>
          <p:cNvPicPr>
            <a:picLocks noChangeAspect="1"/>
          </p:cNvPicPr>
          <p:nvPr/>
        </p:nvPicPr>
        <p:blipFill>
          <a:blip r:embed="rId2"/>
          <a:srcRect l="43547" t="44386" r="26017" b="23518"/>
          <a:stretch>
            <a:fillRect/>
          </a:stretch>
        </p:blipFill>
        <p:spPr>
          <a:xfrm>
            <a:off x="1931068" y="1077916"/>
            <a:ext cx="6599321" cy="44387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84;p16"/>
          <p:cNvSpPr txBox="1">
            <a:spLocks noGrp="1"/>
          </p:cNvSpPr>
          <p:nvPr>
            <p:ph type="title"/>
          </p:nvPr>
        </p:nvSpPr>
        <p:spPr>
          <a:xfrm>
            <a:off x="1739899" y="453342"/>
            <a:ext cx="10039785" cy="1044928"/>
          </a:xfrm>
          <a:prstGeom prst="rect">
            <a:avLst/>
          </a:prstGeom>
        </p:spPr>
        <p:txBody>
          <a:bodyPr spcFirstLastPara="1" wrap="square" lIns="121867" tIns="121867" rIns="121867" bIns="121867" anchor="b" anchorCtr="0">
            <a:normAutofit fontScale="90000"/>
          </a:bodyPr>
          <a:lstStyle>
            <a:lvl1pPr defTabSz="452627">
              <a:defRPr sz="5247">
                <a:latin typeface="Titillium Web"/>
                <a:ea typeface="Titillium Web"/>
                <a:cs typeface="Titillium Web"/>
                <a:sym typeface="Titillium Web"/>
              </a:defRPr>
            </a:lvl1pPr>
          </a:lstStyle>
          <a:p>
            <a:r>
              <a:rPr lang="en-US" dirty="0"/>
              <a:t>Revisiting the Core Functions of Regulation</a:t>
            </a:r>
          </a:p>
        </p:txBody>
      </p:sp>
      <p:sp>
        <p:nvSpPr>
          <p:cNvPr id="180" name="Google Shape;85;p16"/>
          <p:cNvSpPr txBox="1"/>
          <p:nvPr/>
        </p:nvSpPr>
        <p:spPr>
          <a:xfrm>
            <a:off x="455232" y="2030565"/>
            <a:ext cx="11324451" cy="2158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67" tIns="121867" rIns="121867" bIns="121867">
            <a:spAutoFit/>
          </a:bodyPr>
          <a:lstStyle/>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u="sng" dirty="0"/>
              <a:t>Command-and-control rules </a:t>
            </a:r>
            <a:r>
              <a:rPr lang="en-US" b="1" dirty="0"/>
              <a:t>impose specific requirements on regulated firms. For instance, a developer of an AI diagnostic application that relies on a large number of images may be required to ensure that images training the model are sufficiently uniform.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u="sng" dirty="0"/>
              <a:t>Performance-based standards </a:t>
            </a:r>
            <a:r>
              <a:rPr lang="en-US" b="1" dirty="0"/>
              <a:t>tell firms what they must accomplish but leave them to decide how best to do so. Such a standard, for example, might require that firms remain below a specific error rate, and leave the specifics of doing so to them. </a:t>
            </a:r>
          </a:p>
          <a:p>
            <a:pPr marL="609448" indent="-440156">
              <a:lnSpc>
                <a:spcPct val="150000"/>
              </a:lnSpc>
              <a:buClr>
                <a:srgbClr val="1E1919"/>
              </a:buClr>
              <a:buSzPts val="1800"/>
              <a:buFont typeface="Helvetica"/>
              <a:buChar char="●"/>
              <a:defRPr>
                <a:solidFill>
                  <a:srgbClr val="1E1919"/>
                </a:solidFill>
                <a:latin typeface="Titillium Web"/>
                <a:ea typeface="Titillium Web"/>
                <a:cs typeface="Titillium Web"/>
                <a:sym typeface="Titillium Web"/>
              </a:defRPr>
            </a:pPr>
            <a:r>
              <a:rPr lang="en-US" b="1" dirty="0"/>
              <a:t>Finally, incentive-based systems force firms to internalize the total costs of their activities, leaving firms to decide what, if anything, to do about those costs.</a:t>
            </a:r>
            <a:endParaRPr dirty="0"/>
          </a:p>
        </p:txBody>
      </p:sp>
      <p:pic>
        <p:nvPicPr>
          <p:cNvPr id="2" name="Picture 1" descr="O'Neill Institute for National and Global Health Law At Georgetown Law">
            <a:extLst>
              <a:ext uri="{FF2B5EF4-FFF2-40B4-BE49-F238E27FC236}">
                <a16:creationId xmlns:a16="http://schemas.microsoft.com/office/drawing/2014/main" id="{0372583D-E41F-A82E-B4E8-A1E872900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95" y="5788254"/>
            <a:ext cx="4658889" cy="983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LP AP Theme">
  <a:themeElements>
    <a:clrScheme name="Custom 1">
      <a:dk1>
        <a:srgbClr val="000000"/>
      </a:dk1>
      <a:lt1>
        <a:srgbClr val="FFFFFF"/>
      </a:lt1>
      <a:dk2>
        <a:srgbClr val="254277"/>
      </a:dk2>
      <a:lt2>
        <a:srgbClr val="C7D0D8"/>
      </a:lt2>
      <a:accent1>
        <a:srgbClr val="254277"/>
      </a:accent1>
      <a:accent2>
        <a:srgbClr val="743541"/>
      </a:accent2>
      <a:accent3>
        <a:srgbClr val="D9D9D9"/>
      </a:accent3>
      <a:accent4>
        <a:srgbClr val="F4C347"/>
      </a:accent4>
      <a:accent5>
        <a:srgbClr val="277AB1"/>
      </a:accent5>
      <a:accent6>
        <a:srgbClr val="87C289"/>
      </a:accent6>
      <a:hlink>
        <a:srgbClr val="277AB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F3FC25B339D541B7992B2B02320C16" ma:contentTypeVersion="15" ma:contentTypeDescription="Create a new document." ma:contentTypeScope="" ma:versionID="9539f71e5020c319f4f258b94f715dd9">
  <xsd:schema xmlns:xsd="http://www.w3.org/2001/XMLSchema" xmlns:xs="http://www.w3.org/2001/XMLSchema" xmlns:p="http://schemas.microsoft.com/office/2006/metadata/properties" xmlns:ns2="04742222-e1a7-4465-9cd8-affca5880cc0" xmlns:ns3="b2ac4c51-fab8-40e4-8c99-493ec4d8acfc" targetNamespace="http://schemas.microsoft.com/office/2006/metadata/properties" ma:root="true" ma:fieldsID="93ddbb774d1ef50825d1f7e517f257f8" ns2:_="" ns3:_="">
    <xsd:import namespace="04742222-e1a7-4465-9cd8-affca5880cc0"/>
    <xsd:import namespace="b2ac4c51-fab8-40e4-8c99-493ec4d8a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42222-e1a7-4465-9cd8-affca5880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ac4c51-fab8-40e4-8c99-493ec4d8ac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8b62ea5-d7bd-448c-a0bc-13b3ce83c756}" ma:internalName="TaxCatchAll" ma:showField="CatchAllData" ma:web="b2ac4c51-fab8-40e4-8c99-493ec4d8ac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E9253E-A19D-4D25-9CE5-E0813C2E853C}">
  <ds:schemaRefs>
    <ds:schemaRef ds:uri="http://schemas.microsoft.com/sharepoint/v3/contenttype/forms"/>
  </ds:schemaRefs>
</ds:datastoreItem>
</file>

<file path=customXml/itemProps2.xml><?xml version="1.0" encoding="utf-8"?>
<ds:datastoreItem xmlns:ds="http://schemas.openxmlformats.org/officeDocument/2006/customXml" ds:itemID="{8BA05243-FC78-4F1A-AACD-31526213B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42222-e1a7-4465-9cd8-affca5880cc0"/>
    <ds:schemaRef ds:uri="b2ac4c51-fab8-40e4-8c99-493ec4d8a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5143</TotalTime>
  <Words>849</Words>
  <Application>Microsoft Office PowerPoint</Application>
  <PresentationFormat>Widescreen</PresentationFormat>
  <Paragraphs>77</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Proxima Nova</vt:lpstr>
      <vt:lpstr>Calibri</vt:lpstr>
      <vt:lpstr>Courier New</vt:lpstr>
      <vt:lpstr>Noto Sans Symbols</vt:lpstr>
      <vt:lpstr>Helvetica</vt:lpstr>
      <vt:lpstr>Arial</vt:lpstr>
      <vt:lpstr>Cambria</vt:lpstr>
      <vt:lpstr>Helvetica Neue Medium</vt:lpstr>
      <vt:lpstr>Noto Sans</vt:lpstr>
      <vt:lpstr>LP AP Theme</vt:lpstr>
      <vt:lpstr>WHO Working Group on Regulatory Approaches to AI and Health – The Training Workstream and Conceptual Approaches to the Regulatory Interface </vt:lpstr>
      <vt:lpstr>Mission of the WH-RC</vt:lpstr>
      <vt:lpstr>PowerPoint Presentation</vt:lpstr>
      <vt:lpstr>There is not a single health care AI system, application, or method, but many. Systems may use one or more methods and likely have different risk profiles and benefits with corresponding roles for regulators:</vt:lpstr>
      <vt:lpstr>Phase 1</vt:lpstr>
      <vt:lpstr>     Existing Training Programs Available on     WHO Academy Platform</vt:lpstr>
      <vt:lpstr>Identified Gaps and Focus Areas for Training Modules</vt:lpstr>
      <vt:lpstr>Regulatory Domains: AI in Healthcare</vt:lpstr>
      <vt:lpstr>Revisiting the Core Functions of Regulation</vt:lpstr>
      <vt:lpstr>Command and Control Approaches</vt:lpstr>
      <vt:lpstr>Revisiting the Core Functions of Regulation</vt:lpstr>
      <vt:lpstr>PowerPoint Presentation</vt:lpstr>
      <vt:lpstr>PowerPoint Presentation</vt:lpstr>
      <vt:lpstr>Revisiting the Core Functions of Regulation</vt:lpstr>
      <vt:lpstr>Place Legal Liabilities on the Party Best Positioned to Control Adverse Effects of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k8 Ginsbach</dc:creator>
  <cp:lastModifiedBy>Sam F Halabi</cp:lastModifiedBy>
  <cp:revision>9</cp:revision>
  <dcterms:created xsi:type="dcterms:W3CDTF">2022-09-01T16:54:15Z</dcterms:created>
  <dcterms:modified xsi:type="dcterms:W3CDTF">2025-08-14T21:31:40Z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0x010100ACF3FC25B339D541B7992B2B02320C16</vt:lpwstr>
  </property>
</Properties>
</file>